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5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1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4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2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9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78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1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4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1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2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6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7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51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7.02587.pdf" TargetMode="External"/><Relationship Id="rId2" Type="http://schemas.openxmlformats.org/officeDocument/2006/relationships/hyperlink" Target="https://developer.download.nvidia.com/video/gputechconf/gtc/2019/presentation/s9623-gpu-accelerated-3d-point-cloud-processing-with-hierarchical-gaussian-mixture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F79D-205D-1B4D-AFAF-92E5274A8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992088"/>
            <a:ext cx="8923011" cy="1202695"/>
          </a:xfrm>
        </p:spPr>
        <p:txBody>
          <a:bodyPr>
            <a:noAutofit/>
          </a:bodyPr>
          <a:lstStyle/>
          <a:p>
            <a:r>
              <a:rPr lang="en-US" sz="4800" dirty="0"/>
              <a:t>CIS 565 Final project: milestone 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1D349-69F8-2D46-BC95-5BB093F97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46211"/>
          </a:xfrm>
        </p:spPr>
        <p:txBody>
          <a:bodyPr>
            <a:normAutofit/>
          </a:bodyPr>
          <a:lstStyle/>
          <a:p>
            <a:r>
              <a:rPr lang="en-US" sz="2400" dirty="0"/>
              <a:t>Group 3: </a:t>
            </a:r>
          </a:p>
          <a:p>
            <a:r>
              <a:rPr lang="en-US" sz="2400" dirty="0"/>
              <a:t>Srinath Rajagopalan</a:t>
            </a:r>
          </a:p>
          <a:p>
            <a:r>
              <a:rPr lang="en-US" sz="2400" dirty="0"/>
              <a:t>Somanshu Agarwal</a:t>
            </a:r>
          </a:p>
          <a:p>
            <a:r>
              <a:rPr lang="en-US" sz="2400" dirty="0"/>
              <a:t>Dhruv Karthik</a:t>
            </a:r>
          </a:p>
        </p:txBody>
      </p:sp>
    </p:spTree>
    <p:extLst>
      <p:ext uri="{BB962C8B-B14F-4D97-AF65-F5344CB8AC3E}">
        <p14:creationId xmlns:p14="http://schemas.microsoft.com/office/powerpoint/2010/main" val="113485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4DCF-4E0E-7640-91E0-F2701CAB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743" y="804519"/>
            <a:ext cx="9603275" cy="1049235"/>
          </a:xfrm>
        </p:spPr>
        <p:txBody>
          <a:bodyPr/>
          <a:lstStyle/>
          <a:p>
            <a:r>
              <a:rPr lang="en-US" b="1" dirty="0"/>
              <a:t>Work as of now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Incremental VISUAL 3D mesh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BA3C-95A2-1E46-AB3B-C2432156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49834" cy="4037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sz="2800" dirty="0"/>
              <a:t>We studied about the Incremental 3D Mesh creation visual odometry. Since the topic was new to all three of us, we explored many data processing techniques with 3D LIDAR point clouds.</a:t>
            </a:r>
          </a:p>
          <a:p>
            <a:pPr algn="just"/>
            <a:r>
              <a:rPr lang="en-US" sz="2800" dirty="0"/>
              <a:t>Started working with CPU version.</a:t>
            </a:r>
          </a:p>
        </p:txBody>
      </p:sp>
    </p:spTree>
    <p:extLst>
      <p:ext uri="{BB962C8B-B14F-4D97-AF65-F5344CB8AC3E}">
        <p14:creationId xmlns:p14="http://schemas.microsoft.com/office/powerpoint/2010/main" val="44967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563E-4ED7-A54E-BF06-2819DF1C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3149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New project proposal:</a:t>
            </a:r>
            <a:br>
              <a:rPr lang="en-US" dirty="0"/>
            </a:br>
            <a:r>
              <a:rPr lang="en-US" sz="3100" dirty="0"/>
              <a:t>gpu accelerated point cloud registration using gaussian mixture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8D73-6E26-8542-91FC-A234CC795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72857"/>
            <a:ext cx="10392759" cy="407074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Traditional Iterative Closed Point (ICP) for scan matching has limitation of working only for few cases.</a:t>
            </a:r>
          </a:p>
          <a:p>
            <a:pPr algn="just"/>
            <a:r>
              <a:rPr lang="en-US" sz="2800" dirty="0"/>
              <a:t>We use Hierarchical Gaussian Mixture Models for Point cloud Registration.</a:t>
            </a:r>
          </a:p>
          <a:p>
            <a:pPr algn="just"/>
            <a:r>
              <a:rPr lang="en-US" sz="2800" dirty="0"/>
              <a:t>The proposed hierarchical approach achieves logarithmic complexity in model size and scales efficiently to data with billions of point cloud.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8996-16E6-F146-83DE-7A17157F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adaptive hierarchical 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gmm</a:t>
            </a:r>
            <a:r>
              <a:rPr lang="en-US" dirty="0"/>
              <a:t> model</a:t>
            </a:r>
          </a:p>
        </p:txBody>
      </p:sp>
      <p:pic>
        <p:nvPicPr>
          <p:cNvPr id="1025" name="Picture 1" descr="page1image4010112880">
            <a:extLst>
              <a:ext uri="{FF2B5EF4-FFF2-40B4-BE49-F238E27FC236}">
                <a16:creationId xmlns:a16="http://schemas.microsoft.com/office/drawing/2014/main" id="{5056F830-FA58-F84B-9DAB-6945D48C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35" y="2243137"/>
            <a:ext cx="2374531" cy="59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image4010113168">
            <a:extLst>
              <a:ext uri="{FF2B5EF4-FFF2-40B4-BE49-F238E27FC236}">
                <a16:creationId xmlns:a16="http://schemas.microsoft.com/office/drawing/2014/main" id="{8D1FA8A2-575C-3043-8117-7437F7FB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36" y="2243138"/>
            <a:ext cx="8417038" cy="115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4010113456">
            <a:extLst>
              <a:ext uri="{FF2B5EF4-FFF2-40B4-BE49-F238E27FC236}">
                <a16:creationId xmlns:a16="http://schemas.microsoft.com/office/drawing/2014/main" id="{001347A9-7789-F248-B543-F12ECD2E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61" y="1985959"/>
            <a:ext cx="10798935" cy="39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42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AF8C-E059-7747-87A0-4BE985D3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BF2A-2D5E-D044-A017-B521B3BC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10264171" cy="447079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 Nvidia released the paper in EECV 2018, but there is no code implementation available for HGMM with GPU’s. Hence, we will be contributing to the academic community.</a:t>
            </a:r>
          </a:p>
          <a:p>
            <a:pPr algn="just"/>
            <a:r>
              <a:rPr lang="en-US" sz="2400" dirty="0"/>
              <a:t>Implementing this will be a wonderful challenge in applying many of the GPU acceleration concepts we learnt in the course (shared memory, memory coherence, parallel scans, CUDA streams,). </a:t>
            </a:r>
          </a:p>
        </p:txBody>
      </p:sp>
    </p:spTree>
    <p:extLst>
      <p:ext uri="{BB962C8B-B14F-4D97-AF65-F5344CB8AC3E}">
        <p14:creationId xmlns:p14="http://schemas.microsoft.com/office/powerpoint/2010/main" val="311766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3131-8A6B-AC40-8BDF-644FF62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Milestones: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3EC4-C928-244B-A080-C15B13C2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2143"/>
          </a:xfrm>
        </p:spPr>
        <p:txBody>
          <a:bodyPr>
            <a:normAutofit/>
          </a:bodyPr>
          <a:lstStyle/>
          <a:p>
            <a:r>
              <a:rPr lang="en-US" sz="2400" b="1" dirty="0"/>
              <a:t>11/25</a:t>
            </a:r>
            <a:r>
              <a:rPr lang="en-US" sz="2400" dirty="0"/>
              <a:t>: ​Complete GPU version of single model GMM registration. Prototype Python version for HGMM. </a:t>
            </a:r>
          </a:p>
          <a:p>
            <a:r>
              <a:rPr lang="en-US" sz="2400" b="1" dirty="0"/>
              <a:t>12/02</a:t>
            </a:r>
            <a:r>
              <a:rPr lang="en-US" sz="2400" dirty="0"/>
              <a:t>: ​Complete GPU version of Hierarchical GMM with CUDA/C++. Test it on a Waymo’s 3D LIDAR data. Benchmark with other implementations. </a:t>
            </a:r>
          </a:p>
          <a:p>
            <a:r>
              <a:rPr lang="en-US" sz="2400" b="1" dirty="0"/>
              <a:t>12/09</a:t>
            </a:r>
            <a:r>
              <a:rPr lang="en-US" sz="2400" dirty="0"/>
              <a:t>:​ Implement additional optimizations (reduce bank conflicts).Test it on Dhruv’s 3D LIDAR and deploy it for Real-Time PCR on Penn Campus.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1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61DB-9C32-6949-A48B-3965D879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582E-12EF-7D40-98B3-77C41015A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849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https://developer.download.nvidia.com/video/gputechconf/gtc/2019/presentation/s9623-gpu-accelerated-3d-point-cloud-processing-with-hierarchical-gaussian-mixtures.pdf</a:t>
            </a:r>
            <a:endParaRPr lang="en-US" dirty="0"/>
          </a:p>
          <a:p>
            <a:r>
              <a:rPr lang="en-US" dirty="0">
                <a:hlinkClick r:id="rId3"/>
              </a:rPr>
              <a:t>https://arxiv.org/pdf/1807.02587.pdf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990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{A0C8753B-5EDC-6848-967B-64BBDFF4CEBF}tf10001119</Template>
  <TotalTime>150</TotalTime>
  <Words>322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CIS 565 Final project: milestone 1 presentation</vt:lpstr>
      <vt:lpstr>Work as of now: Incremental VISUAL 3D mesh CREATION</vt:lpstr>
      <vt:lpstr>New project proposal: gpu accelerated point cloud registration using gaussian mixture models</vt:lpstr>
      <vt:lpstr>Explanation of adaptive hierarchical      gmm model</vt:lpstr>
      <vt:lpstr>FEATURES OF THE PROJECT</vt:lpstr>
      <vt:lpstr>FUTURE Milestones: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565 Final project</dc:title>
  <dc:creator>Agarwal, Somanshu</dc:creator>
  <cp:lastModifiedBy>Agarwal, Somanshu</cp:lastModifiedBy>
  <cp:revision>42</cp:revision>
  <dcterms:created xsi:type="dcterms:W3CDTF">2019-11-18T22:21:41Z</dcterms:created>
  <dcterms:modified xsi:type="dcterms:W3CDTF">2019-11-19T00:52:35Z</dcterms:modified>
</cp:coreProperties>
</file>