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72" r:id="rId2"/>
    <p:sldId id="264" r:id="rId3"/>
    <p:sldId id="269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1667" autoAdjust="0"/>
  </p:normalViewPr>
  <p:slideViewPr>
    <p:cSldViewPr snapToGrid="0" snapToObjects="1">
      <p:cViewPr varScale="1">
        <p:scale>
          <a:sx n="84" d="100"/>
          <a:sy n="84" d="100"/>
        </p:scale>
        <p:origin x="-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38696-1307-CC46-86C1-0DD0297C3CBF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6003-18EA-8841-80C7-5AE180F9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LPF</a:t>
            </a:r>
          </a:p>
          <a:p>
            <a:r>
              <a:rPr lang="en-US" dirty="0" smtClean="0"/>
              <a:t>R = 1 </a:t>
            </a:r>
            <a:r>
              <a:rPr lang="en-US" dirty="0" err="1" smtClean="0"/>
              <a:t>kOhm</a:t>
            </a:r>
            <a:endParaRPr lang="en-US" dirty="0" smtClean="0"/>
          </a:p>
          <a:p>
            <a:r>
              <a:rPr lang="en-US" dirty="0" smtClean="0"/>
              <a:t>C = 15 micro Farads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6003-18EA-8841-80C7-5AE180F95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7DA0D9-0DED-B042-9F52-8D39E3E310DD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A807C53-B4F3-3C4B-8322-EC398769D7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5793977" y="3926542"/>
            <a:ext cx="1836030" cy="2581392"/>
            <a:chOff x="1202107" y="4096266"/>
            <a:chExt cx="1836030" cy="2581392"/>
          </a:xfrm>
        </p:grpSpPr>
        <p:sp>
          <p:nvSpPr>
            <p:cNvPr id="99" name="Rectangle 98"/>
            <p:cNvSpPr/>
            <p:nvPr/>
          </p:nvSpPr>
          <p:spPr>
            <a:xfrm rot="903118">
              <a:off x="1697635" y="4096266"/>
              <a:ext cx="219524" cy="2581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2107" y="4464366"/>
              <a:ext cx="1835872" cy="182999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1202107" y="4464366"/>
              <a:ext cx="1836030" cy="18299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1202107" y="4464366"/>
              <a:ext cx="1835874" cy="18299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1052436" y="4004031"/>
            <a:ext cx="2962145" cy="2366931"/>
            <a:chOff x="4730618" y="4240227"/>
            <a:chExt cx="2962145" cy="2366931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5528424" y="4464366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528424" y="4890713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528424" y="5292155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528424" y="5681145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5528424" y="6089183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528424" y="6453270"/>
              <a:ext cx="21643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250607" y="4240227"/>
              <a:ext cx="336188" cy="2241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49854" y="429802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TL-TR</a:t>
              </a:r>
              <a:endParaRPr 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30618" y="4724373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TR-BR</a:t>
              </a:r>
              <a:endParaRPr 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43442" y="5138266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BR-BL</a:t>
              </a:r>
              <a:endParaRPr 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62678" y="5515749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BL-TL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46980" y="5925031"/>
              <a:ext cx="703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TL-BR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46980" y="6299381"/>
              <a:ext cx="703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BL-TR</a:t>
              </a:r>
              <a:endParaRPr lang="en-US" sz="14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74995" y="5068016"/>
              <a:ext cx="336188" cy="2241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144208" y="5846652"/>
              <a:ext cx="336188" cy="2241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05424" y="6244550"/>
              <a:ext cx="574971" cy="212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08613" y="497727"/>
            <a:ext cx="2923089" cy="2738937"/>
            <a:chOff x="550058" y="1161420"/>
            <a:chExt cx="2923089" cy="2738937"/>
          </a:xfrm>
        </p:grpSpPr>
        <p:grpSp>
          <p:nvGrpSpPr>
            <p:cNvPr id="24" name="Group 23"/>
            <p:cNvGrpSpPr/>
            <p:nvPr/>
          </p:nvGrpSpPr>
          <p:grpSpPr>
            <a:xfrm>
              <a:off x="550058" y="1416704"/>
              <a:ext cx="2537725" cy="2483653"/>
              <a:chOff x="5605651" y="3860623"/>
              <a:chExt cx="2537725" cy="24836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307346" y="3860623"/>
                <a:ext cx="1835872" cy="182999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6307346" y="3860623"/>
                <a:ext cx="1836030" cy="18299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6307346" y="3860623"/>
                <a:ext cx="1835874" cy="18299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Left Brace 19"/>
              <p:cNvSpPr/>
              <p:nvPr/>
            </p:nvSpPr>
            <p:spPr>
              <a:xfrm>
                <a:off x="6011531" y="3860623"/>
                <a:ext cx="224126" cy="1829992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Brace 20"/>
              <p:cNvSpPr/>
              <p:nvPr/>
            </p:nvSpPr>
            <p:spPr>
              <a:xfrm rot="16200000">
                <a:off x="7113298" y="4944866"/>
                <a:ext cx="224127" cy="1836027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5235981" y="4585185"/>
                <a:ext cx="110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1-degree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34410" y="5974944"/>
                <a:ext cx="110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1-degree</a:t>
                </a:r>
                <a:endParaRPr lang="en-US" dirty="0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918581" y="1161420"/>
              <a:ext cx="34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TL</a:t>
              </a:r>
              <a:endParaRPr 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058609" y="1173872"/>
              <a:ext cx="3727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</a:t>
              </a:r>
              <a:endParaRPr lang="en-US" sz="11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92520" y="3203352"/>
              <a:ext cx="3806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BR</a:t>
              </a:r>
              <a:endParaRPr lang="en-US" sz="11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19390" y="3269414"/>
              <a:ext cx="35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</a:t>
              </a:r>
              <a:r>
                <a:rPr lang="en-US" sz="1100" dirty="0" smtClean="0"/>
                <a:t>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5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Layout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6280" y="3091782"/>
            <a:ext cx="1886009" cy="1622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60321" y="3175143"/>
            <a:ext cx="13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584883" y="3674885"/>
            <a:ext cx="1521382" cy="427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9559" y="2815136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Finder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99559" y="3624586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 Servo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9559" y="4504825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Tilt Servo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  <a:endCxn id="35" idx="3"/>
          </p:cNvCxnSpPr>
          <p:nvPr/>
        </p:nvCxnSpPr>
        <p:spPr>
          <a:xfrm flipH="1">
            <a:off x="5282289" y="3901233"/>
            <a:ext cx="817270" cy="16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82289" y="2722450"/>
            <a:ext cx="81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18249" y="2722450"/>
            <a:ext cx="77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CSI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0547" y="3626212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 Camera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1"/>
            <a:endCxn id="44" idx="3"/>
          </p:cNvCxnSpPr>
          <p:nvPr/>
        </p:nvCxnSpPr>
        <p:spPr>
          <a:xfrm flipH="1">
            <a:off x="2618249" y="3902859"/>
            <a:ext cx="778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35" idx="3"/>
          </p:cNvCxnSpPr>
          <p:nvPr/>
        </p:nvCxnSpPr>
        <p:spPr>
          <a:xfrm flipH="1" flipV="1">
            <a:off x="5282289" y="3902859"/>
            <a:ext cx="817270" cy="8786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1"/>
            <a:endCxn id="35" idx="3"/>
          </p:cNvCxnSpPr>
          <p:nvPr/>
        </p:nvCxnSpPr>
        <p:spPr>
          <a:xfrm flipH="1">
            <a:off x="5282289" y="3091783"/>
            <a:ext cx="817270" cy="811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584883" y="4158891"/>
            <a:ext cx="1521382" cy="427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2" idx="0"/>
            <a:endCxn id="35" idx="2"/>
          </p:cNvCxnSpPr>
          <p:nvPr/>
        </p:nvCxnSpPr>
        <p:spPr>
          <a:xfrm flipV="1">
            <a:off x="4339285" y="4713936"/>
            <a:ext cx="0" cy="7277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65434" y="5441708"/>
            <a:ext cx="1747702" cy="553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Dongle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96280" y="4873452"/>
            <a:ext cx="81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02976" y="4526953"/>
            <a:ext cx="8105864" cy="18612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1148" y="4770286"/>
            <a:ext cx="3751375" cy="6475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Measurement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11148" y="5570196"/>
            <a:ext cx="3751375" cy="6475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 Control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611551" y="4770286"/>
            <a:ext cx="3751375" cy="6475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Viewing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611551" y="5570196"/>
            <a:ext cx="3751375" cy="6475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Autonomy for Monitoring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873417" y="3630399"/>
            <a:ext cx="1223739" cy="996169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09251" y="1633483"/>
            <a:ext cx="4361923" cy="2141761"/>
            <a:chOff x="2245106" y="1556515"/>
            <a:chExt cx="4361923" cy="2141761"/>
          </a:xfrm>
        </p:grpSpPr>
        <p:sp>
          <p:nvSpPr>
            <p:cNvPr id="13" name="Rounded Rectangle 12"/>
            <p:cNvSpPr/>
            <p:nvPr/>
          </p:nvSpPr>
          <p:spPr>
            <a:xfrm>
              <a:off x="2245107" y="1556515"/>
              <a:ext cx="4361922" cy="21417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1846" t="27700" r="33005" b="26681"/>
            <a:stretch/>
          </p:blipFill>
          <p:spPr>
            <a:xfrm>
              <a:off x="2431743" y="2155825"/>
              <a:ext cx="4000403" cy="122488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2245106" y="1568967"/>
              <a:ext cx="4361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Requirement Driver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83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FSM Overview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117385" y="1835620"/>
            <a:ext cx="2537754" cy="679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Selects Target to Measure within FOV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59021" y="4027979"/>
            <a:ext cx="2054482" cy="669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 Pan-Tilt Towards Target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386262" y="2515326"/>
            <a:ext cx="0" cy="398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3386262" y="3611112"/>
            <a:ext cx="0" cy="416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13643" y="2913794"/>
            <a:ext cx="757688" cy="697318"/>
            <a:chOff x="1236336" y="2751917"/>
            <a:chExt cx="757688" cy="697318"/>
          </a:xfrm>
        </p:grpSpPr>
        <p:sp>
          <p:nvSpPr>
            <p:cNvPr id="3" name="Diamond 2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74757" y="2951151"/>
              <a:ext cx="719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Aimed?</a:t>
              </a:r>
              <a:endParaRPr lang="en-US" sz="12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5163569" y="3906709"/>
            <a:ext cx="2054482" cy="90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Measurement Algorithm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  <a:endCxn id="39" idx="1"/>
          </p:cNvCxnSpPr>
          <p:nvPr/>
        </p:nvCxnSpPr>
        <p:spPr>
          <a:xfrm flipV="1">
            <a:off x="4413503" y="4358238"/>
            <a:ext cx="750066" cy="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3"/>
            <a:endCxn id="39" idx="0"/>
          </p:cNvCxnSpPr>
          <p:nvPr/>
        </p:nvCxnSpPr>
        <p:spPr>
          <a:xfrm>
            <a:off x="3771331" y="3251528"/>
            <a:ext cx="2419479" cy="65518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45021" y="5167347"/>
            <a:ext cx="2291578" cy="90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 to User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38017" y="2851534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72895" y="3537377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9" idx="2"/>
            <a:endCxn id="48" idx="0"/>
          </p:cNvCxnSpPr>
          <p:nvPr/>
        </p:nvCxnSpPr>
        <p:spPr>
          <a:xfrm>
            <a:off x="6190810" y="4809766"/>
            <a:ext cx="0" cy="35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25412</TotalTime>
  <Words>98</Words>
  <Application>Microsoft Macintosh PowerPoint</Application>
  <PresentationFormat>On-screen Show 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PowerPoint Presentation</vt:lpstr>
      <vt:lpstr>System Layout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Myers</dc:creator>
  <cp:lastModifiedBy>Wesley Myers</cp:lastModifiedBy>
  <cp:revision>98</cp:revision>
  <dcterms:created xsi:type="dcterms:W3CDTF">2014-02-10T16:34:38Z</dcterms:created>
  <dcterms:modified xsi:type="dcterms:W3CDTF">2014-09-28T23:23:11Z</dcterms:modified>
</cp:coreProperties>
</file>