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8905-E8CA-9341-9056-9C191771C30B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2319-0D05-264E-8CE8-AB72D8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92050" y="2338699"/>
            <a:ext cx="2346304" cy="679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Selects Target to Measure within FOV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75656" y="4510615"/>
            <a:ext cx="1779091" cy="669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 Pan-Tilt Towards Target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>
            <a:off x="6065202" y="3018405"/>
            <a:ext cx="0" cy="3824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5" idx="0"/>
          </p:cNvCxnSpPr>
          <p:nvPr/>
        </p:nvCxnSpPr>
        <p:spPr>
          <a:xfrm>
            <a:off x="6065202" y="4098209"/>
            <a:ext cx="0" cy="412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692583" y="3400891"/>
            <a:ext cx="757688" cy="697318"/>
            <a:chOff x="1236336" y="2751917"/>
            <a:chExt cx="757688" cy="697318"/>
          </a:xfrm>
        </p:grpSpPr>
        <p:sp>
          <p:nvSpPr>
            <p:cNvPr id="9" name="Diamond 8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4757" y="2951151"/>
              <a:ext cx="719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Aimed?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7396613" y="4393806"/>
            <a:ext cx="1659451" cy="90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Measurement Algorithm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6954747" y="4845335"/>
            <a:ext cx="4418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11" idx="0"/>
          </p:cNvCxnSpPr>
          <p:nvPr/>
        </p:nvCxnSpPr>
        <p:spPr>
          <a:xfrm>
            <a:off x="6450271" y="3738625"/>
            <a:ext cx="1776068" cy="65518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06235" y="5654444"/>
            <a:ext cx="1440208" cy="90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 to 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1061" y="3338631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1835" y="4024474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14" idx="0"/>
          </p:cNvCxnSpPr>
          <p:nvPr/>
        </p:nvCxnSpPr>
        <p:spPr>
          <a:xfrm>
            <a:off x="8226339" y="5296863"/>
            <a:ext cx="0" cy="35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230362" y="332485"/>
            <a:ext cx="903876" cy="3595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80099" y="2026495"/>
            <a:ext cx="1592970" cy="1122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Select Targets for Automatic Scanning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870193" y="6378103"/>
            <a:ext cx="1872241" cy="3587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Email/Text User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019265" y="2026494"/>
            <a:ext cx="1696573" cy="1122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Autonomously Select Targets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utomatic Scanning</a:t>
            </a:r>
            <a:endParaRPr lang="en-US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1982813" y="4229229"/>
            <a:ext cx="1659451" cy="90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Measurement Algorithm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048275" y="3451635"/>
            <a:ext cx="1528527" cy="545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Traverse to Next Point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433695" y="5382705"/>
            <a:ext cx="747357" cy="697318"/>
            <a:chOff x="1236336" y="2751917"/>
            <a:chExt cx="747357" cy="697318"/>
          </a:xfrm>
        </p:grpSpPr>
        <p:sp>
          <p:nvSpPr>
            <p:cNvPr id="47" name="Diamond 46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61245" y="2951151"/>
              <a:ext cx="722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Change?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09681" y="928352"/>
            <a:ext cx="745237" cy="697318"/>
            <a:chOff x="1236336" y="2751917"/>
            <a:chExt cx="745237" cy="697318"/>
          </a:xfrm>
        </p:grpSpPr>
        <p:sp>
          <p:nvSpPr>
            <p:cNvPr id="50" name="Diamond 49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01781" y="2951151"/>
              <a:ext cx="626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Mode?</a:t>
              </a:r>
              <a:endParaRPr lang="en-US" sz="1200" dirty="0"/>
            </a:p>
          </p:txBody>
        </p:sp>
      </p:grpSp>
      <p:cxnSp>
        <p:nvCxnSpPr>
          <p:cNvPr id="52" name="Straight Arrow Connector 51"/>
          <p:cNvCxnSpPr>
            <a:stCxn id="19" idx="2"/>
            <a:endCxn id="50" idx="0"/>
          </p:cNvCxnSpPr>
          <p:nvPr/>
        </p:nvCxnSpPr>
        <p:spPr>
          <a:xfrm>
            <a:off x="3682300" y="691990"/>
            <a:ext cx="0" cy="236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2"/>
            <a:endCxn id="42" idx="0"/>
          </p:cNvCxnSpPr>
          <p:nvPr/>
        </p:nvCxnSpPr>
        <p:spPr>
          <a:xfrm>
            <a:off x="2806314" y="6080023"/>
            <a:ext cx="0" cy="298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  <a:endCxn id="47" idx="0"/>
          </p:cNvCxnSpPr>
          <p:nvPr/>
        </p:nvCxnSpPr>
        <p:spPr>
          <a:xfrm flipH="1">
            <a:off x="2806314" y="5132286"/>
            <a:ext cx="6225" cy="2504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2"/>
            <a:endCxn id="45" idx="0"/>
          </p:cNvCxnSpPr>
          <p:nvPr/>
        </p:nvCxnSpPr>
        <p:spPr>
          <a:xfrm flipH="1">
            <a:off x="2812539" y="3149490"/>
            <a:ext cx="864045" cy="302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3" idx="2"/>
            <a:endCxn id="45" idx="0"/>
          </p:cNvCxnSpPr>
          <p:nvPr/>
        </p:nvCxnSpPr>
        <p:spPr>
          <a:xfrm>
            <a:off x="1867552" y="3149489"/>
            <a:ext cx="944987" cy="3021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0" idx="3"/>
            <a:endCxn id="4" idx="0"/>
          </p:cNvCxnSpPr>
          <p:nvPr/>
        </p:nvCxnSpPr>
        <p:spPr>
          <a:xfrm>
            <a:off x="4054918" y="1277011"/>
            <a:ext cx="2010284" cy="10616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0" idx="1"/>
            <a:endCxn id="43" idx="0"/>
          </p:cNvCxnSpPr>
          <p:nvPr/>
        </p:nvCxnSpPr>
        <p:spPr>
          <a:xfrm rot="10800000" flipV="1">
            <a:off x="1867553" y="1277010"/>
            <a:ext cx="1442129" cy="7494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2"/>
            <a:endCxn id="20" idx="0"/>
          </p:cNvCxnSpPr>
          <p:nvPr/>
        </p:nvCxnSpPr>
        <p:spPr>
          <a:xfrm flipH="1">
            <a:off x="3676584" y="1625670"/>
            <a:ext cx="5716" cy="400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2"/>
            <a:endCxn id="44" idx="0"/>
          </p:cNvCxnSpPr>
          <p:nvPr/>
        </p:nvCxnSpPr>
        <p:spPr>
          <a:xfrm>
            <a:off x="2812539" y="3996983"/>
            <a:ext cx="0" cy="232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8" idx="1"/>
            <a:endCxn id="45" idx="1"/>
          </p:cNvCxnSpPr>
          <p:nvPr/>
        </p:nvCxnSpPr>
        <p:spPr>
          <a:xfrm rot="10800000">
            <a:off x="2048276" y="3724309"/>
            <a:ext cx="410329" cy="1996130"/>
          </a:xfrm>
          <a:prstGeom prst="bentConnector3">
            <a:avLst>
              <a:gd name="adj1" fmla="val 19522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80099" y="5989927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58751" y="5315264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00" name="Elbow Connector 99"/>
          <p:cNvCxnSpPr>
            <a:stCxn id="42" idx="1"/>
            <a:endCxn id="45" idx="1"/>
          </p:cNvCxnSpPr>
          <p:nvPr/>
        </p:nvCxnSpPr>
        <p:spPr>
          <a:xfrm rot="10800000" flipH="1">
            <a:off x="1870193" y="3724309"/>
            <a:ext cx="178082" cy="2833192"/>
          </a:xfrm>
          <a:prstGeom prst="bentConnector3">
            <a:avLst>
              <a:gd name="adj1" fmla="val -1283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4" idx="1"/>
            <a:endCxn id="4" idx="1"/>
          </p:cNvCxnSpPr>
          <p:nvPr/>
        </p:nvCxnSpPr>
        <p:spPr>
          <a:xfrm rot="10800000">
            <a:off x="4892051" y="2678553"/>
            <a:ext cx="2614185" cy="3427421"/>
          </a:xfrm>
          <a:prstGeom prst="bentConnector3">
            <a:avLst>
              <a:gd name="adj1" fmla="val 10874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94165" y="702519"/>
            <a:ext cx="2702328" cy="55661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86829" y="2957156"/>
            <a:ext cx="1696573" cy="1122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Autonomously Select Targets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utomatic Scanning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756196" y="903499"/>
            <a:ext cx="1696573" cy="8663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OpenCV</a:t>
            </a:r>
            <a:r>
              <a:rPr lang="en-US" dirty="0" smtClean="0"/>
              <a:t> Algorithms to Find POI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933771" y="2057304"/>
            <a:ext cx="1341423" cy="6041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Pan-Tilt to Next Point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3638400" y="2996018"/>
            <a:ext cx="1932165" cy="6041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Point to Obtain Profile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561100" y="3911505"/>
            <a:ext cx="2086764" cy="8575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Configuration and Profile for Later Comparison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231864" y="5086456"/>
            <a:ext cx="745237" cy="697318"/>
            <a:chOff x="1236336" y="2751917"/>
            <a:chExt cx="745237" cy="697318"/>
          </a:xfrm>
        </p:grpSpPr>
        <p:sp>
          <p:nvSpPr>
            <p:cNvPr id="12" name="Diamond 11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2317" y="2951151"/>
              <a:ext cx="550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Next?</a:t>
              </a:r>
              <a:endParaRPr lang="en-US" sz="1200" dirty="0"/>
            </a:p>
          </p:txBody>
        </p:sp>
      </p:grpSp>
      <p:cxnSp>
        <p:nvCxnSpPr>
          <p:cNvPr id="16" name="Elbow Connector 15"/>
          <p:cNvCxnSpPr>
            <a:stCxn id="4" idx="0"/>
            <a:endCxn id="7" idx="1"/>
          </p:cNvCxnSpPr>
          <p:nvPr/>
        </p:nvCxnSpPr>
        <p:spPr>
          <a:xfrm rot="5400000" flipH="1" flipV="1">
            <a:off x="2035405" y="1236365"/>
            <a:ext cx="1620503" cy="18210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4604483" y="1769806"/>
            <a:ext cx="0" cy="2874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4604483" y="2661465"/>
            <a:ext cx="0" cy="334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4604482" y="3600179"/>
            <a:ext cx="1" cy="311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4604482" y="4769021"/>
            <a:ext cx="1" cy="31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1"/>
            <a:endCxn id="8" idx="1"/>
          </p:cNvCxnSpPr>
          <p:nvPr/>
        </p:nvCxnSpPr>
        <p:spPr>
          <a:xfrm rot="10800000">
            <a:off x="3933772" y="2359385"/>
            <a:ext cx="298093" cy="3075730"/>
          </a:xfrm>
          <a:prstGeom prst="bentConnector3">
            <a:avLst>
              <a:gd name="adj1" fmla="val 26734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2"/>
            <a:endCxn id="4" idx="2"/>
          </p:cNvCxnSpPr>
          <p:nvPr/>
        </p:nvCxnSpPr>
        <p:spPr>
          <a:xfrm rot="5400000" flipH="1">
            <a:off x="2417988" y="3597280"/>
            <a:ext cx="1703623" cy="2669367"/>
          </a:xfrm>
          <a:prstGeom prst="bentConnector3">
            <a:avLst>
              <a:gd name="adj1" fmla="val -1341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93899" y="5599109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8400" y="50379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94165" y="1553647"/>
            <a:ext cx="2702328" cy="47149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86829" y="2957156"/>
            <a:ext cx="1696573" cy="1122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Select Targets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utomatic Scanning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752903" y="1769805"/>
            <a:ext cx="1696573" cy="8663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Moves Pan-Tilt to Next Point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3638400" y="2996018"/>
            <a:ext cx="1932165" cy="6041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Point to Obtain Profile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561100" y="3911505"/>
            <a:ext cx="2086764" cy="8575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Configuration and Profile for Later Comparison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231864" y="5086456"/>
            <a:ext cx="745237" cy="697318"/>
            <a:chOff x="1236336" y="2751917"/>
            <a:chExt cx="745237" cy="697318"/>
          </a:xfrm>
        </p:grpSpPr>
        <p:sp>
          <p:nvSpPr>
            <p:cNvPr id="12" name="Diamond 11"/>
            <p:cNvSpPr/>
            <p:nvPr/>
          </p:nvSpPr>
          <p:spPr>
            <a:xfrm>
              <a:off x="1236336" y="2751917"/>
              <a:ext cx="745237" cy="69731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2317" y="2951151"/>
              <a:ext cx="550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Next?</a:t>
              </a:r>
              <a:endParaRPr lang="en-US" sz="1200" dirty="0"/>
            </a:p>
          </p:txBody>
        </p:sp>
      </p:grpSp>
      <p:cxnSp>
        <p:nvCxnSpPr>
          <p:cNvPr id="16" name="Elbow Connector 15"/>
          <p:cNvCxnSpPr>
            <a:stCxn id="4" idx="0"/>
            <a:endCxn id="7" idx="1"/>
          </p:cNvCxnSpPr>
          <p:nvPr/>
        </p:nvCxnSpPr>
        <p:spPr>
          <a:xfrm rot="5400000" flipH="1" flipV="1">
            <a:off x="2466911" y="1671165"/>
            <a:ext cx="754197" cy="181778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4601190" y="2636112"/>
            <a:ext cx="3293" cy="359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4604482" y="3600179"/>
            <a:ext cx="1" cy="311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4604482" y="4769021"/>
            <a:ext cx="1" cy="31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1"/>
            <a:endCxn id="7" idx="1"/>
          </p:cNvCxnSpPr>
          <p:nvPr/>
        </p:nvCxnSpPr>
        <p:spPr>
          <a:xfrm rot="10800000">
            <a:off x="3752904" y="2202959"/>
            <a:ext cx="478961" cy="3232156"/>
          </a:xfrm>
          <a:prstGeom prst="bentConnector3">
            <a:avLst>
              <a:gd name="adj1" fmla="val 1815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2"/>
            <a:endCxn id="4" idx="2"/>
          </p:cNvCxnSpPr>
          <p:nvPr/>
        </p:nvCxnSpPr>
        <p:spPr>
          <a:xfrm rot="5400000" flipH="1">
            <a:off x="2417988" y="3597280"/>
            <a:ext cx="1703623" cy="2669367"/>
          </a:xfrm>
          <a:prstGeom prst="bentConnector3">
            <a:avLst>
              <a:gd name="adj1" fmla="val -1341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93899" y="5599109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8400" y="50379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118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Myers</dc:creator>
  <cp:lastModifiedBy>Wesley Myers</cp:lastModifiedBy>
  <cp:revision>3</cp:revision>
  <dcterms:created xsi:type="dcterms:W3CDTF">2014-09-29T18:40:34Z</dcterms:created>
  <dcterms:modified xsi:type="dcterms:W3CDTF">2014-09-29T19:02:59Z</dcterms:modified>
</cp:coreProperties>
</file>