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13E-73F6-ED49-BDC1-2420DB10ECA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E56-B852-BF47-A152-955FB1F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13E-73F6-ED49-BDC1-2420DB10ECA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E56-B852-BF47-A152-955FB1F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13E-73F6-ED49-BDC1-2420DB10ECA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E56-B852-BF47-A152-955FB1F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13E-73F6-ED49-BDC1-2420DB10ECA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E56-B852-BF47-A152-955FB1F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2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13E-73F6-ED49-BDC1-2420DB10ECA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E56-B852-BF47-A152-955FB1F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3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13E-73F6-ED49-BDC1-2420DB10ECA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E56-B852-BF47-A152-955FB1F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13E-73F6-ED49-BDC1-2420DB10ECA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E56-B852-BF47-A152-955FB1F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5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13E-73F6-ED49-BDC1-2420DB10ECA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E56-B852-BF47-A152-955FB1F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0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13E-73F6-ED49-BDC1-2420DB10ECA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E56-B852-BF47-A152-955FB1F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3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13E-73F6-ED49-BDC1-2420DB10ECA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E56-B852-BF47-A152-955FB1F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4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613E-73F6-ED49-BDC1-2420DB10ECA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E56-B852-BF47-A152-955FB1F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A613E-73F6-ED49-BDC1-2420DB10ECA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AE56-B852-BF47-A152-955FB1F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6844" y="926700"/>
            <a:ext cx="7191621" cy="519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86" y="2553118"/>
            <a:ext cx="2365171" cy="2365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08" y="971523"/>
            <a:ext cx="650066" cy="8436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6910" y="1145594"/>
            <a:ext cx="10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Spin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851265" y="1204399"/>
            <a:ext cx="934121" cy="369332"/>
            <a:chOff x="4845549" y="1194146"/>
            <a:chExt cx="934121" cy="369332"/>
          </a:xfrm>
        </p:grpSpPr>
        <p:sp>
          <p:nvSpPr>
            <p:cNvPr id="13" name="Rounded Rectangle 12"/>
            <p:cNvSpPr/>
            <p:nvPr/>
          </p:nvSpPr>
          <p:spPr>
            <a:xfrm>
              <a:off x="4845549" y="1222027"/>
              <a:ext cx="934121" cy="3414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45582" y="1194146"/>
              <a:ext cx="749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64433" y="1189761"/>
            <a:ext cx="934121" cy="369332"/>
            <a:chOff x="4845549" y="1194146"/>
            <a:chExt cx="934121" cy="369332"/>
          </a:xfrm>
        </p:grpSpPr>
        <p:sp>
          <p:nvSpPr>
            <p:cNvPr id="16" name="Rounded Rectangle 15"/>
            <p:cNvSpPr/>
            <p:nvPr/>
          </p:nvSpPr>
          <p:spPr>
            <a:xfrm>
              <a:off x="4845549" y="1222027"/>
              <a:ext cx="934121" cy="3414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29522" y="1194146"/>
              <a:ext cx="78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57666" y="2922595"/>
            <a:ext cx="1750704" cy="1595982"/>
            <a:chOff x="5357666" y="2758238"/>
            <a:chExt cx="1750704" cy="1595982"/>
          </a:xfrm>
        </p:grpSpPr>
        <p:sp>
          <p:nvSpPr>
            <p:cNvPr id="5" name="Rounded Rectangle 4"/>
            <p:cNvSpPr/>
            <p:nvPr/>
          </p:nvSpPr>
          <p:spPr>
            <a:xfrm>
              <a:off x="5941234" y="2758238"/>
              <a:ext cx="583568" cy="53199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524802" y="3290232"/>
              <a:ext cx="583568" cy="53199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941234" y="3822226"/>
              <a:ext cx="583568" cy="53199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57666" y="3290232"/>
              <a:ext cx="583568" cy="53199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6051651" y="2845402"/>
              <a:ext cx="385994" cy="287542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Up Arrow 18"/>
            <p:cNvSpPr/>
            <p:nvPr/>
          </p:nvSpPr>
          <p:spPr>
            <a:xfrm rot="5400000">
              <a:off x="6627665" y="3383818"/>
              <a:ext cx="385994" cy="287542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Up Arrow 19"/>
            <p:cNvSpPr/>
            <p:nvPr/>
          </p:nvSpPr>
          <p:spPr>
            <a:xfrm rot="10800000">
              <a:off x="6051651" y="3935044"/>
              <a:ext cx="385994" cy="287542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Up Arrow 20"/>
            <p:cNvSpPr/>
            <p:nvPr/>
          </p:nvSpPr>
          <p:spPr>
            <a:xfrm rot="16200000">
              <a:off x="5452242" y="3383818"/>
              <a:ext cx="385994" cy="287542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101454" y="3423044"/>
              <a:ext cx="249028" cy="2516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240611" y="3695130"/>
            <a:ext cx="108814" cy="10405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41234" y="4733623"/>
            <a:ext cx="142859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20.21 meters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45974" y="4733623"/>
            <a:ext cx="105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Distance: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449957" y="5257286"/>
            <a:ext cx="3457427" cy="369332"/>
            <a:chOff x="4675586" y="1194146"/>
            <a:chExt cx="1289459" cy="369332"/>
          </a:xfrm>
        </p:grpSpPr>
        <p:sp>
          <p:nvSpPr>
            <p:cNvPr id="34" name="Rounded Rectangle 33"/>
            <p:cNvSpPr/>
            <p:nvPr/>
          </p:nvSpPr>
          <p:spPr>
            <a:xfrm>
              <a:off x="4845549" y="1222027"/>
              <a:ext cx="934121" cy="3414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75586" y="1194146"/>
              <a:ext cx="1289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See measurement Graph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45298" y="5262758"/>
            <a:ext cx="2504659" cy="369332"/>
            <a:chOff x="4845549" y="1194146"/>
            <a:chExt cx="934121" cy="369332"/>
          </a:xfrm>
        </p:grpSpPr>
        <p:sp>
          <p:nvSpPr>
            <p:cNvPr id="37" name="Rounded Rectangle 36"/>
            <p:cNvSpPr/>
            <p:nvPr/>
          </p:nvSpPr>
          <p:spPr>
            <a:xfrm>
              <a:off x="4845549" y="1222027"/>
              <a:ext cx="934121" cy="3414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78665" y="1194146"/>
              <a:ext cx="683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Create Target List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65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6844" y="926700"/>
            <a:ext cx="7191621" cy="519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76910" y="1145594"/>
            <a:ext cx="10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Spin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44216" y="2917433"/>
            <a:ext cx="172111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john@doe.com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76910" y="2915612"/>
            <a:ext cx="76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57831" y="2071847"/>
            <a:ext cx="20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Notification Center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576910" y="3425456"/>
            <a:ext cx="8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44217" y="3439165"/>
            <a:ext cx="147719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123-456-7890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74399" y="2479661"/>
            <a:ext cx="215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 notifications: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44217" y="4002485"/>
            <a:ext cx="127676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AT&amp;T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92349" y="4002485"/>
            <a:ext cx="86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carrier: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96786" y="2110329"/>
            <a:ext cx="226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Automated Detection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064" y="2544274"/>
            <a:ext cx="292267" cy="29226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96" y="2554373"/>
            <a:ext cx="292267" cy="2922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059041" y="2492548"/>
            <a:ext cx="109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autoscan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59041" y="2900667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Deck: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10025" y="2917433"/>
            <a:ext cx="127676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MyList.xml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851265" y="1204399"/>
            <a:ext cx="934121" cy="369332"/>
            <a:chOff x="4845549" y="1194146"/>
            <a:chExt cx="934121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4845549" y="1222027"/>
              <a:ext cx="934121" cy="3414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45582" y="1194146"/>
              <a:ext cx="749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964433" y="1189761"/>
            <a:ext cx="934121" cy="369332"/>
            <a:chOff x="4845549" y="1194146"/>
            <a:chExt cx="934121" cy="369332"/>
          </a:xfrm>
        </p:grpSpPr>
        <p:sp>
          <p:nvSpPr>
            <p:cNvPr id="49" name="Rounded Rectangle 48"/>
            <p:cNvSpPr/>
            <p:nvPr/>
          </p:nvSpPr>
          <p:spPr>
            <a:xfrm>
              <a:off x="4845549" y="1222027"/>
              <a:ext cx="934121" cy="3414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29522" y="1194146"/>
              <a:ext cx="78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08" y="971523"/>
            <a:ext cx="650066" cy="84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3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Myers</dc:creator>
  <cp:lastModifiedBy>Wesley Myers</cp:lastModifiedBy>
  <cp:revision>4</cp:revision>
  <dcterms:created xsi:type="dcterms:W3CDTF">2014-09-30T00:15:33Z</dcterms:created>
  <dcterms:modified xsi:type="dcterms:W3CDTF">2014-09-30T00:43:59Z</dcterms:modified>
</cp:coreProperties>
</file>