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3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B825-CAE5-8047-9F19-6337CB95568C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8E9B-FBA8-5B41-9B62-2CB8E0E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5697" y="2615565"/>
            <a:ext cx="1886009" cy="1622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738" y="2698926"/>
            <a:ext cx="13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34300" y="3198668"/>
            <a:ext cx="1521382" cy="4275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976" y="2338919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Finder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976" y="3148369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 Servo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976" y="4028608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Tilt Servo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1"/>
            <a:endCxn id="4" idx="3"/>
          </p:cNvCxnSpPr>
          <p:nvPr/>
        </p:nvCxnSpPr>
        <p:spPr>
          <a:xfrm flipH="1">
            <a:off x="5431706" y="3425016"/>
            <a:ext cx="817270" cy="16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1706" y="2246233"/>
            <a:ext cx="81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67666" y="2246233"/>
            <a:ext cx="77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CSI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19964" y="3149995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Rasbperry</a:t>
            </a:r>
            <a:r>
              <a:rPr lang="en-US" dirty="0" smtClean="0"/>
              <a:t> Pi Camera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1"/>
            <a:endCxn id="28" idx="3"/>
          </p:cNvCxnSpPr>
          <p:nvPr/>
        </p:nvCxnSpPr>
        <p:spPr>
          <a:xfrm flipH="1">
            <a:off x="2767666" y="3426642"/>
            <a:ext cx="7780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1"/>
            <a:endCxn id="4" idx="3"/>
          </p:cNvCxnSpPr>
          <p:nvPr/>
        </p:nvCxnSpPr>
        <p:spPr>
          <a:xfrm flipH="1" flipV="1">
            <a:off x="5431706" y="3426642"/>
            <a:ext cx="817270" cy="8786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  <a:endCxn id="4" idx="3"/>
          </p:cNvCxnSpPr>
          <p:nvPr/>
        </p:nvCxnSpPr>
        <p:spPr>
          <a:xfrm flipH="1">
            <a:off x="5431706" y="2615566"/>
            <a:ext cx="817270" cy="8110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734300" y="3682674"/>
            <a:ext cx="1521382" cy="4275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2062036" y="3948498"/>
            <a:ext cx="5230532" cy="452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8529" y="3986223"/>
            <a:ext cx="7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.02 m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314" y="4440419"/>
            <a:ext cx="65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 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2036" y="4225144"/>
            <a:ext cx="176028" cy="1760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7536" y="3763832"/>
            <a:ext cx="199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 = .23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26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Myers</dc:creator>
  <cp:lastModifiedBy>Wesley Myers</cp:lastModifiedBy>
  <cp:revision>6</cp:revision>
  <dcterms:created xsi:type="dcterms:W3CDTF">2014-09-15T01:40:43Z</dcterms:created>
  <dcterms:modified xsi:type="dcterms:W3CDTF">2014-09-16T02:00:13Z</dcterms:modified>
</cp:coreProperties>
</file>