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6\Desktop\TASK\TASK 4\py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" y="0"/>
            <a:ext cx="91278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1967179"/>
            <a:ext cx="890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}</a:t>
            </a:r>
            <a:endParaRPr lang="en-US" sz="8000" dirty="0"/>
          </a:p>
        </p:txBody>
      </p:sp>
      <p:sp>
        <p:nvSpPr>
          <p:cNvPr id="3" name="Rounded Rectangle 2"/>
          <p:cNvSpPr/>
          <p:nvPr/>
        </p:nvSpPr>
        <p:spPr>
          <a:xfrm>
            <a:off x="16117" y="2133599"/>
            <a:ext cx="2955683" cy="990601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444232"/>
            <a:ext cx="249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 the model weights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898" y="3200400"/>
            <a:ext cx="2955683" cy="1905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5109882"/>
            <a:ext cx="2961409" cy="12192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91069" y="5005643"/>
            <a:ext cx="890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}</a:t>
            </a:r>
            <a:endParaRPr lang="en-US" sz="8000" dirty="0"/>
          </a:p>
        </p:txBody>
      </p:sp>
      <p:sp>
        <p:nvSpPr>
          <p:cNvPr id="9" name="Rectangle 8"/>
          <p:cNvSpPr/>
          <p:nvPr/>
        </p:nvSpPr>
        <p:spPr>
          <a:xfrm>
            <a:off x="3733800" y="5534816"/>
            <a:ext cx="406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Save the MODEL with maximum accuracy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1068" y="3143595"/>
            <a:ext cx="89040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}</a:t>
            </a:r>
            <a:endParaRPr lang="en-US" sz="11500" dirty="0"/>
          </a:p>
        </p:txBody>
      </p:sp>
      <p:sp>
        <p:nvSpPr>
          <p:cNvPr id="11" name="Rectangle 10"/>
          <p:cNvSpPr/>
          <p:nvPr/>
        </p:nvSpPr>
        <p:spPr>
          <a:xfrm>
            <a:off x="3730487" y="36912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if accuracy is less than 99% or count&lt;4. It will increase the neurons and build model again.</a:t>
            </a:r>
          </a:p>
        </p:txBody>
      </p:sp>
    </p:spTree>
    <p:extLst>
      <p:ext uri="{BB962C8B-B14F-4D97-AF65-F5344CB8AC3E}">
        <p14:creationId xmlns:p14="http://schemas.microsoft.com/office/powerpoint/2010/main" val="102501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0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Reset the model weights</a:t>
            </a:r>
          </a:p>
          <a:p>
            <a:r>
              <a:rPr lang="en-US" dirty="0" smtClean="0"/>
              <a:t>Save the MODEL with maximum accuracy</a:t>
            </a:r>
          </a:p>
          <a:p>
            <a:r>
              <a:rPr lang="en-US" dirty="0" smtClean="0"/>
              <a:t>Check if accuracy is less than 99% or count&lt;4. It will increase the neurons and build model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3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}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Lenovo6</dc:creator>
  <cp:lastModifiedBy>Lenovo6</cp:lastModifiedBy>
  <cp:revision>2</cp:revision>
  <dcterms:created xsi:type="dcterms:W3CDTF">2006-08-16T00:00:00Z</dcterms:created>
  <dcterms:modified xsi:type="dcterms:W3CDTF">2020-07-26T19:22:32Z</dcterms:modified>
</cp:coreProperties>
</file>