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80" r:id="rId3"/>
    <p:sldId id="279" r:id="rId4"/>
    <p:sldId id="281" r:id="rId5"/>
    <p:sldId id="282" r:id="rId6"/>
    <p:sldId id="283" r:id="rId7"/>
    <p:sldId id="284" r:id="rId8"/>
    <p:sldId id="285" r:id="rId9"/>
    <p:sldId id="27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75ff3b8b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75ff3b8b7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310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File System (SFS)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7143600" y="3663675"/>
            <a:ext cx="1688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9CB9C"/>
                </a:solidFill>
              </a:rPr>
              <a:t>Maruthi</a:t>
            </a:r>
            <a:endParaRPr dirty="0">
              <a:solidFill>
                <a:srgbClr val="F9CB9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9CB9C"/>
                </a:solidFill>
              </a:rPr>
              <a:t>11/14/2019</a:t>
            </a:r>
            <a:endParaRPr dirty="0">
              <a:solidFill>
                <a:srgbClr val="F9CB9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41C241-BAD3-4C80-9638-8715E1C8EC1F}"/>
              </a:ext>
            </a:extLst>
          </p:cNvPr>
          <p:cNvSpPr/>
          <p:nvPr/>
        </p:nvSpPr>
        <p:spPr>
          <a:xfrm>
            <a:off x="0" y="4939556"/>
            <a:ext cx="1270000" cy="1538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D898-AB16-42C4-85F3-24BD1239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3F7EA6-30D9-4EE4-899F-958B74C0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75"/>
            <a:ext cx="9144000" cy="506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7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08AB-F52A-4898-9263-E344355B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: Super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8FBF4-E353-4B85-8B67-82233539F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Describes file system layout</a:t>
            </a:r>
          </a:p>
          <a:p>
            <a:r>
              <a:rPr lang="en-US" dirty="0"/>
              <a:t>On disk? Or in memory?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68EE1-B7A5-42CA-86F9-1BA5296F6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88" y="1152475"/>
            <a:ext cx="2942857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6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D283-94BD-4BFD-A39C-4E186029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03F37-AC4A-4129-B4F8-024D6C01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75"/>
            <a:ext cx="9144000" cy="5066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7325E2-0E5F-4410-8F7D-0953AFC7D9EA}"/>
              </a:ext>
            </a:extLst>
          </p:cNvPr>
          <p:cNvSpPr txBox="1"/>
          <p:nvPr/>
        </p:nvSpPr>
        <p:spPr>
          <a:xfrm>
            <a:off x="4289612" y="2050676"/>
            <a:ext cx="2198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 disk? Or In memory?</a:t>
            </a:r>
          </a:p>
        </p:txBody>
      </p:sp>
    </p:spTree>
    <p:extLst>
      <p:ext uri="{BB962C8B-B14F-4D97-AF65-F5344CB8AC3E}">
        <p14:creationId xmlns:p14="http://schemas.microsoft.com/office/powerpoint/2010/main" val="328388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554C-7456-42AD-9637-9FE66B5B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SFS initialization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562A0-CD9F-4F0F-92B4-53376D1F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085488" cy="3416400"/>
          </a:xfrm>
        </p:spPr>
        <p:txBody>
          <a:bodyPr/>
          <a:lstStyle/>
          <a:p>
            <a:r>
              <a:rPr lang="en-US" dirty="0"/>
              <a:t>Create disk using disk emulator</a:t>
            </a:r>
          </a:p>
          <a:p>
            <a:r>
              <a:rPr lang="en-US" dirty="0"/>
              <a:t>Initialize super block</a:t>
            </a:r>
          </a:p>
          <a:p>
            <a:r>
              <a:rPr lang="en-US" dirty="0"/>
              <a:t>Initialize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Initializations for directory</a:t>
            </a:r>
          </a:p>
          <a:p>
            <a:r>
              <a:rPr lang="en-US" dirty="0"/>
              <a:t>….. Some other initialization…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3B1DE5A-2DC9-437D-986B-5ACE3A019E10}"/>
              </a:ext>
            </a:extLst>
          </p:cNvPr>
          <p:cNvSpPr txBox="1">
            <a:spLocks/>
          </p:cNvSpPr>
          <p:nvPr/>
        </p:nvSpPr>
        <p:spPr>
          <a:xfrm>
            <a:off x="4661823" y="1152475"/>
            <a:ext cx="408548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Questions to ask?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blocks on disk?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is the block size? - </a:t>
            </a:r>
            <a:r>
              <a:rPr lang="en-US" dirty="0">
                <a:solidFill>
                  <a:srgbClr val="FF0000"/>
                </a:solidFill>
              </a:rPr>
              <a:t>1024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</a:t>
            </a:r>
            <a:r>
              <a:rPr lang="en-US" dirty="0" err="1"/>
              <a:t>inodes</a:t>
            </a:r>
            <a:r>
              <a:rPr lang="en-US" dirty="0"/>
              <a:t> per block? – </a:t>
            </a:r>
            <a:r>
              <a:rPr lang="en-US" dirty="0">
                <a:solidFill>
                  <a:srgbClr val="FF0000"/>
                </a:solidFill>
              </a:rPr>
              <a:t>Depending on </a:t>
            </a:r>
            <a:r>
              <a:rPr lang="en-US" dirty="0" err="1">
                <a:solidFill>
                  <a:srgbClr val="FF0000"/>
                </a:solidFill>
              </a:rPr>
              <a:t>inode</a:t>
            </a:r>
            <a:r>
              <a:rPr lang="en-US" dirty="0">
                <a:solidFill>
                  <a:srgbClr val="FF0000"/>
                </a:solidFill>
              </a:rPr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266710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F4D7-F182-4C9F-ACDA-2B67008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BB208-A936-44A1-89FB-8BF98F34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62" y="1492624"/>
            <a:ext cx="844282" cy="3416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AF46FC1-A4EF-449D-AB38-2270F51C5079}"/>
              </a:ext>
            </a:extLst>
          </p:cNvPr>
          <p:cNvSpPr/>
          <p:nvPr/>
        </p:nvSpPr>
        <p:spPr>
          <a:xfrm>
            <a:off x="1369460" y="1988376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6E3A6A-7D69-43C0-BB0A-AE2E1ABF0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76" y="3677771"/>
            <a:ext cx="2093333" cy="112251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CF59FC0-F00F-464F-916A-4051A08C1D5E}"/>
              </a:ext>
            </a:extLst>
          </p:cNvPr>
          <p:cNvSpPr/>
          <p:nvPr/>
        </p:nvSpPr>
        <p:spPr>
          <a:xfrm>
            <a:off x="2023783" y="3260912"/>
            <a:ext cx="443753" cy="356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14FDB6-0270-4038-BA17-AF3091F0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347" y="989394"/>
            <a:ext cx="6145306" cy="476335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3D75916-488E-4346-834F-78D758442BC2}"/>
              </a:ext>
            </a:extLst>
          </p:cNvPr>
          <p:cNvCxnSpPr/>
          <p:nvPr/>
        </p:nvCxnSpPr>
        <p:spPr>
          <a:xfrm rot="10800000" flipV="1">
            <a:off x="1259744" y="1371599"/>
            <a:ext cx="1362432" cy="529551"/>
          </a:xfrm>
          <a:prstGeom prst="curvedConnector3">
            <a:avLst>
              <a:gd name="adj1" fmla="val -379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A3C3C54-F75D-4500-B79C-215FD7307271}"/>
              </a:ext>
            </a:extLst>
          </p:cNvPr>
          <p:cNvSpPr/>
          <p:nvPr/>
        </p:nvSpPr>
        <p:spPr>
          <a:xfrm>
            <a:off x="5130053" y="2010098"/>
            <a:ext cx="304175" cy="367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 descr="C:\Users\z003xf2n\AppData\Local\Temp\SNAGHTML160b144b.PNG">
            <a:extLst>
              <a:ext uri="{FF2B5EF4-FFF2-40B4-BE49-F238E27FC236}">
                <a16:creationId xmlns:a16="http://schemas.microsoft.com/office/drawing/2014/main" id="{71BDABF4-F0CA-45D0-9013-A40DC44A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68370"/>
            <a:ext cx="3091383" cy="25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839FD9-D651-4D97-ABA9-436F4C3D134D}"/>
              </a:ext>
            </a:extLst>
          </p:cNvPr>
          <p:cNvSpPr txBox="1"/>
          <p:nvPr/>
        </p:nvSpPr>
        <p:spPr>
          <a:xfrm>
            <a:off x="5533465" y="2084294"/>
            <a:ext cx="2413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 file descriptor table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D04636-88C1-4F08-93F7-3D8470479BB1}"/>
              </a:ext>
            </a:extLst>
          </p:cNvPr>
          <p:cNvSpPr txBox="1"/>
          <p:nvPr/>
        </p:nvSpPr>
        <p:spPr>
          <a:xfrm>
            <a:off x="1761717" y="2001070"/>
            <a:ext cx="2413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and initialize </a:t>
            </a:r>
            <a:r>
              <a:rPr lang="en-US" dirty="0" err="1">
                <a:solidFill>
                  <a:srgbClr val="FF0000"/>
                </a:solidFill>
              </a:rPr>
              <a:t>inode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6D44F2-C100-4508-B4E2-4F5F5CC94298}"/>
              </a:ext>
            </a:extLst>
          </p:cNvPr>
          <p:cNvSpPr txBox="1"/>
          <p:nvPr/>
        </p:nvSpPr>
        <p:spPr>
          <a:xfrm>
            <a:off x="2467536" y="3270075"/>
            <a:ext cx="2413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 directory entry</a:t>
            </a:r>
          </a:p>
        </p:txBody>
      </p:sp>
    </p:spTree>
    <p:extLst>
      <p:ext uri="{BB962C8B-B14F-4D97-AF65-F5344CB8AC3E}">
        <p14:creationId xmlns:p14="http://schemas.microsoft.com/office/powerpoint/2010/main" val="421737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9327-1399-4F65-84E4-DBC952F9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42D3-C1C6-4771-BD66-B4B6118D0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ask</a:t>
            </a:r>
          </a:p>
          <a:p>
            <a:pPr lvl="1"/>
            <a:r>
              <a:rPr lang="en-US" dirty="0"/>
              <a:t>What if there is already a file by this name?</a:t>
            </a:r>
          </a:p>
          <a:p>
            <a:pPr lvl="1"/>
            <a:r>
              <a:rPr lang="en-US" dirty="0"/>
              <a:t>What if the file is already open?</a:t>
            </a:r>
          </a:p>
          <a:p>
            <a:pPr lvl="1"/>
            <a:r>
              <a:rPr lang="en-US" dirty="0"/>
              <a:t>Is an </a:t>
            </a:r>
            <a:r>
              <a:rPr lang="en-US" dirty="0" err="1"/>
              <a:t>inode</a:t>
            </a:r>
            <a:r>
              <a:rPr lang="en-US" dirty="0"/>
              <a:t> available to create a new file?</a:t>
            </a:r>
          </a:p>
          <a:p>
            <a:pPr lvl="1"/>
            <a:r>
              <a:rPr lang="en-US" dirty="0"/>
              <a:t>Does any parameter need to be updated in the super block?</a:t>
            </a:r>
          </a:p>
        </p:txBody>
      </p:sp>
    </p:spTree>
    <p:extLst>
      <p:ext uri="{BB962C8B-B14F-4D97-AF65-F5344CB8AC3E}">
        <p14:creationId xmlns:p14="http://schemas.microsoft.com/office/powerpoint/2010/main" val="338404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9B28-9F35-4553-BCDC-A8AF1901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5457-859A-43AE-8624-F8DA857FD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understood creating file, you know how to read and write. </a:t>
            </a:r>
          </a:p>
        </p:txBody>
      </p:sp>
      <p:pic>
        <p:nvPicPr>
          <p:cNvPr id="5" name="Graphic 4" descr="Funny face with no fill">
            <a:extLst>
              <a:ext uri="{FF2B5EF4-FFF2-40B4-BE49-F238E27FC236}">
                <a16:creationId xmlns:a16="http://schemas.microsoft.com/office/drawing/2014/main" id="{8ABAE638-6906-4634-BCFB-6FBCDC88B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4859" y="1084960"/>
            <a:ext cx="705970" cy="70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8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+ Networking</a:t>
            </a:r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is encouraged. Absolutely no plagiarism, however.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176</Words>
  <Application>Microsoft Office PowerPoint</Application>
  <PresentationFormat>On-screen Show (16:9)</PresentationFormat>
  <Paragraphs>36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COMP 310</vt:lpstr>
      <vt:lpstr>PowerPoint Presentation</vt:lpstr>
      <vt:lpstr>Data structures : Super block</vt:lpstr>
      <vt:lpstr>PowerPoint Presentation</vt:lpstr>
      <vt:lpstr>SFS initialization</vt:lpstr>
      <vt:lpstr>Creating file</vt:lpstr>
      <vt:lpstr>Creating file</vt:lpstr>
      <vt:lpstr>Reading and Writing files</vt:lpstr>
      <vt:lpstr>Questions + Networking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310</dc:title>
  <cp:keywords>C_Unrestricted</cp:keywords>
  <cp:lastModifiedBy>RANGAPPA, MARUTHI (ext) (GP PGO PR R&amp;D DIG DII)</cp:lastModifiedBy>
  <cp:revision>11</cp:revision>
  <dcterms:modified xsi:type="dcterms:W3CDTF">2019-11-14T10:56:55Z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