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Atomreaktor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Rajna Torda, Ujvári </a:t>
            </a:r>
            <a:r>
              <a:rPr lang="hu-HU" dirty="0" err="1" smtClean="0"/>
              <a:t>botond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94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 röviden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</a:t>
            </a:r>
            <a:r>
              <a:rPr lang="hu-HU" dirty="0"/>
              <a:t>egy atomreaktor szimulátor, amely lehetővé teszi a reaktor indítását, leállítását, hűtővíz beengedését, valamint a reaktor hőmérsékletének és az általa generált energia mennyiségének megtekintését. A reaktor működése során a hőmérséklet és az energia folyamatosan növekszik, és ha a hőmérséklet meghaladja a 100 fokot, a reaktor felrobban.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48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 indok hogy miért minket válasszanak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25" name="Google Shape;290;p15"/>
          <p:cNvGrpSpPr/>
          <p:nvPr/>
        </p:nvGrpSpPr>
        <p:grpSpPr>
          <a:xfrm>
            <a:off x="1562356" y="2323427"/>
            <a:ext cx="2683300" cy="3302700"/>
            <a:chOff x="431825" y="1342525"/>
            <a:chExt cx="2683300" cy="3302700"/>
          </a:xfrm>
        </p:grpSpPr>
        <p:sp>
          <p:nvSpPr>
            <p:cNvPr id="26" name="Google Shape;291;p15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2;p15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93;p15"/>
          <p:cNvSpPr txBox="1">
            <a:spLocks/>
          </p:cNvSpPr>
          <p:nvPr/>
        </p:nvSpPr>
        <p:spPr>
          <a:xfrm>
            <a:off x="1619723" y="2318627"/>
            <a:ext cx="3495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>
                <a:solidFill>
                  <a:schemeClr val="lt1"/>
                </a:solidFill>
              </a:rPr>
              <a:t>1</a:t>
            </a:r>
            <a:endParaRPr lang="en">
              <a:solidFill>
                <a:schemeClr val="lt1"/>
              </a:solidFill>
            </a:endParaRPr>
          </a:p>
        </p:txBody>
      </p:sp>
      <p:cxnSp>
        <p:nvCxnSpPr>
          <p:cNvPr id="29" name="Google Shape;294;p15"/>
          <p:cNvCxnSpPr/>
          <p:nvPr/>
        </p:nvCxnSpPr>
        <p:spPr>
          <a:xfrm>
            <a:off x="1988206" y="2495627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295;p15"/>
          <p:cNvSpPr txBox="1">
            <a:spLocks/>
          </p:cNvSpPr>
          <p:nvPr/>
        </p:nvSpPr>
        <p:spPr>
          <a:xfrm>
            <a:off x="2064406" y="2318627"/>
            <a:ext cx="21018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mtClean="0">
                <a:solidFill>
                  <a:schemeClr val="lt1"/>
                </a:solidFill>
              </a:rPr>
              <a:t>Minden nap frissül az alkalmazás</a:t>
            </a:r>
            <a:endParaRPr lang="hu-HU">
              <a:solidFill>
                <a:schemeClr val="lt1"/>
              </a:solidFill>
            </a:endParaRPr>
          </a:p>
        </p:txBody>
      </p:sp>
      <p:sp>
        <p:nvSpPr>
          <p:cNvPr id="31" name="Google Shape;296;p15"/>
          <p:cNvSpPr txBox="1">
            <a:spLocks/>
          </p:cNvSpPr>
          <p:nvPr/>
        </p:nvSpPr>
        <p:spPr>
          <a:xfrm>
            <a:off x="1638656" y="3249852"/>
            <a:ext cx="2530800" cy="237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hu-HU" sz="1400" smtClean="0"/>
              <a:t>Minden nap hibákat javítunk az alkalmazásba és fejlesztjük hogy mindenkinek érthető és egyszerű legyen a használata</a:t>
            </a:r>
            <a:endParaRPr lang="hu-HU" sz="1400"/>
          </a:p>
        </p:txBody>
      </p:sp>
      <p:grpSp>
        <p:nvGrpSpPr>
          <p:cNvPr id="32" name="Google Shape;297;p15"/>
          <p:cNvGrpSpPr/>
          <p:nvPr/>
        </p:nvGrpSpPr>
        <p:grpSpPr>
          <a:xfrm>
            <a:off x="4352331" y="2323427"/>
            <a:ext cx="2673003" cy="3302700"/>
            <a:chOff x="3221800" y="1342525"/>
            <a:chExt cx="2673003" cy="3302700"/>
          </a:xfrm>
        </p:grpSpPr>
        <p:sp>
          <p:nvSpPr>
            <p:cNvPr id="33" name="Google Shape;298;p15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9;p15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00;p15"/>
          <p:cNvSpPr txBox="1">
            <a:spLocks/>
          </p:cNvSpPr>
          <p:nvPr/>
        </p:nvSpPr>
        <p:spPr>
          <a:xfrm>
            <a:off x="4406298" y="2318627"/>
            <a:ext cx="3495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>
                <a:solidFill>
                  <a:schemeClr val="lt1"/>
                </a:solidFill>
              </a:rPr>
              <a:t>2</a:t>
            </a:r>
            <a:endParaRPr lang="en">
              <a:solidFill>
                <a:schemeClr val="lt1"/>
              </a:solidFill>
            </a:endParaRPr>
          </a:p>
        </p:txBody>
      </p:sp>
      <p:cxnSp>
        <p:nvCxnSpPr>
          <p:cNvPr id="36" name="Google Shape;301;p15"/>
          <p:cNvCxnSpPr/>
          <p:nvPr/>
        </p:nvCxnSpPr>
        <p:spPr>
          <a:xfrm>
            <a:off x="4778081" y="2495627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02;p15"/>
          <p:cNvSpPr txBox="1">
            <a:spLocks/>
          </p:cNvSpPr>
          <p:nvPr/>
        </p:nvSpPr>
        <p:spPr>
          <a:xfrm>
            <a:off x="4854281" y="2323427"/>
            <a:ext cx="21018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mtClean="0">
                <a:solidFill>
                  <a:schemeClr val="lt1"/>
                </a:solidFill>
              </a:rPr>
              <a:t>Gyors ügyfélszolgálat</a:t>
            </a:r>
            <a:endParaRPr lang="hu-HU">
              <a:solidFill>
                <a:schemeClr val="lt1"/>
              </a:solidFill>
            </a:endParaRPr>
          </a:p>
        </p:txBody>
      </p:sp>
      <p:sp>
        <p:nvSpPr>
          <p:cNvPr id="38" name="Google Shape;303;p15"/>
          <p:cNvSpPr txBox="1">
            <a:spLocks/>
          </p:cNvSpPr>
          <p:nvPr/>
        </p:nvSpPr>
        <p:spPr>
          <a:xfrm>
            <a:off x="4425231" y="3249852"/>
            <a:ext cx="2530800" cy="237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SzPts val="852"/>
              <a:buFont typeface="Arial" panose="020B0604020202020204" pitchFamily="34" charset="0"/>
              <a:buNone/>
            </a:pPr>
            <a:r>
              <a:rPr lang="hu-HU" sz="1285" smtClean="0"/>
              <a:t>Ha esetleg hibát talál akkor két fajta módon is tudunk segíteni:</a:t>
            </a:r>
          </a:p>
          <a:p>
            <a:pPr marL="457200" indent="-310197">
              <a:lnSpc>
                <a:spcPct val="105000"/>
              </a:lnSpc>
              <a:spcBef>
                <a:spcPts val="1200"/>
              </a:spcBef>
              <a:buSzPts val="1285"/>
              <a:buFont typeface="Arial" panose="020B0604020202020204" pitchFamily="34" charset="0"/>
              <a:buChar char="-"/>
            </a:pPr>
            <a:r>
              <a:rPr lang="hu-HU" sz="1285" smtClean="0"/>
              <a:t>Először a felhasználó az AI supportunkal beszél.</a:t>
            </a:r>
          </a:p>
          <a:p>
            <a:pPr marL="457200" indent="-310197">
              <a:lnSpc>
                <a:spcPct val="105000"/>
              </a:lnSpc>
              <a:spcBef>
                <a:spcPts val="0"/>
              </a:spcBef>
              <a:buSzPts val="1285"/>
              <a:buFont typeface="Arial" panose="020B0604020202020204" pitchFamily="34" charset="0"/>
              <a:buChar char="-"/>
            </a:pPr>
            <a:r>
              <a:rPr lang="hu-HU" sz="1285" smtClean="0"/>
              <a:t>Ha nem tudja megoldani a hibát akkor átirányít hozzánk Live Supportba és élő csevegés keretei között tudjuk megoldani a problémát.</a:t>
            </a:r>
            <a:endParaRPr lang="hu-HU" sz="1285"/>
          </a:p>
        </p:txBody>
      </p:sp>
      <p:grpSp>
        <p:nvGrpSpPr>
          <p:cNvPr id="39" name="Google Shape;304;p15"/>
          <p:cNvGrpSpPr/>
          <p:nvPr/>
        </p:nvGrpSpPr>
        <p:grpSpPr>
          <a:xfrm>
            <a:off x="7137656" y="2323427"/>
            <a:ext cx="2673000" cy="3302700"/>
            <a:chOff x="6007125" y="1342525"/>
            <a:chExt cx="2673000" cy="3302700"/>
          </a:xfrm>
        </p:grpSpPr>
        <p:sp>
          <p:nvSpPr>
            <p:cNvPr id="40" name="Google Shape;305;p15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6;p15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307;p15"/>
          <p:cNvSpPr txBox="1">
            <a:spLocks/>
          </p:cNvSpPr>
          <p:nvPr/>
        </p:nvSpPr>
        <p:spPr>
          <a:xfrm>
            <a:off x="7189273" y="2318627"/>
            <a:ext cx="3495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mtClean="0">
                <a:solidFill>
                  <a:schemeClr val="lt1"/>
                </a:solidFill>
              </a:rPr>
              <a:t>3</a:t>
            </a:r>
            <a:endParaRPr lang="en">
              <a:solidFill>
                <a:schemeClr val="lt1"/>
              </a:solidFill>
            </a:endParaRPr>
          </a:p>
        </p:txBody>
      </p:sp>
      <p:cxnSp>
        <p:nvCxnSpPr>
          <p:cNvPr id="43" name="Google Shape;308;p15"/>
          <p:cNvCxnSpPr/>
          <p:nvPr/>
        </p:nvCxnSpPr>
        <p:spPr>
          <a:xfrm>
            <a:off x="7557756" y="2495627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309;p15"/>
          <p:cNvSpPr txBox="1">
            <a:spLocks/>
          </p:cNvSpPr>
          <p:nvPr/>
        </p:nvSpPr>
        <p:spPr>
          <a:xfrm>
            <a:off x="7633956" y="2323427"/>
            <a:ext cx="2101800" cy="82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mtClean="0">
                <a:solidFill>
                  <a:schemeClr val="lt1"/>
                </a:solidFill>
              </a:rPr>
              <a:t>Magyar cég</a:t>
            </a:r>
            <a:endParaRPr lang="hu-HU">
              <a:solidFill>
                <a:schemeClr val="lt1"/>
              </a:solidFill>
            </a:endParaRPr>
          </a:p>
        </p:txBody>
      </p:sp>
      <p:sp>
        <p:nvSpPr>
          <p:cNvPr id="45" name="Google Shape;310;p15"/>
          <p:cNvSpPr txBox="1">
            <a:spLocks/>
          </p:cNvSpPr>
          <p:nvPr/>
        </p:nvSpPr>
        <p:spPr>
          <a:xfrm>
            <a:off x="7208206" y="3249852"/>
            <a:ext cx="2530800" cy="237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hu-HU" sz="1400" smtClean="0"/>
              <a:t>Mivel a cégünk székhelye Magyarországon van ezért eltudunk menni könnyen és betudjuk szerelni az alkalmazást a vonatállomásokra ingyen beszereléssel fűszerezve.</a:t>
            </a: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24925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A menüben látjuk a lehetőségeinket.</a:t>
            </a:r>
          </a:p>
          <a:p>
            <a:pPr marL="0" indent="0">
              <a:buNone/>
            </a:pPr>
            <a:r>
              <a:rPr lang="hu-HU" dirty="0" smtClean="0"/>
              <a:t>1. </a:t>
            </a:r>
            <a:r>
              <a:rPr lang="hu-HU" dirty="0" err="1" smtClean="0"/>
              <a:t>Menupontal</a:t>
            </a:r>
            <a:r>
              <a:rPr lang="hu-HU" dirty="0" smtClean="0"/>
              <a:t> </a:t>
            </a:r>
            <a:r>
              <a:rPr lang="hu-HU" dirty="0" err="1" smtClean="0"/>
              <a:t>elindutjuk</a:t>
            </a:r>
            <a:r>
              <a:rPr lang="hu-HU" dirty="0" smtClean="0"/>
              <a:t> a melegedést.</a:t>
            </a:r>
          </a:p>
          <a:p>
            <a:pPr marL="0" indent="0">
              <a:buNone/>
            </a:pPr>
            <a:r>
              <a:rPr lang="hu-HU" dirty="0" smtClean="0"/>
              <a:t>2. </a:t>
            </a:r>
            <a:r>
              <a:rPr lang="hu-HU" dirty="0" err="1" smtClean="0"/>
              <a:t>Leallitjuk</a:t>
            </a:r>
            <a:r>
              <a:rPr lang="hu-HU" dirty="0" smtClean="0"/>
              <a:t> a melegedést.</a:t>
            </a:r>
          </a:p>
          <a:p>
            <a:pPr marL="0" indent="0">
              <a:buNone/>
            </a:pPr>
            <a:r>
              <a:rPr lang="hu-HU" dirty="0" smtClean="0"/>
              <a:t> 3. </a:t>
            </a:r>
            <a:r>
              <a:rPr lang="hu-HU" dirty="0" err="1" smtClean="0"/>
              <a:t>Enegria</a:t>
            </a:r>
            <a:r>
              <a:rPr lang="hu-HU" dirty="0" smtClean="0"/>
              <a:t> </a:t>
            </a:r>
            <a:r>
              <a:rPr lang="hu-HU" dirty="0" err="1" smtClean="0"/>
              <a:t>kiiratása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4. Hőfok </a:t>
            </a:r>
            <a:r>
              <a:rPr lang="hu-HU" dirty="0" err="1" smtClean="0"/>
              <a:t>kiiratása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5. Hűtővíz beengedése</a:t>
            </a:r>
          </a:p>
          <a:p>
            <a:pPr marL="0" indent="0">
              <a:buNone/>
            </a:pPr>
            <a:r>
              <a:rPr lang="hu-HU" dirty="0" smtClean="0"/>
              <a:t>6. Kilépés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17" y="2380816"/>
            <a:ext cx="5026594" cy="26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program felépítése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899367" cy="35417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24" y="2617674"/>
            <a:ext cx="6331676" cy="26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 felépítése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889759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 felépítése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552568"/>
            <a:ext cx="5445954" cy="63054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3" y="2185834"/>
            <a:ext cx="505848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6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Rajna Torda, Ujvári Botond</a:t>
            </a:r>
            <a:endParaRPr lang="hu-HU" dirty="0"/>
          </a:p>
        </p:txBody>
      </p:sp>
      <p:pic>
        <p:nvPicPr>
          <p:cNvPr id="2052" name="Picture 4" descr="How Nuclear Reactors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93" y="1831181"/>
            <a:ext cx="6018415" cy="45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9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46</TotalTime>
  <Words>213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Áramkör</vt:lpstr>
      <vt:lpstr>Atomreaktor</vt:lpstr>
      <vt:lpstr>A program röviden</vt:lpstr>
      <vt:lpstr>3 indok hogy miért minket válasszanak</vt:lpstr>
      <vt:lpstr>Használata</vt:lpstr>
      <vt:lpstr>A program felépítése</vt:lpstr>
      <vt:lpstr>A program felépítése</vt:lpstr>
      <vt:lpstr>A program felépítése</vt:lpstr>
      <vt:lpstr>Köszönjük a figyelmet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Atomreaktor</dc:title>
  <dc:creator>Rajna Torda Imre</dc:creator>
  <cp:lastModifiedBy>Rajna Torda Imre</cp:lastModifiedBy>
  <cp:revision>3</cp:revision>
  <dcterms:created xsi:type="dcterms:W3CDTF">2024-05-23T07:18:30Z</dcterms:created>
  <dcterms:modified xsi:type="dcterms:W3CDTF">2024-05-23T08:04:58Z</dcterms:modified>
</cp:coreProperties>
</file>