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C078-B9F1-4E08-8B1B-9B5A9BED7666}" type="datetimeFigureOut">
              <a:rPr lang="hu-HU" smtClean="0"/>
              <a:t>2024. 01. 04.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2FFEC20-9B2D-4947-BB7C-06D3386CBCE8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451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C078-B9F1-4E08-8B1B-9B5A9BED7666}" type="datetimeFigureOut">
              <a:rPr lang="hu-HU" smtClean="0"/>
              <a:t>2024. 01. 04.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FEC20-9B2D-4947-BB7C-06D3386CBCE8}" type="slidenum">
              <a:rPr lang="hu-HU" smtClean="0"/>
              <a:t>‹#›</a:t>
            </a:fld>
            <a:endParaRPr lang="hu-HU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924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C078-B9F1-4E08-8B1B-9B5A9BED7666}" type="datetimeFigureOut">
              <a:rPr lang="hu-HU" smtClean="0"/>
              <a:t>2024. 01. 04.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FEC20-9B2D-4947-BB7C-06D3386CBCE8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794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C078-B9F1-4E08-8B1B-9B5A9BED7666}" type="datetimeFigureOut">
              <a:rPr lang="hu-HU" smtClean="0"/>
              <a:t>2024. 01. 04.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FEC20-9B2D-4947-BB7C-06D3386CBCE8}" type="slidenum">
              <a:rPr lang="hu-HU" smtClean="0"/>
              <a:t>‹#›</a:t>
            </a:fld>
            <a:endParaRPr lang="hu-HU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45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C078-B9F1-4E08-8B1B-9B5A9BED7666}" type="datetimeFigureOut">
              <a:rPr lang="hu-HU" smtClean="0"/>
              <a:t>2024. 01. 04.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FEC20-9B2D-4947-BB7C-06D3386CBCE8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018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C078-B9F1-4E08-8B1B-9B5A9BED7666}" type="datetimeFigureOut">
              <a:rPr lang="hu-HU" smtClean="0"/>
              <a:t>2024. 01. 04.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FEC20-9B2D-4947-BB7C-06D3386CBCE8}" type="slidenum">
              <a:rPr lang="hu-HU" smtClean="0"/>
              <a:t>‹#›</a:t>
            </a:fld>
            <a:endParaRPr lang="hu-HU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200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C078-B9F1-4E08-8B1B-9B5A9BED7666}" type="datetimeFigureOut">
              <a:rPr lang="hu-HU" smtClean="0"/>
              <a:t>2024. 01. 04.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FEC20-9B2D-4947-BB7C-06D3386CBCE8}" type="slidenum">
              <a:rPr lang="hu-HU" smtClean="0"/>
              <a:t>‹#›</a:t>
            </a:fld>
            <a:endParaRPr lang="hu-HU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40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C078-B9F1-4E08-8B1B-9B5A9BED7666}" type="datetimeFigureOut">
              <a:rPr lang="hu-HU" smtClean="0"/>
              <a:t>2024. 01. 04.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FEC20-9B2D-4947-BB7C-06D3386CBCE8}" type="slidenum">
              <a:rPr lang="hu-HU" smtClean="0"/>
              <a:t>‹#›</a:t>
            </a:fld>
            <a:endParaRPr lang="hu-HU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243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C078-B9F1-4E08-8B1B-9B5A9BED7666}" type="datetimeFigureOut">
              <a:rPr lang="hu-HU" smtClean="0"/>
              <a:t>2024. 01. 04.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FEC20-9B2D-4947-BB7C-06D3386CBC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4227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C078-B9F1-4E08-8B1B-9B5A9BED7666}" type="datetimeFigureOut">
              <a:rPr lang="hu-HU" smtClean="0"/>
              <a:t>2024. 01. 04.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FEC20-9B2D-4947-BB7C-06D3386CBCE8}" type="slidenum">
              <a:rPr lang="hu-HU" smtClean="0"/>
              <a:t>‹#›</a:t>
            </a:fld>
            <a:endParaRPr lang="hu-HU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943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D8CC078-B9F1-4E08-8B1B-9B5A9BED7666}" type="datetimeFigureOut">
              <a:rPr lang="hu-HU" smtClean="0"/>
              <a:t>2024. 01. 04.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FEC20-9B2D-4947-BB7C-06D3386CBCE8}" type="slidenum">
              <a:rPr lang="hu-HU" smtClean="0"/>
              <a:t>‹#›</a:t>
            </a:fld>
            <a:endParaRPr lang="hu-H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047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CC078-B9F1-4E08-8B1B-9B5A9BED7666}" type="datetimeFigureOut">
              <a:rPr lang="hu-HU" smtClean="0"/>
              <a:t>2024. 01. 04.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2FFEC20-9B2D-4947-BB7C-06D3386CBCE8}" type="slidenum">
              <a:rPr lang="hu-HU" smtClean="0"/>
              <a:t>‹#›</a:t>
            </a:fld>
            <a:endParaRPr lang="hu-HU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661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6F3B68C-7B20-42B8-858F-C2E68073CC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Telefonkönyv program.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E1D344F-28AC-41B4-9B46-1B7DD29384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Újvári Botond, Kecskés Roland, Müller Zsolt.</a:t>
            </a:r>
          </a:p>
        </p:txBody>
      </p:sp>
    </p:spTree>
    <p:extLst>
      <p:ext uri="{BB962C8B-B14F-4D97-AF65-F5344CB8AC3E}">
        <p14:creationId xmlns:p14="http://schemas.microsoft.com/office/powerpoint/2010/main" val="410927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FE5CA62-E0C7-44DD-BE09-863FA6128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PROGRAM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65190A56-9F96-410D-9D12-675E209762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74" y="2365672"/>
            <a:ext cx="5464826" cy="2531172"/>
          </a:xfr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91C8562A-4293-4C78-BC45-C30B17255AE7}"/>
              </a:ext>
            </a:extLst>
          </p:cNvPr>
          <p:cNvSpPr txBox="1"/>
          <p:nvPr/>
        </p:nvSpPr>
        <p:spPr>
          <a:xfrm>
            <a:off x="6777835" y="2430929"/>
            <a:ext cx="37975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Ez a metódus törli a konzol tartalmát, majd kilistázza a mentett névjegyeket vagy tájékoztatja a felhasználót, hogy nincs egy sem.</a:t>
            </a:r>
          </a:p>
        </p:txBody>
      </p:sp>
    </p:spTree>
    <p:extLst>
      <p:ext uri="{BB962C8B-B14F-4D97-AF65-F5344CB8AC3E}">
        <p14:creationId xmlns:p14="http://schemas.microsoft.com/office/powerpoint/2010/main" val="2566688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C5FDA9C-871F-425A-9190-09290C624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PROGRAM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8E06B9D2-BDFF-4506-BA2E-06E2BDAB2C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269" y="2202985"/>
            <a:ext cx="4488569" cy="2880610"/>
          </a:xfr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F9DF6BF0-4CBB-40DA-9F01-36D606ED7EAF}"/>
              </a:ext>
            </a:extLst>
          </p:cNvPr>
          <p:cNvSpPr txBox="1"/>
          <p:nvPr/>
        </p:nvSpPr>
        <p:spPr>
          <a:xfrm>
            <a:off x="6096000" y="2461883"/>
            <a:ext cx="42801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Ez a metódus lehetővé teszi új névjegyek hozzáadását, ellenőrzi a bevitt adatokat és visszajelzést ad a felhasználónak.</a:t>
            </a:r>
          </a:p>
        </p:txBody>
      </p:sp>
    </p:spTree>
    <p:extLst>
      <p:ext uri="{BB962C8B-B14F-4D97-AF65-F5344CB8AC3E}">
        <p14:creationId xmlns:p14="http://schemas.microsoft.com/office/powerpoint/2010/main" val="142414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397159A-0B1F-460A-98AE-DC9E24A70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program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6C6F5D59-8FE9-4938-8675-F16065F62B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85" y="1933653"/>
            <a:ext cx="5062099" cy="2665205"/>
          </a:xfr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C57518A1-D5D1-42E9-A4D1-349DAB91CD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224" y="1933654"/>
            <a:ext cx="5173491" cy="2665204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2574982E-2273-48D9-B263-154CB8E012C2}"/>
              </a:ext>
            </a:extLst>
          </p:cNvPr>
          <p:cNvSpPr txBox="1"/>
          <p:nvPr/>
        </p:nvSpPr>
        <p:spPr>
          <a:xfrm>
            <a:off x="719091" y="4678756"/>
            <a:ext cx="10468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Ez a metódus lehetővé teszi a felhasználó számára, hogy törölje a névjegyeket, ellenőrzi a helyes bemenetet.</a:t>
            </a:r>
          </a:p>
        </p:txBody>
      </p:sp>
    </p:spTree>
    <p:extLst>
      <p:ext uri="{BB962C8B-B14F-4D97-AF65-F5344CB8AC3E}">
        <p14:creationId xmlns:p14="http://schemas.microsoft.com/office/powerpoint/2010/main" val="4052710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2476D79A-C13F-4E67-AF12-E32A3A7D5D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3087" y="852256"/>
            <a:ext cx="8433787" cy="1577073"/>
          </a:xfrm>
        </p:spPr>
        <p:txBody>
          <a:bodyPr>
            <a:normAutofit fontScale="90000"/>
          </a:bodyPr>
          <a:lstStyle/>
          <a:p>
            <a:r>
              <a:rPr lang="hu-HU" dirty="0"/>
              <a:t>Köszi a figyelmet</a:t>
            </a:r>
            <a:r>
              <a:rPr lang="hu-HU" dirty="0">
                <a:sym typeface="Wingdings" panose="05000000000000000000" pitchFamily="2" charset="2"/>
              </a:rPr>
              <a:t>))</a:t>
            </a:r>
            <a:endParaRPr lang="hu-HU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39B20E53-5876-40B7-9340-D3EB7188F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05" y="2429329"/>
            <a:ext cx="10467789" cy="2514094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6B5D30C3-8E40-42DF-8E07-556068134C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35288" flipV="1">
            <a:off x="10077197" y="859835"/>
            <a:ext cx="1562374" cy="1271774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C078C8BF-302C-4D82-AE3D-47FB0ED21F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8965">
            <a:off x="569722" y="206624"/>
            <a:ext cx="1335024" cy="1865376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6C5C6771-A1DB-47D2-9E01-908356DD29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802" y="5087272"/>
            <a:ext cx="4864964" cy="1687494"/>
          </a:xfrm>
          <a:prstGeom prst="rect">
            <a:avLst/>
          </a:prstGeom>
        </p:spPr>
      </p:pic>
      <p:sp>
        <p:nvSpPr>
          <p:cNvPr id="14" name="Kivonás jele 13">
            <a:extLst>
              <a:ext uri="{FF2B5EF4-FFF2-40B4-BE49-F238E27FC236}">
                <a16:creationId xmlns:a16="http://schemas.microsoft.com/office/drawing/2014/main" id="{D0C8A82C-BCF4-4BE5-92E2-487164C32D35}"/>
              </a:ext>
            </a:extLst>
          </p:cNvPr>
          <p:cNvSpPr/>
          <p:nvPr/>
        </p:nvSpPr>
        <p:spPr>
          <a:xfrm>
            <a:off x="3497802" y="5613642"/>
            <a:ext cx="2015231" cy="618482"/>
          </a:xfrm>
          <a:prstGeom prst="mathMinu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A12AD069-1F9C-49C3-9F97-7370555AB01F}"/>
              </a:ext>
            </a:extLst>
          </p:cNvPr>
          <p:cNvSpPr txBox="1"/>
          <p:nvPr/>
        </p:nvSpPr>
        <p:spPr>
          <a:xfrm>
            <a:off x="3651224" y="5800214"/>
            <a:ext cx="23500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dirty="0" err="1"/>
              <a:t>mullezs</a:t>
            </a:r>
            <a:endParaRPr lang="hu-HU" sz="1200" dirty="0"/>
          </a:p>
        </p:txBody>
      </p:sp>
    </p:spTree>
    <p:extLst>
      <p:ext uri="{BB962C8B-B14F-4D97-AF65-F5344CB8AC3E}">
        <p14:creationId xmlns:p14="http://schemas.microsoft.com/office/powerpoint/2010/main" val="2169995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F82A2AE-2FD8-4C00-9F95-E7C34145C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programról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D5AA3F3-440B-4A47-8FCA-5325D8DF1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/>
              <a:t>Üdvözlünk a Telefonkönyv Kezelő Programban! Ezzel a programmal nyomon tudja követni az elmentett ismerőseit illetve hozzá is tud adni név és telefonszám szerint a személyes telefonkönyvéhez!</a:t>
            </a:r>
          </a:p>
          <a:p>
            <a:endParaRPr lang="hu-HU" sz="2800" dirty="0"/>
          </a:p>
          <a:p>
            <a:r>
              <a:rPr lang="hu-HU" sz="2800" dirty="0"/>
              <a:t>(C#-ban készült!)</a:t>
            </a:r>
          </a:p>
        </p:txBody>
      </p:sp>
    </p:spTree>
    <p:extLst>
      <p:ext uri="{BB962C8B-B14F-4D97-AF65-F5344CB8AC3E}">
        <p14:creationId xmlns:p14="http://schemas.microsoft.com/office/powerpoint/2010/main" val="3201656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17526D6-C303-4B7C-8429-72CA28B83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program használata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4BF29E92-4F02-4329-8011-921533CEBE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423" y="1930250"/>
            <a:ext cx="4549056" cy="2118154"/>
          </a:xfr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757EE196-A631-435A-94F2-25B4405F33C6}"/>
              </a:ext>
            </a:extLst>
          </p:cNvPr>
          <p:cNvSpPr txBox="1"/>
          <p:nvPr/>
        </p:nvSpPr>
        <p:spPr>
          <a:xfrm>
            <a:off x="553153" y="1930250"/>
            <a:ext cx="3728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(M):Megjeleníti a mentett kapcsolatok listáját névvel és telefonszámmal.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95C2C8E4-DF6C-470F-B2D1-DD3831EBF17C}"/>
              </a:ext>
            </a:extLst>
          </p:cNvPr>
          <p:cNvSpPr txBox="1"/>
          <p:nvPr/>
        </p:nvSpPr>
        <p:spPr>
          <a:xfrm>
            <a:off x="553153" y="2596015"/>
            <a:ext cx="7039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(H):Lehetővé teszi a felhasználók számára, hogy új kontaktokat adjanak hozzá a telefonkönyvükhöz.</a:t>
            </a:r>
          </a:p>
          <a:p>
            <a:r>
              <a:rPr lang="hu-HU" dirty="0"/>
              <a:t>A név és egy érvényes telefonszám megadása szükséges.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AC650D0C-7E07-452C-A98E-F65438AAB17F}"/>
              </a:ext>
            </a:extLst>
          </p:cNvPr>
          <p:cNvSpPr txBox="1"/>
          <p:nvPr/>
        </p:nvSpPr>
        <p:spPr>
          <a:xfrm>
            <a:off x="553153" y="3538779"/>
            <a:ext cx="6134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(T):Megjeleníti az aktuális kontaktokat az azokhoz tartozó számokkal.</a:t>
            </a:r>
          </a:p>
          <a:p>
            <a:r>
              <a:rPr lang="hu-HU" dirty="0"/>
              <a:t>Lehetővé teszi a felhasználóknak egy kapcsolat kiválasztását törlés céljából a megfelelő szám megadásával.</a:t>
            </a:r>
          </a:p>
        </p:txBody>
      </p:sp>
    </p:spTree>
    <p:extLst>
      <p:ext uri="{BB962C8B-B14F-4D97-AF65-F5344CB8AC3E}">
        <p14:creationId xmlns:p14="http://schemas.microsoft.com/office/powerpoint/2010/main" val="4008709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A88ECDB-932E-44AF-BE74-C98662B46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PROGRAM HASZNÁLATA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BFDA52C2-D8F0-49CE-BEF5-478E041953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18" y="2067090"/>
            <a:ext cx="3698109" cy="1361910"/>
          </a:xfr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41C93C11-6353-4AFD-9354-EE451A3A2431}"/>
              </a:ext>
            </a:extLst>
          </p:cNvPr>
          <p:cNvSpPr txBox="1"/>
          <p:nvPr/>
        </p:nvSpPr>
        <p:spPr>
          <a:xfrm>
            <a:off x="1305016" y="2067090"/>
            <a:ext cx="46959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 program gyakorlati szemléltetése érdekében megadok egy fantázia nevet (Jani) néven, hozzá pedig szintén egy nem létező telefonszámot adok.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10AF9703-4D8D-4FDE-9022-23323C073E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361" y="3693111"/>
            <a:ext cx="7692615" cy="1760687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E262EDC1-D4AF-455A-B503-63C1A39E1895}"/>
              </a:ext>
            </a:extLst>
          </p:cNvPr>
          <p:cNvSpPr txBox="1"/>
          <p:nvPr/>
        </p:nvSpPr>
        <p:spPr>
          <a:xfrm>
            <a:off x="1091953" y="4236509"/>
            <a:ext cx="3018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Ha mindent az utasítások alapján végeztünk el akkor a („Sikeresen elmentve!”) üzenet jelenik meg! </a:t>
            </a:r>
          </a:p>
        </p:txBody>
      </p:sp>
    </p:spTree>
    <p:extLst>
      <p:ext uri="{BB962C8B-B14F-4D97-AF65-F5344CB8AC3E}">
        <p14:creationId xmlns:p14="http://schemas.microsoft.com/office/powerpoint/2010/main" val="1424572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E3D933-5A29-45CC-94DA-41520FB60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PROGRAM HASZNÁLATA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185F66A-4503-4C14-B149-8EB6E03B6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42365"/>
            <a:ext cx="9603275" cy="3450613"/>
          </a:xfrm>
        </p:spPr>
        <p:txBody>
          <a:bodyPr/>
          <a:lstStyle/>
          <a:p>
            <a:r>
              <a:rPr lang="hu-HU" dirty="0"/>
              <a:t>Sikeresen hozzáadtuk az új barátunkat a telefonkönyvhöz. Nézzük meg, hogy biztosan hozzá adta-e.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F7CEE1A-32AA-400A-8290-F6E66A3CA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733" y="2878584"/>
            <a:ext cx="4680483" cy="1218198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4D3AFD30-A31E-44B2-B9AF-DCD17F64E8F1}"/>
              </a:ext>
            </a:extLst>
          </p:cNvPr>
          <p:cNvSpPr txBox="1"/>
          <p:nvPr/>
        </p:nvSpPr>
        <p:spPr>
          <a:xfrm>
            <a:off x="6791418" y="3303017"/>
            <a:ext cx="463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pontos teszt miatt hozzá adtam még Fecót is!</a:t>
            </a:r>
          </a:p>
        </p:txBody>
      </p:sp>
    </p:spTree>
    <p:extLst>
      <p:ext uri="{BB962C8B-B14F-4D97-AF65-F5344CB8AC3E}">
        <p14:creationId xmlns:p14="http://schemas.microsoft.com/office/powerpoint/2010/main" val="1129856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28F6E9-0E7E-44E1-B7F6-65A3D6E3C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PROGRAM HASZNÁLATA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2339CD01-CD4F-4927-93D6-D9B40DAF08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558" y="2745542"/>
            <a:ext cx="5020242" cy="1602443"/>
          </a:xfr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E778D364-53B1-4BD8-BBE6-77DCA221060A}"/>
              </a:ext>
            </a:extLst>
          </p:cNvPr>
          <p:cNvSpPr txBox="1"/>
          <p:nvPr/>
        </p:nvSpPr>
        <p:spPr>
          <a:xfrm>
            <a:off x="1451579" y="1999606"/>
            <a:ext cx="6532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Sajnos Jani már nem a barátunk szóval töröljük a barátaink listájáról!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B7B22020-3DDD-4B2B-A604-CAE1E9DA7614}"/>
              </a:ext>
            </a:extLst>
          </p:cNvPr>
          <p:cNvSpPr txBox="1"/>
          <p:nvPr/>
        </p:nvSpPr>
        <p:spPr>
          <a:xfrm>
            <a:off x="6547104" y="3145650"/>
            <a:ext cx="529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Mivel Janinak a besorolt száma az 1-es, ezért írjuk be majd nyomjunk egy Entert!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FC8234B5-146C-4B2D-ABD5-5863ACCAC46E}"/>
              </a:ext>
            </a:extLst>
          </p:cNvPr>
          <p:cNvSpPr txBox="1"/>
          <p:nvPr/>
        </p:nvSpPr>
        <p:spPr>
          <a:xfrm>
            <a:off x="1380558" y="4568693"/>
            <a:ext cx="6223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Ha sikerült akkor azt az üzenetet kapjuk, hogy Sikeresen törölve!</a:t>
            </a:r>
          </a:p>
        </p:txBody>
      </p:sp>
    </p:spTree>
    <p:extLst>
      <p:ext uri="{BB962C8B-B14F-4D97-AF65-F5344CB8AC3E}">
        <p14:creationId xmlns:p14="http://schemas.microsoft.com/office/powerpoint/2010/main" val="1292923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32D485-5763-4A64-A46A-BCBF63D2D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program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4DF8D3AC-DB23-406E-8109-E9C6BA31A0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026" y="1996953"/>
            <a:ext cx="4793395" cy="1943268"/>
          </a:xfr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74BC17E3-6D90-4023-80A1-92B6F68B28C6}"/>
              </a:ext>
            </a:extLst>
          </p:cNvPr>
          <p:cNvSpPr txBox="1"/>
          <p:nvPr/>
        </p:nvSpPr>
        <p:spPr>
          <a:xfrm>
            <a:off x="6764784" y="2157273"/>
            <a:ext cx="43855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Ez a rész a szükséges névtereket (</a:t>
            </a:r>
            <a:r>
              <a:rPr lang="hu-HU" dirty="0" err="1"/>
              <a:t>namespaces</a:t>
            </a:r>
            <a:r>
              <a:rPr lang="hu-HU" dirty="0"/>
              <a:t>) a változókat importálja be, majd létrehozza a (</a:t>
            </a:r>
            <a:r>
              <a:rPr lang="hu-HU" dirty="0" err="1"/>
              <a:t>nev</a:t>
            </a:r>
            <a:r>
              <a:rPr lang="hu-HU" dirty="0"/>
              <a:t>) és (tel) listákat, amelyek tárolják a neveket és azokhoz tartozó telefonszámaikat.</a:t>
            </a:r>
          </a:p>
        </p:txBody>
      </p:sp>
    </p:spTree>
    <p:extLst>
      <p:ext uri="{BB962C8B-B14F-4D97-AF65-F5344CB8AC3E}">
        <p14:creationId xmlns:p14="http://schemas.microsoft.com/office/powerpoint/2010/main" val="2647657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52E69B0-23E2-46E4-BDCF-2EFD71AA5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PROGRAM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63305B46-BF69-4C1F-BF8D-26FBE6383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086947"/>
            <a:ext cx="3299746" cy="2011854"/>
          </a:xfr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593444E7-CB8F-4418-995C-43C5F8C404CC}"/>
              </a:ext>
            </a:extLst>
          </p:cNvPr>
          <p:cNvSpPr txBox="1"/>
          <p:nvPr/>
        </p:nvSpPr>
        <p:spPr>
          <a:xfrm>
            <a:off x="5230876" y="2228122"/>
            <a:ext cx="46677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 Main metódus indítja el a programot, kezdő értékeket állít, például a </a:t>
            </a:r>
            <a:r>
              <a:rPr lang="hu-HU" dirty="0" err="1"/>
              <a:t>bool</a:t>
            </a:r>
            <a:r>
              <a:rPr lang="hu-HU" dirty="0"/>
              <a:t> </a:t>
            </a:r>
            <a:r>
              <a:rPr lang="hu-HU" dirty="0" err="1"/>
              <a:t>egesz</a:t>
            </a:r>
            <a:r>
              <a:rPr lang="hu-HU" dirty="0"/>
              <a:t>-t, amely ellenőrzi, hogy a program fusson-e tovább vagy sem.</a:t>
            </a:r>
          </a:p>
        </p:txBody>
      </p:sp>
    </p:spTree>
    <p:extLst>
      <p:ext uri="{BB962C8B-B14F-4D97-AF65-F5344CB8AC3E}">
        <p14:creationId xmlns:p14="http://schemas.microsoft.com/office/powerpoint/2010/main" val="1044256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5581315-1947-4D84-8DFC-B5155591F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PROGRAM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5EC18701-4080-435F-9A65-6EDB622BD9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025002"/>
            <a:ext cx="3275142" cy="3449638"/>
          </a:xfr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5631C0B0-4846-407C-A935-BFBDD7DFA7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631" y="2025002"/>
            <a:ext cx="2613887" cy="1935648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A2E37549-0375-4FEA-BE6F-662AA7509420}"/>
              </a:ext>
            </a:extLst>
          </p:cNvPr>
          <p:cNvSpPr txBox="1"/>
          <p:nvPr/>
        </p:nvSpPr>
        <p:spPr>
          <a:xfrm>
            <a:off x="7816315" y="2166152"/>
            <a:ext cx="33667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 program ezen része figyeli azt, hogy melyik billentyűt nyomjuk le az eszközünkön, majd az alapján végrehajt egy karakterhez kirendelt utasítást.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FF7A0E1F-DC02-417F-9B24-AC4A270ABDDD}"/>
              </a:ext>
            </a:extLst>
          </p:cNvPr>
          <p:cNvSpPr txBox="1"/>
          <p:nvPr/>
        </p:nvSpPr>
        <p:spPr>
          <a:xfrm>
            <a:off x="7962428" y="3586546"/>
            <a:ext cx="2868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(egyszerre figyeli és érzékeli)</a:t>
            </a:r>
          </a:p>
        </p:txBody>
      </p:sp>
    </p:spTree>
    <p:extLst>
      <p:ext uri="{BB962C8B-B14F-4D97-AF65-F5344CB8AC3E}">
        <p14:creationId xmlns:p14="http://schemas.microsoft.com/office/powerpoint/2010/main" val="2347852099"/>
      </p:ext>
    </p:extLst>
  </p:cSld>
  <p:clrMapOvr>
    <a:masterClrMapping/>
  </p:clrMapOvr>
</p:sld>
</file>

<file path=ppt/theme/theme1.xml><?xml version="1.0" encoding="utf-8"?>
<a:theme xmlns:a="http://schemas.openxmlformats.org/drawingml/2006/main" name="Galéria">
  <a:themeElements>
    <a:clrScheme name="Galé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é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é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404</Words>
  <Application>Microsoft Office PowerPoint</Application>
  <PresentationFormat>Szélesvásznú</PresentationFormat>
  <Paragraphs>37</Paragraphs>
  <Slides>13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7" baseType="lpstr">
      <vt:lpstr>Arial</vt:lpstr>
      <vt:lpstr>Gill Sans MT</vt:lpstr>
      <vt:lpstr>Wingdings</vt:lpstr>
      <vt:lpstr>Galéria</vt:lpstr>
      <vt:lpstr>Telefonkönyv program.</vt:lpstr>
      <vt:lpstr>A programról</vt:lpstr>
      <vt:lpstr>A program használata</vt:lpstr>
      <vt:lpstr>A PROGRAM HASZNÁLATA</vt:lpstr>
      <vt:lpstr>A PROGRAM HASZNÁLATA</vt:lpstr>
      <vt:lpstr>A PROGRAM HASZNÁLATA</vt:lpstr>
      <vt:lpstr>A program</vt:lpstr>
      <vt:lpstr>A PROGRAM</vt:lpstr>
      <vt:lpstr>A PROGRAM</vt:lpstr>
      <vt:lpstr>A PROGRAM</vt:lpstr>
      <vt:lpstr>A PROGRAM</vt:lpstr>
      <vt:lpstr>A program</vt:lpstr>
      <vt:lpstr>Köszi a figyelmet))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Telefonkönyv program.</dc:title>
  <dc:creator>Müller Zsolt István</dc:creator>
  <cp:lastModifiedBy>Müller Zsolt István</cp:lastModifiedBy>
  <cp:revision>7</cp:revision>
  <dcterms:created xsi:type="dcterms:W3CDTF">2024-01-04T06:32:45Z</dcterms:created>
  <dcterms:modified xsi:type="dcterms:W3CDTF">2024-01-04T07:35:48Z</dcterms:modified>
</cp:coreProperties>
</file>