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5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5FEA2-FAAC-4C96-A6EF-ABFEBDF35D5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F2EA-A7D0-4910-AFB9-2C668615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pololu.com/category/20/led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Pertness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1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3" y="0"/>
            <a:ext cx="10748866" cy="6624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sent 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Arduino Nano device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962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1000 </a:t>
            </a:r>
            <a:r>
              <a:rPr lang="en-US" dirty="0" err="1" smtClean="0"/>
              <a:t>Datas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- Write in 83 min to SD card</a:t>
            </a:r>
          </a:p>
          <a:p>
            <a:pPr marL="0" indent="0" algn="ctr">
              <a:buNone/>
            </a:pPr>
            <a:r>
              <a:rPr lang="en-US" dirty="0" smtClean="0"/>
              <a:t>- Sent to RSP Pi in 19 min </a:t>
            </a:r>
          </a:p>
          <a:p>
            <a:pPr marL="0" indent="0" algn="ctr">
              <a:buNone/>
            </a:pPr>
            <a:r>
              <a:rPr lang="en-US" dirty="0" smtClean="0"/>
              <a:t>- No lost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55297" y="182562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/>
              <a:t>10.000 </a:t>
            </a:r>
            <a:r>
              <a:rPr lang="en-US" sz="2800" dirty="0" err="1"/>
              <a:t>D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- Write in 13.5 hours to SD card</a:t>
            </a:r>
          </a:p>
          <a:p>
            <a:pPr algn="ctr"/>
            <a:r>
              <a:rPr lang="en-US" sz="2800" dirty="0" smtClean="0"/>
              <a:t>- Sent to RSP Pi in 1h 28 min </a:t>
            </a:r>
          </a:p>
          <a:p>
            <a:pPr algn="ctr"/>
            <a:r>
              <a:rPr lang="en-US" sz="2800" dirty="0" smtClean="0"/>
              <a:t>- No lost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4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790" y="0"/>
            <a:ext cx="7350190" cy="793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Smart Pet Costume Design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4" y="1368141"/>
            <a:ext cx="2516835" cy="1900008"/>
          </a:xfrm>
        </p:spPr>
      </p:pic>
      <p:sp>
        <p:nvSpPr>
          <p:cNvPr id="5" name="Rectangle 4"/>
          <p:cNvSpPr/>
          <p:nvPr/>
        </p:nvSpPr>
        <p:spPr>
          <a:xfrm>
            <a:off x="250438" y="3268149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fixable Arduino Nano device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24" y="998809"/>
            <a:ext cx="2525246" cy="2269340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 rot="21354253">
            <a:off x="3102008" y="1476674"/>
            <a:ext cx="3064495" cy="7091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9224" y="3289245"/>
            <a:ext cx="235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Pet costume for testing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365" y="998809"/>
            <a:ext cx="2300618" cy="3131397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8745014" y="1925096"/>
            <a:ext cx="239809" cy="2446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34672" y="4191902"/>
            <a:ext cx="2357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Fixing for </a:t>
            </a:r>
            <a:r>
              <a:rPr lang="en-US" b="1" dirty="0" err="1" smtClean="0">
                <a:hlinkClick r:id="rId5"/>
              </a:rPr>
              <a:t>Pololu</a:t>
            </a:r>
            <a:r>
              <a:rPr lang="en-US" b="1" dirty="0" smtClean="0">
                <a:hlinkClick r:id="rId5"/>
              </a:rPr>
              <a:t> - LEDs</a:t>
            </a:r>
          </a:p>
          <a:p>
            <a:pPr algn="ctr"/>
            <a:r>
              <a:rPr lang="en-US" dirty="0" smtClean="0"/>
              <a:t>Showing behavior status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5653" y="3628127"/>
            <a:ext cx="1724522" cy="2420213"/>
          </a:xfrm>
          <a:prstGeom prst="rect">
            <a:avLst/>
          </a:prstGeom>
        </p:spPr>
      </p:pic>
      <p:sp>
        <p:nvSpPr>
          <p:cNvPr id="14" name="Curved Up Arrow 13"/>
          <p:cNvSpPr/>
          <p:nvPr/>
        </p:nvSpPr>
        <p:spPr>
          <a:xfrm rot="16200000">
            <a:off x="5286162" y="3216775"/>
            <a:ext cx="322923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6790" y="58365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High capacity battery (12.2 </a:t>
            </a:r>
            <a:r>
              <a:rPr lang="en-US" dirty="0" err="1" smtClean="0"/>
              <a:t>W</a:t>
            </a:r>
            <a:r>
              <a:rPr lang="en-US" dirty="0" err="1" smtClean="0"/>
              <a:t>h</a:t>
            </a:r>
            <a:r>
              <a:rPr lang="en-US" dirty="0" smtClean="0"/>
              <a:t>) 3.7 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58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Pertness System </vt:lpstr>
      <vt:lpstr>Testing sent data with Arduino Nano device</vt:lpstr>
      <vt:lpstr>Making Smart Pet Costume Design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BT</dc:creator>
  <cp:lastModifiedBy>Karim BT</cp:lastModifiedBy>
  <cp:revision>9</cp:revision>
  <dcterms:created xsi:type="dcterms:W3CDTF">2019-02-11T00:28:44Z</dcterms:created>
  <dcterms:modified xsi:type="dcterms:W3CDTF">2019-02-11T07:23:56Z</dcterms:modified>
</cp:coreProperties>
</file>