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7F7F7"/>
    <a:srgbClr val="912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F4AC1-3AC7-41B0-A91D-50AC1070E50B}" v="29" dt="2021-08-20T11:27:47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gh, Botond" userId="4459ca01-5d96-4c57-a48e-f74dd18aab73" providerId="ADAL" clId="{888F4AC1-3AC7-41B0-A91D-50AC1070E50B}"/>
    <pc:docChg chg="undo custSel addSld modSld">
      <pc:chgData name="Vegh, Botond" userId="4459ca01-5d96-4c57-a48e-f74dd18aab73" providerId="ADAL" clId="{888F4AC1-3AC7-41B0-A91D-50AC1070E50B}" dt="2021-08-20T11:27:57.677" v="316" actId="14100"/>
      <pc:docMkLst>
        <pc:docMk/>
      </pc:docMkLst>
      <pc:sldChg chg="addSp modSp mod">
        <pc:chgData name="Vegh, Botond" userId="4459ca01-5d96-4c57-a48e-f74dd18aab73" providerId="ADAL" clId="{888F4AC1-3AC7-41B0-A91D-50AC1070E50B}" dt="2021-08-20T11:27:57.677" v="316" actId="14100"/>
        <pc:sldMkLst>
          <pc:docMk/>
          <pc:sldMk cId="1959964762" sldId="256"/>
        </pc:sldMkLst>
        <pc:spChg chg="add mod">
          <ac:chgData name="Vegh, Botond" userId="4459ca01-5d96-4c57-a48e-f74dd18aab73" providerId="ADAL" clId="{888F4AC1-3AC7-41B0-A91D-50AC1070E50B}" dt="2021-08-20T11:27:40.593" v="312" actId="20577"/>
          <ac:spMkLst>
            <pc:docMk/>
            <pc:sldMk cId="1959964762" sldId="256"/>
            <ac:spMk id="12" creationId="{E7B84A27-5FC7-4F4B-B834-BFF1346BCC56}"/>
          </ac:spMkLst>
        </pc:spChg>
        <pc:cxnChg chg="add mod">
          <ac:chgData name="Vegh, Botond" userId="4459ca01-5d96-4c57-a48e-f74dd18aab73" providerId="ADAL" clId="{888F4AC1-3AC7-41B0-A91D-50AC1070E50B}" dt="2021-08-20T11:27:57.677" v="316" actId="14100"/>
          <ac:cxnSpMkLst>
            <pc:docMk/>
            <pc:sldMk cId="1959964762" sldId="256"/>
            <ac:cxnSpMk id="14" creationId="{973A18FD-ED86-4FD3-8327-ED47193BFCFF}"/>
          </ac:cxnSpMkLst>
        </pc:cxnChg>
      </pc:sldChg>
      <pc:sldChg chg="addSp delSp modSp add mod">
        <pc:chgData name="Vegh, Botond" userId="4459ca01-5d96-4c57-a48e-f74dd18aab73" providerId="ADAL" clId="{888F4AC1-3AC7-41B0-A91D-50AC1070E50B}" dt="2021-08-20T09:28:02.326" v="298" actId="478"/>
        <pc:sldMkLst>
          <pc:docMk/>
          <pc:sldMk cId="1210286950" sldId="257"/>
        </pc:sldMkLst>
        <pc:spChg chg="del">
          <ac:chgData name="Vegh, Botond" userId="4459ca01-5d96-4c57-a48e-f74dd18aab73" providerId="ADAL" clId="{888F4AC1-3AC7-41B0-A91D-50AC1070E50B}" dt="2021-08-18T14:34:55" v="2" actId="478"/>
          <ac:spMkLst>
            <pc:docMk/>
            <pc:sldMk cId="1210286950" sldId="257"/>
            <ac:spMk id="20" creationId="{DFD04A78-9D85-4D69-B859-B41F9432ECC0}"/>
          </ac:spMkLst>
        </pc:spChg>
        <pc:spChg chg="del">
          <ac:chgData name="Vegh, Botond" userId="4459ca01-5d96-4c57-a48e-f74dd18aab73" providerId="ADAL" clId="{888F4AC1-3AC7-41B0-A91D-50AC1070E50B}" dt="2021-08-18T14:34:55.873" v="3" actId="478"/>
          <ac:spMkLst>
            <pc:docMk/>
            <pc:sldMk cId="1210286950" sldId="257"/>
            <ac:spMk id="21" creationId="{D73109E0-9A16-430D-AD5F-CE19317CFFF9}"/>
          </ac:spMkLst>
        </pc:spChg>
        <pc:spChg chg="del">
          <ac:chgData name="Vegh, Botond" userId="4459ca01-5d96-4c57-a48e-f74dd18aab73" providerId="ADAL" clId="{888F4AC1-3AC7-41B0-A91D-50AC1070E50B}" dt="2021-08-18T14:34:58.003" v="4" actId="478"/>
          <ac:spMkLst>
            <pc:docMk/>
            <pc:sldMk cId="1210286950" sldId="257"/>
            <ac:spMk id="24" creationId="{7D0C8403-8E0E-4DB9-A6C6-D934509239FB}"/>
          </ac:spMkLst>
        </pc:spChg>
        <pc:spChg chg="mod ord">
          <ac:chgData name="Vegh, Botond" userId="4459ca01-5d96-4c57-a48e-f74dd18aab73" providerId="ADAL" clId="{888F4AC1-3AC7-41B0-A91D-50AC1070E50B}" dt="2021-08-18T14:35:27.311" v="14" actId="167"/>
          <ac:spMkLst>
            <pc:docMk/>
            <pc:sldMk cId="1210286950" sldId="257"/>
            <ac:spMk id="25" creationId="{C24BCBAB-7611-4451-9F80-C8CCCB13933E}"/>
          </ac:spMkLst>
        </pc:spChg>
        <pc:picChg chg="add mod ord">
          <ac:chgData name="Vegh, Botond" userId="4459ca01-5d96-4c57-a48e-f74dd18aab73" providerId="ADAL" clId="{888F4AC1-3AC7-41B0-A91D-50AC1070E50B}" dt="2021-08-18T14:35:27.311" v="14" actId="167"/>
          <ac:picMkLst>
            <pc:docMk/>
            <pc:sldMk cId="1210286950" sldId="257"/>
            <ac:picMk id="3" creationId="{C0D4496F-F3E4-49C3-93F5-374294566881}"/>
          </ac:picMkLst>
        </pc:picChg>
        <pc:picChg chg="add del">
          <ac:chgData name="Vegh, Botond" userId="4459ca01-5d96-4c57-a48e-f74dd18aab73" providerId="ADAL" clId="{888F4AC1-3AC7-41B0-A91D-50AC1070E50B}" dt="2021-08-20T09:28:02.326" v="298" actId="478"/>
          <ac:picMkLst>
            <pc:docMk/>
            <pc:sldMk cId="1210286950" sldId="257"/>
            <ac:picMk id="4" creationId="{91E1A04C-2331-4173-A8D6-18A14CF40255}"/>
          </ac:picMkLst>
        </pc:picChg>
        <pc:picChg chg="del">
          <ac:chgData name="Vegh, Botond" userId="4459ca01-5d96-4c57-a48e-f74dd18aab73" providerId="ADAL" clId="{888F4AC1-3AC7-41B0-A91D-50AC1070E50B}" dt="2021-08-18T14:35:04.270" v="6" actId="478"/>
          <ac:picMkLst>
            <pc:docMk/>
            <pc:sldMk cId="1210286950" sldId="257"/>
            <ac:picMk id="5" creationId="{21977106-6D53-447B-9028-6DBBA9BE0AC9}"/>
          </ac:picMkLst>
        </pc:picChg>
        <pc:picChg chg="del">
          <ac:chgData name="Vegh, Botond" userId="4459ca01-5d96-4c57-a48e-f74dd18aab73" providerId="ADAL" clId="{888F4AC1-3AC7-41B0-A91D-50AC1070E50B}" dt="2021-08-18T14:34:52.116" v="1" actId="478"/>
          <ac:picMkLst>
            <pc:docMk/>
            <pc:sldMk cId="1210286950" sldId="257"/>
            <ac:picMk id="9" creationId="{75676E04-1D91-4A28-9110-0B4DBC5145E8}"/>
          </ac:picMkLst>
        </pc:picChg>
        <pc:cxnChg chg="del mod">
          <ac:chgData name="Vegh, Botond" userId="4459ca01-5d96-4c57-a48e-f74dd18aab73" providerId="ADAL" clId="{888F4AC1-3AC7-41B0-A91D-50AC1070E50B}" dt="2021-08-18T14:34:55" v="2" actId="478"/>
          <ac:cxnSpMkLst>
            <pc:docMk/>
            <pc:sldMk cId="1210286950" sldId="257"/>
            <ac:cxnSpMk id="11" creationId="{55BB098F-B425-4BA8-A403-C6B91CD7D2D8}"/>
          </ac:cxnSpMkLst>
        </pc:cxnChg>
        <pc:cxnChg chg="del">
          <ac:chgData name="Vegh, Botond" userId="4459ca01-5d96-4c57-a48e-f74dd18aab73" providerId="ADAL" clId="{888F4AC1-3AC7-41B0-A91D-50AC1070E50B}" dt="2021-08-18T14:34:55" v="2" actId="478"/>
          <ac:cxnSpMkLst>
            <pc:docMk/>
            <pc:sldMk cId="1210286950" sldId="257"/>
            <ac:cxnSpMk id="13" creationId="{321CF107-5408-45EE-9174-EC6DE7A217E6}"/>
          </ac:cxnSpMkLst>
        </pc:cxnChg>
        <pc:cxnChg chg="del mod">
          <ac:chgData name="Vegh, Botond" userId="4459ca01-5d96-4c57-a48e-f74dd18aab73" providerId="ADAL" clId="{888F4AC1-3AC7-41B0-A91D-50AC1070E50B}" dt="2021-08-18T14:34:58.003" v="4" actId="478"/>
          <ac:cxnSpMkLst>
            <pc:docMk/>
            <pc:sldMk cId="1210286950" sldId="257"/>
            <ac:cxnSpMk id="22" creationId="{FD1C7055-CBFF-4F8B-B0CD-73219EB4E95A}"/>
          </ac:cxnSpMkLst>
        </pc:cxnChg>
      </pc:sldChg>
      <pc:sldChg chg="addSp delSp modSp add mod">
        <pc:chgData name="Vegh, Botond" userId="4459ca01-5d96-4c57-a48e-f74dd18aab73" providerId="ADAL" clId="{888F4AC1-3AC7-41B0-A91D-50AC1070E50B}" dt="2021-08-18T15:05:53.018" v="173" actId="478"/>
        <pc:sldMkLst>
          <pc:docMk/>
          <pc:sldMk cId="2958834107" sldId="258"/>
        </pc:sldMkLst>
        <pc:spChg chg="add mod">
          <ac:chgData name="Vegh, Botond" userId="4459ca01-5d96-4c57-a48e-f74dd18aab73" providerId="ADAL" clId="{888F4AC1-3AC7-41B0-A91D-50AC1070E50B}" dt="2021-08-18T14:39:31.377" v="40" actId="1076"/>
          <ac:spMkLst>
            <pc:docMk/>
            <pc:sldMk cId="2958834107" sldId="258"/>
            <ac:spMk id="6" creationId="{E7C9474F-D11B-4D96-B6EB-AAF7036F3633}"/>
          </ac:spMkLst>
        </pc:spChg>
        <pc:spChg chg="add del">
          <ac:chgData name="Vegh, Botond" userId="4459ca01-5d96-4c57-a48e-f74dd18aab73" providerId="ADAL" clId="{888F4AC1-3AC7-41B0-A91D-50AC1070E50B}" dt="2021-08-18T15:03:11.439" v="152" actId="11529"/>
          <ac:spMkLst>
            <pc:docMk/>
            <pc:sldMk cId="2958834107" sldId="258"/>
            <ac:spMk id="28" creationId="{5AD09BEC-B89F-448F-B08B-D8EEA9919B41}"/>
          </ac:spMkLst>
        </pc:spChg>
        <pc:spChg chg="add del">
          <ac:chgData name="Vegh, Botond" userId="4459ca01-5d96-4c57-a48e-f74dd18aab73" providerId="ADAL" clId="{888F4AC1-3AC7-41B0-A91D-50AC1070E50B}" dt="2021-08-18T15:03:24.880" v="156" actId="11529"/>
          <ac:spMkLst>
            <pc:docMk/>
            <pc:sldMk cId="2958834107" sldId="258"/>
            <ac:spMk id="29" creationId="{60CDC69B-559E-4330-90AB-E7AE4393EEA3}"/>
          </ac:spMkLst>
        </pc:spChg>
        <pc:spChg chg="add del mod">
          <ac:chgData name="Vegh, Botond" userId="4459ca01-5d96-4c57-a48e-f74dd18aab73" providerId="ADAL" clId="{888F4AC1-3AC7-41B0-A91D-50AC1070E50B}" dt="2021-08-18T15:05:50.173" v="172" actId="478"/>
          <ac:spMkLst>
            <pc:docMk/>
            <pc:sldMk cId="2958834107" sldId="258"/>
            <ac:spMk id="30" creationId="{2170606D-F5C1-4BE3-BD30-5E022E3FB6B9}"/>
          </ac:spMkLst>
        </pc:spChg>
        <pc:spChg chg="add del">
          <ac:chgData name="Vegh, Botond" userId="4459ca01-5d96-4c57-a48e-f74dd18aab73" providerId="ADAL" clId="{888F4AC1-3AC7-41B0-A91D-50AC1070E50B}" dt="2021-08-18T15:05:21.849" v="170" actId="11529"/>
          <ac:spMkLst>
            <pc:docMk/>
            <pc:sldMk cId="2958834107" sldId="258"/>
            <ac:spMk id="31" creationId="{0A39B72F-4813-4771-B54E-C0753FAE66C7}"/>
          </ac:spMkLst>
        </pc:spChg>
        <pc:spChg chg="add del">
          <ac:chgData name="Vegh, Botond" userId="4459ca01-5d96-4c57-a48e-f74dd18aab73" providerId="ADAL" clId="{888F4AC1-3AC7-41B0-A91D-50AC1070E50B}" dt="2021-08-18T15:05:53.018" v="173" actId="478"/>
          <ac:spMkLst>
            <pc:docMk/>
            <pc:sldMk cId="2958834107" sldId="258"/>
            <ac:spMk id="32" creationId="{D0AF0174-11CD-440B-B43A-DCBA07F622BD}"/>
          </ac:spMkLst>
        </pc:spChg>
        <pc:picChg chg="del mod">
          <ac:chgData name="Vegh, Botond" userId="4459ca01-5d96-4c57-a48e-f74dd18aab73" providerId="ADAL" clId="{888F4AC1-3AC7-41B0-A91D-50AC1070E50B}" dt="2021-08-18T14:37:29.780" v="19" actId="478"/>
          <ac:picMkLst>
            <pc:docMk/>
            <pc:sldMk cId="2958834107" sldId="258"/>
            <ac:picMk id="3" creationId="{C0D4496F-F3E4-49C3-93F5-374294566881}"/>
          </ac:picMkLst>
        </pc:picChg>
        <pc:picChg chg="add mod ord">
          <ac:chgData name="Vegh, Botond" userId="4459ca01-5d96-4c57-a48e-f74dd18aab73" providerId="ADAL" clId="{888F4AC1-3AC7-41B0-A91D-50AC1070E50B}" dt="2021-08-18T15:03:44.887" v="162" actId="1076"/>
          <ac:picMkLst>
            <pc:docMk/>
            <pc:sldMk cId="2958834107" sldId="258"/>
            <ac:picMk id="4" creationId="{46FC5F21-D035-48C9-BF7F-3DEA05C12BB2}"/>
          </ac:picMkLst>
        </pc:picChg>
        <pc:cxnChg chg="add del mod">
          <ac:chgData name="Vegh, Botond" userId="4459ca01-5d96-4c57-a48e-f74dd18aab73" providerId="ADAL" clId="{888F4AC1-3AC7-41B0-A91D-50AC1070E50B}" dt="2021-08-18T14:39:47.348" v="45" actId="478"/>
          <ac:cxnSpMkLst>
            <pc:docMk/>
            <pc:sldMk cId="2958834107" sldId="258"/>
            <ac:cxnSpMk id="7" creationId="{21B7BD46-D926-4A45-B7FC-2B0E5163A943}"/>
          </ac:cxnSpMkLst>
        </pc:cxnChg>
        <pc:cxnChg chg="add del mod">
          <ac:chgData name="Vegh, Botond" userId="4459ca01-5d96-4c57-a48e-f74dd18aab73" providerId="ADAL" clId="{888F4AC1-3AC7-41B0-A91D-50AC1070E50B}" dt="2021-08-18T14:39:49.535" v="46" actId="478"/>
          <ac:cxnSpMkLst>
            <pc:docMk/>
            <pc:sldMk cId="2958834107" sldId="258"/>
            <ac:cxnSpMk id="9" creationId="{6F1C437D-7299-4695-81DC-F66B71D56A0F}"/>
          </ac:cxnSpMkLst>
        </pc:cxnChg>
        <pc:cxnChg chg="add del">
          <ac:chgData name="Vegh, Botond" userId="4459ca01-5d96-4c57-a48e-f74dd18aab73" providerId="ADAL" clId="{888F4AC1-3AC7-41B0-A91D-50AC1070E50B}" dt="2021-08-18T14:39:45.120" v="44" actId="11529"/>
          <ac:cxnSpMkLst>
            <pc:docMk/>
            <pc:sldMk cId="2958834107" sldId="258"/>
            <ac:cxnSpMk id="18" creationId="{60AD0D13-BD2D-42B7-8501-021681DCC175}"/>
          </ac:cxnSpMkLst>
        </pc:cxnChg>
        <pc:cxnChg chg="add mod">
          <ac:chgData name="Vegh, Botond" userId="4459ca01-5d96-4c57-a48e-f74dd18aab73" providerId="ADAL" clId="{888F4AC1-3AC7-41B0-A91D-50AC1070E50B}" dt="2021-08-18T14:40:26.628" v="55" actId="208"/>
          <ac:cxnSpMkLst>
            <pc:docMk/>
            <pc:sldMk cId="2958834107" sldId="258"/>
            <ac:cxnSpMk id="20" creationId="{1AD1BAED-4AE1-4534-8929-9C0B2FC4403C}"/>
          </ac:cxnSpMkLst>
        </pc:cxnChg>
        <pc:cxnChg chg="add mod">
          <ac:chgData name="Vegh, Botond" userId="4459ca01-5d96-4c57-a48e-f74dd18aab73" providerId="ADAL" clId="{888F4AC1-3AC7-41B0-A91D-50AC1070E50B}" dt="2021-08-18T14:40:26.628" v="55" actId="208"/>
          <ac:cxnSpMkLst>
            <pc:docMk/>
            <pc:sldMk cId="2958834107" sldId="258"/>
            <ac:cxnSpMk id="23" creationId="{E42AE7DE-F590-41DE-AC77-C1A525FF19CC}"/>
          </ac:cxnSpMkLst>
        </pc:cxnChg>
      </pc:sldChg>
      <pc:sldChg chg="addSp delSp modSp add mod">
        <pc:chgData name="Vegh, Botond" userId="4459ca01-5d96-4c57-a48e-f74dd18aab73" providerId="ADAL" clId="{888F4AC1-3AC7-41B0-A91D-50AC1070E50B}" dt="2021-08-18T14:48:45.550" v="148" actId="1076"/>
        <pc:sldMkLst>
          <pc:docMk/>
          <pc:sldMk cId="1329381587" sldId="259"/>
        </pc:sldMkLst>
        <pc:spChg chg="add mod">
          <ac:chgData name="Vegh, Botond" userId="4459ca01-5d96-4c57-a48e-f74dd18aab73" providerId="ADAL" clId="{888F4AC1-3AC7-41B0-A91D-50AC1070E50B}" dt="2021-08-18T14:48:40.139" v="147" actId="1076"/>
          <ac:spMkLst>
            <pc:docMk/>
            <pc:sldMk cId="1329381587" sldId="259"/>
            <ac:spMk id="5" creationId="{B421C765-3147-4226-B6F1-172FA4FD7031}"/>
          </ac:spMkLst>
        </pc:spChg>
        <pc:spChg chg="del">
          <ac:chgData name="Vegh, Botond" userId="4459ca01-5d96-4c57-a48e-f74dd18aab73" providerId="ADAL" clId="{888F4AC1-3AC7-41B0-A91D-50AC1070E50B}" dt="2021-08-18T14:41:42.525" v="69" actId="478"/>
          <ac:spMkLst>
            <pc:docMk/>
            <pc:sldMk cId="1329381587" sldId="259"/>
            <ac:spMk id="6" creationId="{E7C9474F-D11B-4D96-B6EB-AAF7036F3633}"/>
          </ac:spMkLst>
        </pc:spChg>
        <pc:spChg chg="add mod">
          <ac:chgData name="Vegh, Botond" userId="4459ca01-5d96-4c57-a48e-f74dd18aab73" providerId="ADAL" clId="{888F4AC1-3AC7-41B0-A91D-50AC1070E50B}" dt="2021-08-18T14:48:40.139" v="147" actId="1076"/>
          <ac:spMkLst>
            <pc:docMk/>
            <pc:sldMk cId="1329381587" sldId="259"/>
            <ac:spMk id="7" creationId="{1EBDE2A0-3133-46C7-8AFA-CDFE7EAECF37}"/>
          </ac:spMkLst>
        </pc:spChg>
        <pc:spChg chg="add mod">
          <ac:chgData name="Vegh, Botond" userId="4459ca01-5d96-4c57-a48e-f74dd18aab73" providerId="ADAL" clId="{888F4AC1-3AC7-41B0-A91D-50AC1070E50B}" dt="2021-08-18T14:48:40.139" v="147" actId="1076"/>
          <ac:spMkLst>
            <pc:docMk/>
            <pc:sldMk cId="1329381587" sldId="259"/>
            <ac:spMk id="10" creationId="{969EB08E-7FBC-4EE2-8E42-186F11B6B530}"/>
          </ac:spMkLst>
        </pc:spChg>
        <pc:spChg chg="add del">
          <ac:chgData name="Vegh, Botond" userId="4459ca01-5d96-4c57-a48e-f74dd18aab73" providerId="ADAL" clId="{888F4AC1-3AC7-41B0-A91D-50AC1070E50B}" dt="2021-08-18T14:44:30.624" v="94" actId="22"/>
          <ac:spMkLst>
            <pc:docMk/>
            <pc:sldMk cId="1329381587" sldId="259"/>
            <ac:spMk id="13" creationId="{36C18F76-C456-4CE3-AA38-0D38FD1B5A1D}"/>
          </ac:spMkLst>
        </pc:spChg>
        <pc:spChg chg="add mod">
          <ac:chgData name="Vegh, Botond" userId="4459ca01-5d96-4c57-a48e-f74dd18aab73" providerId="ADAL" clId="{888F4AC1-3AC7-41B0-A91D-50AC1070E50B}" dt="2021-08-18T14:48:40.139" v="147" actId="1076"/>
          <ac:spMkLst>
            <pc:docMk/>
            <pc:sldMk cId="1329381587" sldId="259"/>
            <ac:spMk id="14" creationId="{4C337F1F-423D-4F54-80A7-5DB9A818889D}"/>
          </ac:spMkLst>
        </pc:spChg>
        <pc:spChg chg="add mod">
          <ac:chgData name="Vegh, Botond" userId="4459ca01-5d96-4c57-a48e-f74dd18aab73" providerId="ADAL" clId="{888F4AC1-3AC7-41B0-A91D-50AC1070E50B}" dt="2021-08-18T14:48:40.139" v="147" actId="1076"/>
          <ac:spMkLst>
            <pc:docMk/>
            <pc:sldMk cId="1329381587" sldId="259"/>
            <ac:spMk id="15" creationId="{B9BC40B0-1562-42A4-AA55-F4DEA899E204}"/>
          </ac:spMkLst>
        </pc:spChg>
        <pc:spChg chg="add mod">
          <ac:chgData name="Vegh, Botond" userId="4459ca01-5d96-4c57-a48e-f74dd18aab73" providerId="ADAL" clId="{888F4AC1-3AC7-41B0-A91D-50AC1070E50B}" dt="2021-08-18T14:48:40.139" v="147" actId="1076"/>
          <ac:spMkLst>
            <pc:docMk/>
            <pc:sldMk cId="1329381587" sldId="259"/>
            <ac:spMk id="16" creationId="{2586D0C2-DF24-4E8F-878C-474BA6D5EC51}"/>
          </ac:spMkLst>
        </pc:spChg>
        <pc:spChg chg="add mod">
          <ac:chgData name="Vegh, Botond" userId="4459ca01-5d96-4c57-a48e-f74dd18aab73" providerId="ADAL" clId="{888F4AC1-3AC7-41B0-A91D-50AC1070E50B}" dt="2021-08-18T14:48:45.550" v="148" actId="1076"/>
          <ac:spMkLst>
            <pc:docMk/>
            <pc:sldMk cId="1329381587" sldId="259"/>
            <ac:spMk id="17" creationId="{D6ABBE75-1258-4A62-8F54-F20B9BA4BF0C}"/>
          </ac:spMkLst>
        </pc:spChg>
        <pc:spChg chg="mod">
          <ac:chgData name="Vegh, Botond" userId="4459ca01-5d96-4c57-a48e-f74dd18aab73" providerId="ADAL" clId="{888F4AC1-3AC7-41B0-A91D-50AC1070E50B}" dt="2021-08-18T14:48:27.996" v="143" actId="1076"/>
          <ac:spMkLst>
            <pc:docMk/>
            <pc:sldMk cId="1329381587" sldId="259"/>
            <ac:spMk id="25" creationId="{C24BCBAB-7611-4451-9F80-C8CCCB13933E}"/>
          </ac:spMkLst>
        </pc:spChg>
        <pc:picChg chg="add mod ord">
          <ac:chgData name="Vegh, Botond" userId="4459ca01-5d96-4c57-a48e-f74dd18aab73" providerId="ADAL" clId="{888F4AC1-3AC7-41B0-A91D-50AC1070E50B}" dt="2021-08-18T14:48:27.996" v="143" actId="1076"/>
          <ac:picMkLst>
            <pc:docMk/>
            <pc:sldMk cId="1329381587" sldId="259"/>
            <ac:picMk id="3" creationId="{28D59521-C676-4563-A685-008327C21B5F}"/>
          </ac:picMkLst>
        </pc:picChg>
        <pc:picChg chg="del">
          <ac:chgData name="Vegh, Botond" userId="4459ca01-5d96-4c57-a48e-f74dd18aab73" providerId="ADAL" clId="{888F4AC1-3AC7-41B0-A91D-50AC1070E50B}" dt="2021-08-18T14:41:26.659" v="64" actId="478"/>
          <ac:picMkLst>
            <pc:docMk/>
            <pc:sldMk cId="1329381587" sldId="259"/>
            <ac:picMk id="4" creationId="{46FC5F21-D035-48C9-BF7F-3DEA05C12BB2}"/>
          </ac:picMkLst>
        </pc:picChg>
        <pc:cxnChg chg="del mod">
          <ac:chgData name="Vegh, Botond" userId="4459ca01-5d96-4c57-a48e-f74dd18aab73" providerId="ADAL" clId="{888F4AC1-3AC7-41B0-A91D-50AC1070E50B}" dt="2021-08-18T14:41:38.316" v="68" actId="478"/>
          <ac:cxnSpMkLst>
            <pc:docMk/>
            <pc:sldMk cId="1329381587" sldId="259"/>
            <ac:cxnSpMk id="20" creationId="{1AD1BAED-4AE1-4534-8929-9C0B2FC4403C}"/>
          </ac:cxnSpMkLst>
        </pc:cxnChg>
        <pc:cxnChg chg="del">
          <ac:chgData name="Vegh, Botond" userId="4459ca01-5d96-4c57-a48e-f74dd18aab73" providerId="ADAL" clId="{888F4AC1-3AC7-41B0-A91D-50AC1070E50B}" dt="2021-08-18T14:41:37.095" v="67" actId="478"/>
          <ac:cxnSpMkLst>
            <pc:docMk/>
            <pc:sldMk cId="1329381587" sldId="259"/>
            <ac:cxnSpMk id="23" creationId="{E42AE7DE-F590-41DE-AC77-C1A525FF19CC}"/>
          </ac:cxnSpMkLst>
        </pc:cxnChg>
      </pc:sldChg>
      <pc:sldChg chg="addSp delSp modSp add mod">
        <pc:chgData name="Vegh, Botond" userId="4459ca01-5d96-4c57-a48e-f74dd18aab73" providerId="ADAL" clId="{888F4AC1-3AC7-41B0-A91D-50AC1070E50B}" dt="2021-08-19T15:12:18.198" v="295" actId="1076"/>
        <pc:sldMkLst>
          <pc:docMk/>
          <pc:sldMk cId="1475593113" sldId="260"/>
        </pc:sldMkLst>
        <pc:spChg chg="del">
          <ac:chgData name="Vegh, Botond" userId="4459ca01-5d96-4c57-a48e-f74dd18aab73" providerId="ADAL" clId="{888F4AC1-3AC7-41B0-A91D-50AC1070E50B}" dt="2021-08-18T15:20:21.241" v="176" actId="478"/>
          <ac:spMkLst>
            <pc:docMk/>
            <pc:sldMk cId="1475593113" sldId="260"/>
            <ac:spMk id="5" creationId="{B421C765-3147-4226-B6F1-172FA4FD7031}"/>
          </ac:spMkLst>
        </pc:spChg>
        <pc:spChg chg="del">
          <ac:chgData name="Vegh, Botond" userId="4459ca01-5d96-4c57-a48e-f74dd18aab73" providerId="ADAL" clId="{888F4AC1-3AC7-41B0-A91D-50AC1070E50B}" dt="2021-08-18T15:20:21.241" v="176" actId="478"/>
          <ac:spMkLst>
            <pc:docMk/>
            <pc:sldMk cId="1475593113" sldId="260"/>
            <ac:spMk id="7" creationId="{1EBDE2A0-3133-46C7-8AFA-CDFE7EAECF37}"/>
          </ac:spMkLst>
        </pc:spChg>
        <pc:spChg chg="add mod">
          <ac:chgData name="Vegh, Botond" userId="4459ca01-5d96-4c57-a48e-f74dd18aab73" providerId="ADAL" clId="{888F4AC1-3AC7-41B0-A91D-50AC1070E50B}" dt="2021-08-19T15:11:46.788" v="291" actId="208"/>
          <ac:spMkLst>
            <pc:docMk/>
            <pc:sldMk cId="1475593113" sldId="260"/>
            <ac:spMk id="9" creationId="{D113C7DE-878F-4417-98E6-9E8E8E207023}"/>
          </ac:spMkLst>
        </pc:spChg>
        <pc:spChg chg="del">
          <ac:chgData name="Vegh, Botond" userId="4459ca01-5d96-4c57-a48e-f74dd18aab73" providerId="ADAL" clId="{888F4AC1-3AC7-41B0-A91D-50AC1070E50B}" dt="2021-08-18T15:20:21.241" v="176" actId="478"/>
          <ac:spMkLst>
            <pc:docMk/>
            <pc:sldMk cId="1475593113" sldId="260"/>
            <ac:spMk id="10" creationId="{969EB08E-7FBC-4EE2-8E42-186F11B6B530}"/>
          </ac:spMkLst>
        </pc:spChg>
        <pc:spChg chg="del">
          <ac:chgData name="Vegh, Botond" userId="4459ca01-5d96-4c57-a48e-f74dd18aab73" providerId="ADAL" clId="{888F4AC1-3AC7-41B0-A91D-50AC1070E50B}" dt="2021-08-18T15:20:21.241" v="176" actId="478"/>
          <ac:spMkLst>
            <pc:docMk/>
            <pc:sldMk cId="1475593113" sldId="260"/>
            <ac:spMk id="14" creationId="{4C337F1F-423D-4F54-80A7-5DB9A818889D}"/>
          </ac:spMkLst>
        </pc:spChg>
        <pc:spChg chg="del">
          <ac:chgData name="Vegh, Botond" userId="4459ca01-5d96-4c57-a48e-f74dd18aab73" providerId="ADAL" clId="{888F4AC1-3AC7-41B0-A91D-50AC1070E50B}" dt="2021-08-18T15:20:21.241" v="176" actId="478"/>
          <ac:spMkLst>
            <pc:docMk/>
            <pc:sldMk cId="1475593113" sldId="260"/>
            <ac:spMk id="15" creationId="{B9BC40B0-1562-42A4-AA55-F4DEA899E204}"/>
          </ac:spMkLst>
        </pc:spChg>
        <pc:spChg chg="del">
          <ac:chgData name="Vegh, Botond" userId="4459ca01-5d96-4c57-a48e-f74dd18aab73" providerId="ADAL" clId="{888F4AC1-3AC7-41B0-A91D-50AC1070E50B}" dt="2021-08-18T15:20:21.241" v="176" actId="478"/>
          <ac:spMkLst>
            <pc:docMk/>
            <pc:sldMk cId="1475593113" sldId="260"/>
            <ac:spMk id="16" creationId="{2586D0C2-DF24-4E8F-878C-474BA6D5EC51}"/>
          </ac:spMkLst>
        </pc:spChg>
        <pc:spChg chg="del">
          <ac:chgData name="Vegh, Botond" userId="4459ca01-5d96-4c57-a48e-f74dd18aab73" providerId="ADAL" clId="{888F4AC1-3AC7-41B0-A91D-50AC1070E50B}" dt="2021-08-18T15:20:21.241" v="176" actId="478"/>
          <ac:spMkLst>
            <pc:docMk/>
            <pc:sldMk cId="1475593113" sldId="260"/>
            <ac:spMk id="17" creationId="{D6ABBE75-1258-4A62-8F54-F20B9BA4BF0C}"/>
          </ac:spMkLst>
        </pc:spChg>
        <pc:spChg chg="add mod">
          <ac:chgData name="Vegh, Botond" userId="4459ca01-5d96-4c57-a48e-f74dd18aab73" providerId="ADAL" clId="{888F4AC1-3AC7-41B0-A91D-50AC1070E50B}" dt="2021-08-18T15:32:25.335" v="256" actId="1076"/>
          <ac:spMkLst>
            <pc:docMk/>
            <pc:sldMk cId="1475593113" sldId="260"/>
            <ac:spMk id="18" creationId="{9466C387-20F3-49CF-B6C0-0C4CD03E3040}"/>
          </ac:spMkLst>
        </pc:spChg>
        <pc:spChg chg="add mod">
          <ac:chgData name="Vegh, Botond" userId="4459ca01-5d96-4c57-a48e-f74dd18aab73" providerId="ADAL" clId="{888F4AC1-3AC7-41B0-A91D-50AC1070E50B}" dt="2021-08-19T15:12:18.198" v="295" actId="1076"/>
          <ac:spMkLst>
            <pc:docMk/>
            <pc:sldMk cId="1475593113" sldId="260"/>
            <ac:spMk id="19" creationId="{4562AEAB-E766-4E7B-8BA8-C5FF93459C89}"/>
          </ac:spMkLst>
        </pc:spChg>
        <pc:spChg chg="mod">
          <ac:chgData name="Vegh, Botond" userId="4459ca01-5d96-4c57-a48e-f74dd18aab73" providerId="ADAL" clId="{888F4AC1-3AC7-41B0-A91D-50AC1070E50B}" dt="2021-08-18T15:21:27.796" v="203" actId="1076"/>
          <ac:spMkLst>
            <pc:docMk/>
            <pc:sldMk cId="1475593113" sldId="260"/>
            <ac:spMk id="25" creationId="{C24BCBAB-7611-4451-9F80-C8CCCB13933E}"/>
          </ac:spMkLst>
        </pc:spChg>
        <pc:picChg chg="del">
          <ac:chgData name="Vegh, Botond" userId="4459ca01-5d96-4c57-a48e-f74dd18aab73" providerId="ADAL" clId="{888F4AC1-3AC7-41B0-A91D-50AC1070E50B}" dt="2021-08-18T15:20:18.646" v="175" actId="478"/>
          <ac:picMkLst>
            <pc:docMk/>
            <pc:sldMk cId="1475593113" sldId="260"/>
            <ac:picMk id="3" creationId="{28D59521-C676-4563-A685-008327C21B5F}"/>
          </ac:picMkLst>
        </pc:picChg>
        <pc:picChg chg="add del mod">
          <ac:chgData name="Vegh, Botond" userId="4459ca01-5d96-4c57-a48e-f74dd18aab73" providerId="ADAL" clId="{888F4AC1-3AC7-41B0-A91D-50AC1070E50B}" dt="2021-08-18T15:21:07.704" v="182" actId="478"/>
          <ac:picMkLst>
            <pc:docMk/>
            <pc:sldMk cId="1475593113" sldId="260"/>
            <ac:picMk id="4" creationId="{51E58E37-AB17-426E-9C4F-919EC2B9F932}"/>
          </ac:picMkLst>
        </pc:picChg>
        <pc:picChg chg="add mod ord">
          <ac:chgData name="Vegh, Botond" userId="4459ca01-5d96-4c57-a48e-f74dd18aab73" providerId="ADAL" clId="{888F4AC1-3AC7-41B0-A91D-50AC1070E50B}" dt="2021-08-18T15:21:15.611" v="188" actId="1076"/>
          <ac:picMkLst>
            <pc:docMk/>
            <pc:sldMk cId="1475593113" sldId="260"/>
            <ac:picMk id="8" creationId="{5169941C-ECE4-43A8-96C3-83FAACBFAC09}"/>
          </ac:picMkLst>
        </pc:picChg>
      </pc:sldChg>
      <pc:sldChg chg="addSp delSp modSp add mod">
        <pc:chgData name="Vegh, Botond" userId="4459ca01-5d96-4c57-a48e-f74dd18aab73" providerId="ADAL" clId="{888F4AC1-3AC7-41B0-A91D-50AC1070E50B}" dt="2021-08-18T15:47:16.718" v="276" actId="1076"/>
        <pc:sldMkLst>
          <pc:docMk/>
          <pc:sldMk cId="3189739889" sldId="261"/>
        </pc:sldMkLst>
        <pc:spChg chg="add mod">
          <ac:chgData name="Vegh, Botond" userId="4459ca01-5d96-4c57-a48e-f74dd18aab73" providerId="ADAL" clId="{888F4AC1-3AC7-41B0-A91D-50AC1070E50B}" dt="2021-08-18T15:47:01.733" v="272" actId="208"/>
          <ac:spMkLst>
            <pc:docMk/>
            <pc:sldMk cId="3189739889" sldId="261"/>
            <ac:spMk id="4" creationId="{D8C3708D-5EF3-4783-8CE9-41D4E5A77EE8}"/>
          </ac:spMkLst>
        </pc:spChg>
        <pc:spChg chg="del">
          <ac:chgData name="Vegh, Botond" userId="4459ca01-5d96-4c57-a48e-f74dd18aab73" providerId="ADAL" clId="{888F4AC1-3AC7-41B0-A91D-50AC1070E50B}" dt="2021-08-18T15:44:23.203" v="258" actId="478"/>
          <ac:spMkLst>
            <pc:docMk/>
            <pc:sldMk cId="3189739889" sldId="261"/>
            <ac:spMk id="9" creationId="{D113C7DE-878F-4417-98E6-9E8E8E207023}"/>
          </ac:spMkLst>
        </pc:spChg>
        <pc:spChg chg="add mod ord">
          <ac:chgData name="Vegh, Botond" userId="4459ca01-5d96-4c57-a48e-f74dd18aab73" providerId="ADAL" clId="{888F4AC1-3AC7-41B0-A91D-50AC1070E50B}" dt="2021-08-18T15:47:16.718" v="276" actId="1076"/>
          <ac:spMkLst>
            <pc:docMk/>
            <pc:sldMk cId="3189739889" sldId="261"/>
            <ac:spMk id="10" creationId="{66525D0C-C34A-4F51-B606-87F555EDDCE8}"/>
          </ac:spMkLst>
        </pc:spChg>
        <pc:spChg chg="del">
          <ac:chgData name="Vegh, Botond" userId="4459ca01-5d96-4c57-a48e-f74dd18aab73" providerId="ADAL" clId="{888F4AC1-3AC7-41B0-A91D-50AC1070E50B}" dt="2021-08-18T15:44:23.203" v="258" actId="478"/>
          <ac:spMkLst>
            <pc:docMk/>
            <pc:sldMk cId="3189739889" sldId="261"/>
            <ac:spMk id="18" creationId="{9466C387-20F3-49CF-B6C0-0C4CD03E3040}"/>
          </ac:spMkLst>
        </pc:spChg>
        <pc:spChg chg="del">
          <ac:chgData name="Vegh, Botond" userId="4459ca01-5d96-4c57-a48e-f74dd18aab73" providerId="ADAL" clId="{888F4AC1-3AC7-41B0-A91D-50AC1070E50B}" dt="2021-08-18T15:44:23.203" v="258" actId="478"/>
          <ac:spMkLst>
            <pc:docMk/>
            <pc:sldMk cId="3189739889" sldId="261"/>
            <ac:spMk id="19" creationId="{4562AEAB-E766-4E7B-8BA8-C5FF93459C89}"/>
          </ac:spMkLst>
        </pc:spChg>
        <pc:spChg chg="del">
          <ac:chgData name="Vegh, Botond" userId="4459ca01-5d96-4c57-a48e-f74dd18aab73" providerId="ADAL" clId="{888F4AC1-3AC7-41B0-A91D-50AC1070E50B}" dt="2021-08-18T15:44:23.203" v="258" actId="478"/>
          <ac:spMkLst>
            <pc:docMk/>
            <pc:sldMk cId="3189739889" sldId="261"/>
            <ac:spMk id="25" creationId="{C24BCBAB-7611-4451-9F80-C8CCCB13933E}"/>
          </ac:spMkLst>
        </pc:spChg>
        <pc:picChg chg="add mod">
          <ac:chgData name="Vegh, Botond" userId="4459ca01-5d96-4c57-a48e-f74dd18aab73" providerId="ADAL" clId="{888F4AC1-3AC7-41B0-A91D-50AC1070E50B}" dt="2021-08-18T15:44:56.041" v="262" actId="962"/>
          <ac:picMkLst>
            <pc:docMk/>
            <pc:sldMk cId="3189739889" sldId="261"/>
            <ac:picMk id="3" creationId="{AABCCB93-1223-445A-9D20-4EFFC6D3D908}"/>
          </ac:picMkLst>
        </pc:picChg>
        <pc:picChg chg="del">
          <ac:chgData name="Vegh, Botond" userId="4459ca01-5d96-4c57-a48e-f74dd18aab73" providerId="ADAL" clId="{888F4AC1-3AC7-41B0-A91D-50AC1070E50B}" dt="2021-08-18T15:44:23.818" v="259" actId="478"/>
          <ac:picMkLst>
            <pc:docMk/>
            <pc:sldMk cId="3189739889" sldId="261"/>
            <ac:picMk id="8" creationId="{5169941C-ECE4-43A8-96C3-83FAACBFAC09}"/>
          </ac:picMkLst>
        </pc:picChg>
      </pc:sldChg>
      <pc:sldChg chg="addSp delSp modSp add mod">
        <pc:chgData name="Vegh, Botond" userId="4459ca01-5d96-4c57-a48e-f74dd18aab73" providerId="ADAL" clId="{888F4AC1-3AC7-41B0-A91D-50AC1070E50B}" dt="2021-08-19T14:58:16.514" v="286" actId="1076"/>
        <pc:sldMkLst>
          <pc:docMk/>
          <pc:sldMk cId="3848306690" sldId="262"/>
        </pc:sldMkLst>
        <pc:picChg chg="del">
          <ac:chgData name="Vegh, Botond" userId="4459ca01-5d96-4c57-a48e-f74dd18aab73" providerId="ADAL" clId="{888F4AC1-3AC7-41B0-A91D-50AC1070E50B}" dt="2021-08-19T14:58:01.709" v="279" actId="478"/>
          <ac:picMkLst>
            <pc:docMk/>
            <pc:sldMk cId="3848306690" sldId="262"/>
            <ac:picMk id="3" creationId="{C0D4496F-F3E4-49C3-93F5-374294566881}"/>
          </ac:picMkLst>
        </pc:picChg>
        <pc:picChg chg="add mod ord">
          <ac:chgData name="Vegh, Botond" userId="4459ca01-5d96-4c57-a48e-f74dd18aab73" providerId="ADAL" clId="{888F4AC1-3AC7-41B0-A91D-50AC1070E50B}" dt="2021-08-19T14:58:16.514" v="286" actId="1076"/>
          <ac:picMkLst>
            <pc:docMk/>
            <pc:sldMk cId="3848306690" sldId="262"/>
            <ac:picMk id="4" creationId="{B97E54F2-764F-4812-967C-ED9C48BE059D}"/>
          </ac:picMkLst>
        </pc:picChg>
      </pc:sldChg>
      <pc:sldChg chg="addSp delSp modSp add mod">
        <pc:chgData name="Vegh, Botond" userId="4459ca01-5d96-4c57-a48e-f74dd18aab73" providerId="ADAL" clId="{888F4AC1-3AC7-41B0-A91D-50AC1070E50B}" dt="2021-08-20T09:28:23.599" v="308" actId="1076"/>
        <pc:sldMkLst>
          <pc:docMk/>
          <pc:sldMk cId="2110189036" sldId="263"/>
        </pc:sldMkLst>
        <pc:picChg chg="add del">
          <ac:chgData name="Vegh, Botond" userId="4459ca01-5d96-4c57-a48e-f74dd18aab73" providerId="ADAL" clId="{888F4AC1-3AC7-41B0-A91D-50AC1070E50B}" dt="2021-08-20T09:28:12.606" v="304" actId="478"/>
          <ac:picMkLst>
            <pc:docMk/>
            <pc:sldMk cId="2110189036" sldId="263"/>
            <ac:picMk id="3" creationId="{C0D4496F-F3E4-49C3-93F5-374294566881}"/>
          </ac:picMkLst>
        </pc:picChg>
        <pc:picChg chg="mod ord">
          <ac:chgData name="Vegh, Botond" userId="4459ca01-5d96-4c57-a48e-f74dd18aab73" providerId="ADAL" clId="{888F4AC1-3AC7-41B0-A91D-50AC1070E50B}" dt="2021-08-20T09:28:23.599" v="308" actId="1076"/>
          <ac:picMkLst>
            <pc:docMk/>
            <pc:sldMk cId="2110189036" sldId="263"/>
            <ac:picMk id="4" creationId="{91E1A04C-2331-4173-A8D6-18A14CF402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8143-55FC-411E-943D-CC499D577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67A6-D6E3-4E9D-B7C4-C23C3E6E0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CD9FF-1290-4DC0-ADD6-72F3C47D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8FD1-1653-4BDA-8A79-2E409426220B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0CC26-1D4D-4ED1-A75B-EE7BD424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AE90-9E15-4816-98B8-CEEC0444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65FF-0AC9-405F-8D15-FD234311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5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98A6-4222-4A6B-A4B0-CD6BBC76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AB8D0-B55C-46D6-B37B-B494B3E5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F6A6-C73C-4745-9566-5722C472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8FD1-1653-4BDA-8A79-2E409426220B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0956-FA5B-48B7-A339-A16813AB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E0B6-AD33-4391-B877-3A039985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65FF-0AC9-405F-8D15-FD234311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5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4C788-6B7B-4E9E-84E2-8D24D9EB4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77BFB-5DEC-4B43-838E-B7392F7D1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8938-7B9D-45E3-9842-558DBB75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8FD1-1653-4BDA-8A79-2E409426220B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6E44E-9AB6-4FD2-95EE-C756E5E0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09DE-DA97-4E4F-927C-7BD7E6C6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65FF-0AC9-405F-8D15-FD234311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26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69AC-011B-404F-B227-32A78EE4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0CFB-1269-4FAE-80EA-84BD89DF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E235-0482-4801-9BFF-F253C4C0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8FD1-1653-4BDA-8A79-2E409426220B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E0C57-5C9C-43D5-87ED-1E640572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187F-8B1E-43D4-A680-D78154AD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65FF-0AC9-405F-8D15-FD234311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9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E354-B6D3-4BDB-B01B-43004EE1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93464-4627-4FBB-9B3F-07DBE961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CE83-F259-4076-844C-2A9C1628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8FD1-1653-4BDA-8A79-2E409426220B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4024-F7C7-4A6A-AA96-203F07F9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8C437-36A1-416A-99BE-7A646F9D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65FF-0AC9-405F-8D15-FD234311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9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84C0-D656-4459-A787-820D31A9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5A16-5383-4594-BFFF-CF3F88B16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A4BF7-8A91-4168-9D9F-38281B500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1ACCA-5A1B-4C7A-9832-2A6CFBE5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8FD1-1653-4BDA-8A79-2E409426220B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E7E7-B7F9-4FC6-8FC2-BAAE551A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CD18-5711-4901-BFBB-F789759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65FF-0AC9-405F-8D15-FD234311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8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B52B-9260-4E05-984A-8D97662D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32DEB-D8AA-4B4D-A6C9-8477D340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925B6-AE3D-4A67-BADF-36721C212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4AF86-F06D-4C7C-8FCC-1377089C6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04163-9E39-455C-BBB3-2BCA5F2B9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137AE-6536-4B47-BC57-557C6BA9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8FD1-1653-4BDA-8A79-2E409426220B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904AD-7BFC-40F8-986D-6FA365D9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3CCBF-D0E2-4B74-A882-C85810D1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65FF-0AC9-405F-8D15-FD234311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0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8935-F123-4827-BE6D-89D0D22F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D0588-7A59-4C4D-82E5-00A12BAC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8FD1-1653-4BDA-8A79-2E409426220B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40911-64DC-4E48-852C-CCF56848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2D498-036E-4F44-AC42-4C5D6EBF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65FF-0AC9-405F-8D15-FD234311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9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3C676-FB5B-48F4-8453-B016D4C0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8FD1-1653-4BDA-8A79-2E409426220B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0628-8A70-4164-A2B0-222E9E9F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A7BD1-338F-479D-A62F-B43E8514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65FF-0AC9-405F-8D15-FD234311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69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9285-061F-4C9E-B062-67D4420E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FD40-90B3-4EFB-90EE-97425D57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1F2C7-A9E9-47B4-98C5-374FAE44A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93F5E-81E3-414B-82AB-1FAC81DA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8FD1-1653-4BDA-8A79-2E409426220B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F45F0-9631-4772-83B5-247CB2AD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BF4CD-E370-4DA6-93A6-D337DE43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65FF-0AC9-405F-8D15-FD234311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8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9B7-6CBC-4432-B27A-910A90B5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14BA2-D5E9-48EF-BC7E-02F968CD2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3E2B9-8B34-4617-A5BA-0ADCA87B6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B6F1D-B1D1-4CA5-A447-C94FCE72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8FD1-1653-4BDA-8A79-2E409426220B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833E1-89DF-4A9B-A13B-0C6352C2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06FCC-688A-4D05-A473-6DF0CAEC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65FF-0AC9-405F-8D15-FD234311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9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51224-0D85-4ED1-9D6D-2BA873B6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C73D-DDF2-4DB7-A221-46660C33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2048-F2DA-4386-A629-E6545181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8FD1-1653-4BDA-8A79-2E409426220B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AB68-5AEB-498B-BABF-5ECE8E032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A3860-51AB-4BC5-9ED4-983928A27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65FF-0AC9-405F-8D15-FD234311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3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977106-6D53-447B-9028-6DBBA9BE0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13" y="2005330"/>
            <a:ext cx="10677773" cy="2299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76E04-1D91-4A28-9110-0B4DBC514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75" y="1093498"/>
            <a:ext cx="1808480" cy="1823663"/>
          </a:xfrm>
          <a:prstGeom prst="ellipse">
            <a:avLst/>
          </a:prstGeom>
          <a:ln w="9525">
            <a:solidFill>
              <a:schemeClr val="tx1"/>
            </a:solidFill>
          </a:ln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BB098F-B425-4BA8-A403-C6B91CD7D2D8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3907155" y="2005330"/>
            <a:ext cx="908686" cy="8375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1CF107-5408-45EE-9174-EC6DE7A217E6}"/>
              </a:ext>
            </a:extLst>
          </p:cNvPr>
          <p:cNvCxnSpPr>
            <a:cxnSpLocks/>
          </p:cNvCxnSpPr>
          <p:nvPr/>
        </p:nvCxnSpPr>
        <p:spPr>
          <a:xfrm flipH="1" flipV="1">
            <a:off x="3368040" y="2842880"/>
            <a:ext cx="1397001" cy="742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FD04A78-9D85-4D69-B859-B41F9432ECC0}"/>
              </a:ext>
            </a:extLst>
          </p:cNvPr>
          <p:cNvSpPr/>
          <p:nvPr/>
        </p:nvSpPr>
        <p:spPr>
          <a:xfrm>
            <a:off x="4765041" y="2836860"/>
            <a:ext cx="133350" cy="1333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3109E0-9A16-430D-AD5F-CE19317CFFF9}"/>
              </a:ext>
            </a:extLst>
          </p:cNvPr>
          <p:cNvSpPr/>
          <p:nvPr/>
        </p:nvSpPr>
        <p:spPr>
          <a:xfrm>
            <a:off x="3256521" y="821267"/>
            <a:ext cx="597548" cy="5975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1C7055-CBFF-4F8B-B0CD-73219EB4E95A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5558156" y="3886526"/>
            <a:ext cx="537844" cy="4187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C8403-8E0E-4DB9-A6C6-D934509239FB}"/>
              </a:ext>
            </a:extLst>
          </p:cNvPr>
          <p:cNvSpPr/>
          <p:nvPr/>
        </p:nvSpPr>
        <p:spPr>
          <a:xfrm>
            <a:off x="6016654" y="4095913"/>
            <a:ext cx="597548" cy="5975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BCBAB-7611-4451-9F80-C8CCCB13933E}"/>
              </a:ext>
            </a:extLst>
          </p:cNvPr>
          <p:cNvSpPr txBox="1"/>
          <p:nvPr/>
        </p:nvSpPr>
        <p:spPr>
          <a:xfrm>
            <a:off x="5289072" y="3221366"/>
            <a:ext cx="121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Lagos Lagoon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B84A27-5FC7-4F4B-B834-BFF1346BCC56}"/>
              </a:ext>
            </a:extLst>
          </p:cNvPr>
          <p:cNvSpPr/>
          <p:nvPr/>
        </p:nvSpPr>
        <p:spPr>
          <a:xfrm>
            <a:off x="6484582" y="1318395"/>
            <a:ext cx="597548" cy="5975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3A18FD-ED86-4FD3-8327-ED47193BFCFF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897572" y="1828434"/>
            <a:ext cx="674519" cy="864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6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C0D4496F-F3E4-49C3-93F5-37429456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10" y="1971414"/>
            <a:ext cx="10222647" cy="21652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4BCBAB-7611-4451-9F80-C8CCCB13933E}"/>
              </a:ext>
            </a:extLst>
          </p:cNvPr>
          <p:cNvSpPr txBox="1"/>
          <p:nvPr/>
        </p:nvSpPr>
        <p:spPr>
          <a:xfrm>
            <a:off x="5230349" y="3152001"/>
            <a:ext cx="121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Lagos Lagoon</a:t>
            </a:r>
          </a:p>
        </p:txBody>
      </p:sp>
    </p:spTree>
    <p:extLst>
      <p:ext uri="{BB962C8B-B14F-4D97-AF65-F5344CB8AC3E}">
        <p14:creationId xmlns:p14="http://schemas.microsoft.com/office/powerpoint/2010/main" val="121028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E1A04C-2331-4173-A8D6-18A14CF4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33" y="2034922"/>
            <a:ext cx="10579133" cy="22341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4BCBAB-7611-4451-9F80-C8CCCB13933E}"/>
              </a:ext>
            </a:extLst>
          </p:cNvPr>
          <p:cNvSpPr txBox="1"/>
          <p:nvPr/>
        </p:nvSpPr>
        <p:spPr>
          <a:xfrm>
            <a:off x="5230349" y="3152001"/>
            <a:ext cx="121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Lagos Lagoon</a:t>
            </a:r>
          </a:p>
        </p:txBody>
      </p:sp>
    </p:spTree>
    <p:extLst>
      <p:ext uri="{BB962C8B-B14F-4D97-AF65-F5344CB8AC3E}">
        <p14:creationId xmlns:p14="http://schemas.microsoft.com/office/powerpoint/2010/main" val="211018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97E54F2-764F-4812-967C-ED9C48BE0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1843872"/>
            <a:ext cx="11502869" cy="24732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4BCBAB-7611-4451-9F80-C8CCCB13933E}"/>
              </a:ext>
            </a:extLst>
          </p:cNvPr>
          <p:cNvSpPr txBox="1"/>
          <p:nvPr/>
        </p:nvSpPr>
        <p:spPr>
          <a:xfrm>
            <a:off x="5230349" y="3152001"/>
            <a:ext cx="121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Lagos Lagoon</a:t>
            </a:r>
          </a:p>
        </p:txBody>
      </p:sp>
    </p:spTree>
    <p:extLst>
      <p:ext uri="{BB962C8B-B14F-4D97-AF65-F5344CB8AC3E}">
        <p14:creationId xmlns:p14="http://schemas.microsoft.com/office/powerpoint/2010/main" val="384830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6FC5F21-D035-48C9-BF7F-3DEA05C12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0" y="1728133"/>
            <a:ext cx="10913779" cy="25509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4BCBAB-7611-4451-9F80-C8CCCB13933E}"/>
              </a:ext>
            </a:extLst>
          </p:cNvPr>
          <p:cNvSpPr txBox="1"/>
          <p:nvPr/>
        </p:nvSpPr>
        <p:spPr>
          <a:xfrm>
            <a:off x="5230349" y="3152001"/>
            <a:ext cx="121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Lagos Lagoon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C9474F-D11B-4D96-B6EB-AAF7036F3633}"/>
              </a:ext>
            </a:extLst>
          </p:cNvPr>
          <p:cNvSpPr/>
          <p:nvPr/>
        </p:nvSpPr>
        <p:spPr>
          <a:xfrm>
            <a:off x="2778349" y="2162569"/>
            <a:ext cx="597548" cy="5975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D1BAED-4AE1-4534-8929-9C0B2FC4403C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375897" y="2046915"/>
            <a:ext cx="1732998" cy="414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2AE7DE-F590-41DE-AC77-C1A525FF19CC}"/>
              </a:ext>
            </a:extLst>
          </p:cNvPr>
          <p:cNvCxnSpPr>
            <a:cxnSpLocks/>
          </p:cNvCxnSpPr>
          <p:nvPr/>
        </p:nvCxnSpPr>
        <p:spPr>
          <a:xfrm flipV="1">
            <a:off x="3375897" y="2254129"/>
            <a:ext cx="524984" cy="207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83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8D59521-C676-4563-A685-008327C21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03" y="1733550"/>
            <a:ext cx="10314793" cy="24727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4BCBAB-7611-4451-9F80-C8CCCB13933E}"/>
              </a:ext>
            </a:extLst>
          </p:cNvPr>
          <p:cNvSpPr txBox="1"/>
          <p:nvPr/>
        </p:nvSpPr>
        <p:spPr>
          <a:xfrm>
            <a:off x="5230349" y="3142476"/>
            <a:ext cx="121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Lagos Lagoon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21C765-3147-4226-B6F1-172FA4FD7031}"/>
              </a:ext>
            </a:extLst>
          </p:cNvPr>
          <p:cNvSpPr/>
          <p:nvPr/>
        </p:nvSpPr>
        <p:spPr>
          <a:xfrm>
            <a:off x="10205988" y="2073700"/>
            <a:ext cx="175226" cy="180000"/>
          </a:xfrm>
          <a:prstGeom prst="ellipse">
            <a:avLst/>
          </a:prstGeom>
          <a:solidFill>
            <a:srgbClr val="912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9EB08E-7FBC-4EE2-8E42-186F11B6B530}"/>
              </a:ext>
            </a:extLst>
          </p:cNvPr>
          <p:cNvSpPr/>
          <p:nvPr/>
        </p:nvSpPr>
        <p:spPr>
          <a:xfrm>
            <a:off x="10275601" y="2537416"/>
            <a:ext cx="36000" cy="36000"/>
          </a:xfrm>
          <a:prstGeom prst="ellipse">
            <a:avLst/>
          </a:prstGeom>
          <a:solidFill>
            <a:srgbClr val="912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DE2A0-3133-46C7-8AFA-CDFE7EAECF37}"/>
              </a:ext>
            </a:extLst>
          </p:cNvPr>
          <p:cNvSpPr txBox="1"/>
          <p:nvPr/>
        </p:nvSpPr>
        <p:spPr>
          <a:xfrm>
            <a:off x="10391326" y="2002117"/>
            <a:ext cx="7761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3000m</a:t>
            </a:r>
            <a:r>
              <a:rPr lang="en-GB" sz="150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²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337F1F-423D-4F54-80A7-5DB9A818889D}"/>
              </a:ext>
            </a:extLst>
          </p:cNvPr>
          <p:cNvSpPr/>
          <p:nvPr/>
        </p:nvSpPr>
        <p:spPr>
          <a:xfrm>
            <a:off x="10249096" y="2342537"/>
            <a:ext cx="90000" cy="90000"/>
          </a:xfrm>
          <a:prstGeom prst="ellipse">
            <a:avLst/>
          </a:prstGeom>
          <a:solidFill>
            <a:srgbClr val="912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C40B0-1562-42A4-AA55-F4DEA899E204}"/>
              </a:ext>
            </a:extLst>
          </p:cNvPr>
          <p:cNvSpPr txBox="1"/>
          <p:nvPr/>
        </p:nvSpPr>
        <p:spPr>
          <a:xfrm>
            <a:off x="10391326" y="2198210"/>
            <a:ext cx="7761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1500m</a:t>
            </a:r>
            <a:r>
              <a:rPr lang="en-GB" sz="150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²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6D0C2-DF24-4E8F-878C-474BA6D5EC51}"/>
              </a:ext>
            </a:extLst>
          </p:cNvPr>
          <p:cNvSpPr txBox="1"/>
          <p:nvPr/>
        </p:nvSpPr>
        <p:spPr>
          <a:xfrm>
            <a:off x="10391326" y="2375834"/>
            <a:ext cx="679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  <a:r>
              <a:rPr lang="en-GB" sz="150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²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BBE75-1258-4A62-8F54-F20B9BA4BF0C}"/>
              </a:ext>
            </a:extLst>
          </p:cNvPr>
          <p:cNvSpPr txBox="1"/>
          <p:nvPr/>
        </p:nvSpPr>
        <p:spPr>
          <a:xfrm>
            <a:off x="10086756" y="1747194"/>
            <a:ext cx="10807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Floorspace</a:t>
            </a:r>
          </a:p>
        </p:txBody>
      </p:sp>
    </p:spTree>
    <p:extLst>
      <p:ext uri="{BB962C8B-B14F-4D97-AF65-F5344CB8AC3E}">
        <p14:creationId xmlns:p14="http://schemas.microsoft.com/office/powerpoint/2010/main" val="132938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5169941C-ECE4-43A8-96C3-83FAACBFA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54" y="0"/>
            <a:ext cx="6865151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4BCBAB-7611-4451-9F80-C8CCCB13933E}"/>
              </a:ext>
            </a:extLst>
          </p:cNvPr>
          <p:cNvSpPr txBox="1"/>
          <p:nvPr/>
        </p:nvSpPr>
        <p:spPr>
          <a:xfrm>
            <a:off x="5716910" y="3429000"/>
            <a:ext cx="121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Gulf of Guinea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6C387-20F3-49CF-B6C0-0C4CD03E3040}"/>
              </a:ext>
            </a:extLst>
          </p:cNvPr>
          <p:cNvSpPr txBox="1"/>
          <p:nvPr/>
        </p:nvSpPr>
        <p:spPr>
          <a:xfrm>
            <a:off x="4126147" y="1553921"/>
            <a:ext cx="918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cap="smal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Atlantic Ocean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13C7DE-878F-4417-98E6-9E8E8E207023}"/>
              </a:ext>
            </a:extLst>
          </p:cNvPr>
          <p:cNvSpPr/>
          <p:nvPr/>
        </p:nvSpPr>
        <p:spPr>
          <a:xfrm>
            <a:off x="6957832" y="2937079"/>
            <a:ext cx="70440" cy="70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2AEAB-E766-4E7B-8BA8-C5FF93459C89}"/>
              </a:ext>
            </a:extLst>
          </p:cNvPr>
          <p:cNvSpPr txBox="1"/>
          <p:nvPr/>
        </p:nvSpPr>
        <p:spPr>
          <a:xfrm>
            <a:off x="6957832" y="2829357"/>
            <a:ext cx="739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Lagos</a:t>
            </a:r>
          </a:p>
        </p:txBody>
      </p:sp>
    </p:spTree>
    <p:extLst>
      <p:ext uri="{BB962C8B-B14F-4D97-AF65-F5344CB8AC3E}">
        <p14:creationId xmlns:p14="http://schemas.microsoft.com/office/powerpoint/2010/main" val="147559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ABCCB93-1223-445A-9D20-4EFFC6D3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64" y="2333568"/>
            <a:ext cx="10141471" cy="21908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C3708D-5EF3-4783-8CE9-41D4E5A77EE8}"/>
              </a:ext>
            </a:extLst>
          </p:cNvPr>
          <p:cNvSpPr/>
          <p:nvPr/>
        </p:nvSpPr>
        <p:spPr>
          <a:xfrm>
            <a:off x="5579269" y="3507581"/>
            <a:ext cx="559594" cy="126207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25D0C-C34A-4F51-B606-87F555EDDCE8}"/>
              </a:ext>
            </a:extLst>
          </p:cNvPr>
          <p:cNvSpPr txBox="1"/>
          <p:nvPr/>
        </p:nvSpPr>
        <p:spPr>
          <a:xfrm>
            <a:off x="5323695" y="3428999"/>
            <a:ext cx="121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Lagos Lagoon</a:t>
            </a:r>
          </a:p>
        </p:txBody>
      </p:sp>
    </p:spTree>
    <p:extLst>
      <p:ext uri="{BB962C8B-B14F-4D97-AF65-F5344CB8AC3E}">
        <p14:creationId xmlns:p14="http://schemas.microsoft.com/office/powerpoint/2010/main" val="318973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Vegh, Botond</dc:creator>
  <cp:lastModifiedBy>Vegh, Botond</cp:lastModifiedBy>
  <cp:revision>1</cp:revision>
  <dcterms:created xsi:type="dcterms:W3CDTF">2021-08-18T14:22:38Z</dcterms:created>
  <dcterms:modified xsi:type="dcterms:W3CDTF">2021-08-20T11:28:05Z</dcterms:modified>
</cp:coreProperties>
</file>