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0597" y="599643"/>
            <a:ext cx="307022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67410" cy="6858000"/>
          </a:xfrm>
          <a:custGeom>
            <a:avLst/>
            <a:gdLst/>
            <a:ahLst/>
            <a:cxnLst/>
            <a:rect l="l" t="t" r="r" b="b"/>
            <a:pathLst>
              <a:path w="867410" h="6858000">
                <a:moveTo>
                  <a:pt x="867156" y="0"/>
                </a:moveTo>
                <a:lnTo>
                  <a:pt x="0" y="0"/>
                </a:lnTo>
                <a:lnTo>
                  <a:pt x="0" y="6858000"/>
                </a:lnTo>
                <a:lnTo>
                  <a:pt x="867156" y="6858000"/>
                </a:lnTo>
                <a:lnTo>
                  <a:pt x="86715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67410" cy="6858000"/>
          </a:xfrm>
          <a:custGeom>
            <a:avLst/>
            <a:gdLst/>
            <a:ahLst/>
            <a:cxnLst/>
            <a:rect l="l" t="t" r="r" b="b"/>
            <a:pathLst>
              <a:path w="867410" h="6858000">
                <a:moveTo>
                  <a:pt x="0" y="6858000"/>
                </a:moveTo>
                <a:lnTo>
                  <a:pt x="867156" y="6858000"/>
                </a:lnTo>
                <a:lnTo>
                  <a:pt x="867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2168" y="342900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10" h="867410">
                <a:moveTo>
                  <a:pt x="433578" y="0"/>
                </a:moveTo>
                <a:lnTo>
                  <a:pt x="386334" y="2543"/>
                </a:lnTo>
                <a:lnTo>
                  <a:pt x="340565" y="9997"/>
                </a:lnTo>
                <a:lnTo>
                  <a:pt x="296533" y="22098"/>
                </a:lnTo>
                <a:lnTo>
                  <a:pt x="254504" y="38580"/>
                </a:lnTo>
                <a:lnTo>
                  <a:pt x="214742" y="59182"/>
                </a:lnTo>
                <a:lnTo>
                  <a:pt x="177512" y="83637"/>
                </a:lnTo>
                <a:lnTo>
                  <a:pt x="143078" y="111682"/>
                </a:lnTo>
                <a:lnTo>
                  <a:pt x="111704" y="143052"/>
                </a:lnTo>
                <a:lnTo>
                  <a:pt x="83655" y="177485"/>
                </a:lnTo>
                <a:lnTo>
                  <a:pt x="59196" y="214714"/>
                </a:lnTo>
                <a:lnTo>
                  <a:pt x="38590" y="254477"/>
                </a:lnTo>
                <a:lnTo>
                  <a:pt x="22104" y="296509"/>
                </a:lnTo>
                <a:lnTo>
                  <a:pt x="10000" y="340546"/>
                </a:lnTo>
                <a:lnTo>
                  <a:pt x="2544" y="386323"/>
                </a:lnTo>
                <a:lnTo>
                  <a:pt x="0" y="433577"/>
                </a:lnTo>
                <a:lnTo>
                  <a:pt x="2544" y="480810"/>
                </a:lnTo>
                <a:lnTo>
                  <a:pt x="10000" y="526571"/>
                </a:lnTo>
                <a:lnTo>
                  <a:pt x="22104" y="570597"/>
                </a:lnTo>
                <a:lnTo>
                  <a:pt x="38590" y="612623"/>
                </a:lnTo>
                <a:lnTo>
                  <a:pt x="59196" y="652384"/>
                </a:lnTo>
                <a:lnTo>
                  <a:pt x="83655" y="689616"/>
                </a:lnTo>
                <a:lnTo>
                  <a:pt x="111704" y="724052"/>
                </a:lnTo>
                <a:lnTo>
                  <a:pt x="143078" y="755429"/>
                </a:lnTo>
                <a:lnTo>
                  <a:pt x="177512" y="783482"/>
                </a:lnTo>
                <a:lnTo>
                  <a:pt x="214742" y="807945"/>
                </a:lnTo>
                <a:lnTo>
                  <a:pt x="254504" y="828555"/>
                </a:lnTo>
                <a:lnTo>
                  <a:pt x="296533" y="845045"/>
                </a:lnTo>
                <a:lnTo>
                  <a:pt x="340565" y="857152"/>
                </a:lnTo>
                <a:lnTo>
                  <a:pt x="386334" y="864611"/>
                </a:lnTo>
                <a:lnTo>
                  <a:pt x="433578" y="867155"/>
                </a:lnTo>
                <a:lnTo>
                  <a:pt x="480821" y="864611"/>
                </a:lnTo>
                <a:lnTo>
                  <a:pt x="526590" y="857152"/>
                </a:lnTo>
                <a:lnTo>
                  <a:pt x="570622" y="845045"/>
                </a:lnTo>
                <a:lnTo>
                  <a:pt x="612651" y="828555"/>
                </a:lnTo>
                <a:lnTo>
                  <a:pt x="652413" y="807945"/>
                </a:lnTo>
                <a:lnTo>
                  <a:pt x="689643" y="783482"/>
                </a:lnTo>
                <a:lnTo>
                  <a:pt x="724077" y="755429"/>
                </a:lnTo>
                <a:lnTo>
                  <a:pt x="755451" y="724052"/>
                </a:lnTo>
                <a:lnTo>
                  <a:pt x="783500" y="689616"/>
                </a:lnTo>
                <a:lnTo>
                  <a:pt x="807959" y="652384"/>
                </a:lnTo>
                <a:lnTo>
                  <a:pt x="828565" y="612623"/>
                </a:lnTo>
                <a:lnTo>
                  <a:pt x="845051" y="570597"/>
                </a:lnTo>
                <a:lnTo>
                  <a:pt x="857155" y="526571"/>
                </a:lnTo>
                <a:lnTo>
                  <a:pt x="864611" y="480810"/>
                </a:lnTo>
                <a:lnTo>
                  <a:pt x="867156" y="433577"/>
                </a:lnTo>
                <a:lnTo>
                  <a:pt x="864611" y="386323"/>
                </a:lnTo>
                <a:lnTo>
                  <a:pt x="857155" y="340546"/>
                </a:lnTo>
                <a:lnTo>
                  <a:pt x="845051" y="296509"/>
                </a:lnTo>
                <a:lnTo>
                  <a:pt x="828565" y="254477"/>
                </a:lnTo>
                <a:lnTo>
                  <a:pt x="807959" y="214714"/>
                </a:lnTo>
                <a:lnTo>
                  <a:pt x="783500" y="177485"/>
                </a:lnTo>
                <a:lnTo>
                  <a:pt x="755451" y="143052"/>
                </a:lnTo>
                <a:lnTo>
                  <a:pt x="724077" y="111682"/>
                </a:lnTo>
                <a:lnTo>
                  <a:pt x="689643" y="83637"/>
                </a:lnTo>
                <a:lnTo>
                  <a:pt x="652413" y="59182"/>
                </a:lnTo>
                <a:lnTo>
                  <a:pt x="612651" y="38580"/>
                </a:lnTo>
                <a:lnTo>
                  <a:pt x="570622" y="22098"/>
                </a:lnTo>
                <a:lnTo>
                  <a:pt x="526590" y="9997"/>
                </a:lnTo>
                <a:lnTo>
                  <a:pt x="480821" y="2543"/>
                </a:lnTo>
                <a:lnTo>
                  <a:pt x="43357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2168" y="342900"/>
            <a:ext cx="867410" cy="867410"/>
          </a:xfrm>
          <a:custGeom>
            <a:avLst/>
            <a:gdLst/>
            <a:ahLst/>
            <a:cxnLst/>
            <a:rect l="l" t="t" r="r" b="b"/>
            <a:pathLst>
              <a:path w="867410" h="867410">
                <a:moveTo>
                  <a:pt x="0" y="433577"/>
                </a:moveTo>
                <a:lnTo>
                  <a:pt x="2544" y="386323"/>
                </a:lnTo>
                <a:lnTo>
                  <a:pt x="10000" y="340546"/>
                </a:lnTo>
                <a:lnTo>
                  <a:pt x="22104" y="296509"/>
                </a:lnTo>
                <a:lnTo>
                  <a:pt x="38590" y="254477"/>
                </a:lnTo>
                <a:lnTo>
                  <a:pt x="59196" y="214714"/>
                </a:lnTo>
                <a:lnTo>
                  <a:pt x="83655" y="177485"/>
                </a:lnTo>
                <a:lnTo>
                  <a:pt x="111704" y="143052"/>
                </a:lnTo>
                <a:lnTo>
                  <a:pt x="143078" y="111682"/>
                </a:lnTo>
                <a:lnTo>
                  <a:pt x="177512" y="83637"/>
                </a:lnTo>
                <a:lnTo>
                  <a:pt x="214742" y="59182"/>
                </a:lnTo>
                <a:lnTo>
                  <a:pt x="254504" y="38580"/>
                </a:lnTo>
                <a:lnTo>
                  <a:pt x="296533" y="22098"/>
                </a:lnTo>
                <a:lnTo>
                  <a:pt x="340565" y="9997"/>
                </a:lnTo>
                <a:lnTo>
                  <a:pt x="386334" y="2543"/>
                </a:lnTo>
                <a:lnTo>
                  <a:pt x="433578" y="0"/>
                </a:lnTo>
                <a:lnTo>
                  <a:pt x="480821" y="2543"/>
                </a:lnTo>
                <a:lnTo>
                  <a:pt x="526590" y="9997"/>
                </a:lnTo>
                <a:lnTo>
                  <a:pt x="570622" y="22098"/>
                </a:lnTo>
                <a:lnTo>
                  <a:pt x="612651" y="38580"/>
                </a:lnTo>
                <a:lnTo>
                  <a:pt x="652413" y="59182"/>
                </a:lnTo>
                <a:lnTo>
                  <a:pt x="689643" y="83637"/>
                </a:lnTo>
                <a:lnTo>
                  <a:pt x="724077" y="111682"/>
                </a:lnTo>
                <a:lnTo>
                  <a:pt x="755451" y="143052"/>
                </a:lnTo>
                <a:lnTo>
                  <a:pt x="783500" y="177485"/>
                </a:lnTo>
                <a:lnTo>
                  <a:pt x="807959" y="214714"/>
                </a:lnTo>
                <a:lnTo>
                  <a:pt x="828565" y="254477"/>
                </a:lnTo>
                <a:lnTo>
                  <a:pt x="845051" y="296509"/>
                </a:lnTo>
                <a:lnTo>
                  <a:pt x="857155" y="340546"/>
                </a:lnTo>
                <a:lnTo>
                  <a:pt x="864611" y="386323"/>
                </a:lnTo>
                <a:lnTo>
                  <a:pt x="867156" y="433577"/>
                </a:lnTo>
                <a:lnTo>
                  <a:pt x="864611" y="480810"/>
                </a:lnTo>
                <a:lnTo>
                  <a:pt x="857155" y="526571"/>
                </a:lnTo>
                <a:lnTo>
                  <a:pt x="845051" y="570597"/>
                </a:lnTo>
                <a:lnTo>
                  <a:pt x="828565" y="612623"/>
                </a:lnTo>
                <a:lnTo>
                  <a:pt x="807959" y="652384"/>
                </a:lnTo>
                <a:lnTo>
                  <a:pt x="783500" y="689616"/>
                </a:lnTo>
                <a:lnTo>
                  <a:pt x="755451" y="724052"/>
                </a:lnTo>
                <a:lnTo>
                  <a:pt x="724077" y="755429"/>
                </a:lnTo>
                <a:lnTo>
                  <a:pt x="689643" y="783482"/>
                </a:lnTo>
                <a:lnTo>
                  <a:pt x="652413" y="807945"/>
                </a:lnTo>
                <a:lnTo>
                  <a:pt x="612651" y="828555"/>
                </a:lnTo>
                <a:lnTo>
                  <a:pt x="570622" y="845045"/>
                </a:lnTo>
                <a:lnTo>
                  <a:pt x="526590" y="857152"/>
                </a:lnTo>
                <a:lnTo>
                  <a:pt x="480821" y="864611"/>
                </a:lnTo>
                <a:lnTo>
                  <a:pt x="433578" y="867155"/>
                </a:lnTo>
                <a:lnTo>
                  <a:pt x="386334" y="864611"/>
                </a:lnTo>
                <a:lnTo>
                  <a:pt x="340565" y="857152"/>
                </a:lnTo>
                <a:lnTo>
                  <a:pt x="296533" y="845045"/>
                </a:lnTo>
                <a:lnTo>
                  <a:pt x="254504" y="828555"/>
                </a:lnTo>
                <a:lnTo>
                  <a:pt x="214742" y="807945"/>
                </a:lnTo>
                <a:lnTo>
                  <a:pt x="177512" y="783482"/>
                </a:lnTo>
                <a:lnTo>
                  <a:pt x="143078" y="755429"/>
                </a:lnTo>
                <a:lnTo>
                  <a:pt x="111704" y="724052"/>
                </a:lnTo>
                <a:lnTo>
                  <a:pt x="83655" y="689616"/>
                </a:lnTo>
                <a:lnTo>
                  <a:pt x="59196" y="652384"/>
                </a:lnTo>
                <a:lnTo>
                  <a:pt x="38590" y="612623"/>
                </a:lnTo>
                <a:lnTo>
                  <a:pt x="22104" y="570597"/>
                </a:lnTo>
                <a:lnTo>
                  <a:pt x="10000" y="526571"/>
                </a:lnTo>
                <a:lnTo>
                  <a:pt x="2544" y="480810"/>
                </a:lnTo>
                <a:lnTo>
                  <a:pt x="0" y="433577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16396"/>
            <a:ext cx="867155" cy="4983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0597" y="599643"/>
            <a:ext cx="340931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9952" y="1924685"/>
            <a:ext cx="9448165" cy="308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7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7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C61B12-6AF7-EAEB-9B94-B286A85C0125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15FCD5-4DF3-C11C-CBD6-49687DC4AA9F}"/>
              </a:ext>
            </a:extLst>
          </p:cNvPr>
          <p:cNvSpPr txBox="1"/>
          <p:nvPr/>
        </p:nvSpPr>
        <p:spPr>
          <a:xfrm>
            <a:off x="5486400" y="43929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B28786-96AB-65E4-5452-BF66229F0BDE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8AC19A81-A19D-6422-317B-DA75D897CF91}"/>
              </a:ext>
            </a:extLst>
          </p:cNvPr>
          <p:cNvSpPr txBox="1"/>
          <p:nvPr/>
        </p:nvSpPr>
        <p:spPr>
          <a:xfrm>
            <a:off x="4491354" y="2768295"/>
            <a:ext cx="51073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0A2C36"/>
                </a:solidFill>
                <a:latin typeface="Arial"/>
                <a:cs typeface="Arial"/>
              </a:rPr>
              <a:t>PYTHON</a:t>
            </a:r>
            <a:endParaRPr sz="960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3174-DFD5-4A0A-BE9E-D5864D930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37417"/>
            <a:ext cx="4016343" cy="2849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AEB92-1C43-400B-ABB2-B4015E0B7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74" y="1773082"/>
            <a:ext cx="2010238" cy="3479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7393" y="595123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433" y="1094867"/>
            <a:ext cx="401574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có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Arial"/>
              <a:cs typeface="Arial"/>
            </a:endParaRPr>
          </a:p>
          <a:p>
            <a:pPr marL="1022985">
              <a:lnSpc>
                <a:spcPct val="100000"/>
              </a:lnSpc>
              <a:spcBef>
                <a:spcPts val="5"/>
              </a:spcBef>
              <a:tabLst>
                <a:tab pos="2851785" algn="l"/>
              </a:tabLst>
            </a:pPr>
            <a:r>
              <a:rPr sz="2400" b="1" spc="-10" dirty="0">
                <a:latin typeface="Arial"/>
                <a:cs typeface="Arial"/>
              </a:rPr>
              <a:t>Features?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Labels?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1490" y="1729232"/>
            <a:ext cx="393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Classification/Regression?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799" y="2426207"/>
            <a:ext cx="4348240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40197" y="6220459"/>
            <a:ext cx="1836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Face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3953D74B-36FF-42A5-8643-6CB463E87722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909B662F-AB2D-5DAD-AD77-58AB167B5682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66936B1F-2DEF-D1A6-6DA0-5249EED1CAEE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8477C8FD-C006-29AB-05D9-8A096C3FBDA9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94E4EC6-749F-6AB5-582B-F641215F65E8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363" y="604261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1451" y="1094994"/>
            <a:ext cx="403923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có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  <a:tabLst>
                <a:tab pos="3162300" algn="l"/>
              </a:tabLst>
            </a:pPr>
            <a:r>
              <a:rPr sz="1800" b="1" spc="-10" dirty="0">
                <a:latin typeface="Arial"/>
                <a:cs typeface="Arial"/>
              </a:rPr>
              <a:t>Features?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Labels?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1752" y="1703959"/>
            <a:ext cx="295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Classification/Regression?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8765" y="6370726"/>
            <a:ext cx="1947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Robotic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2211" y="2286000"/>
            <a:ext cx="5029199" cy="3771900"/>
          </a:xfrm>
          <a:prstGeom prst="rect">
            <a:avLst/>
          </a:prstGeom>
        </p:spPr>
      </p:pic>
      <p:grpSp>
        <p:nvGrpSpPr>
          <p:cNvPr id="8" name="object 2">
            <a:extLst>
              <a:ext uri="{FF2B5EF4-FFF2-40B4-BE49-F238E27FC236}">
                <a16:creationId xmlns:a16="http://schemas.microsoft.com/office/drawing/2014/main" id="{BA45740B-7F48-E47A-C9D0-BD8D49A92D49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D0D10913-9789-9A1A-EFDC-A851446525A5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19228737-629C-8924-D044-7CD31453769C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3F409695-210E-A721-18BB-96B39CFE2FDE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9D61295-BE08-C6A6-5B61-1123DE30F763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683" y="576728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91" y="1048044"/>
            <a:ext cx="945769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không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430"/>
              </a:spcBef>
            </a:pPr>
            <a:r>
              <a:rPr sz="1600" spc="-25" dirty="0">
                <a:latin typeface="Arial"/>
                <a:cs typeface="Arial"/>
              </a:rPr>
              <a:t>Đầu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tập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sát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(sample),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thuật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toán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tìm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cấu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trúc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ẩn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đặc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trưng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trọng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tập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sát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đó.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0285" y="2476119"/>
            <a:ext cx="8286750" cy="3695700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3DE29A04-0292-8A8C-B91E-C2C5EAD0DD3C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0F0AEA9B-647F-009C-1DFC-A2A3D481FA41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6FD787E0-312F-490D-854D-AFBAFFAE6A51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5A698147-83A7-852F-A45B-86540C7A25C3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97DEF32-B7E9-83F8-5545-8A3C68C7B60D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698" y="597025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105407"/>
            <a:ext cx="3837304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không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Group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things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e.g.</a:t>
            </a:r>
            <a:r>
              <a:rPr sz="1800" spc="-10" dirty="0">
                <a:latin typeface="Arial"/>
                <a:cs typeface="Arial"/>
              </a:rPr>
              <a:t> 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01657" y="6384659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35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5304" y="2051710"/>
            <a:ext cx="2935867" cy="5070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2912" y="2127504"/>
            <a:ext cx="3735279" cy="2133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102" y="4583223"/>
            <a:ext cx="3376843" cy="15075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4909" y="2747772"/>
            <a:ext cx="2934543" cy="16904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5683" y="4594859"/>
            <a:ext cx="3280299" cy="2230338"/>
          </a:xfrm>
          <a:prstGeom prst="rect">
            <a:avLst/>
          </a:prstGeom>
        </p:spPr>
      </p:pic>
      <p:grpSp>
        <p:nvGrpSpPr>
          <p:cNvPr id="11" name="object 2">
            <a:extLst>
              <a:ext uri="{FF2B5EF4-FFF2-40B4-BE49-F238E27FC236}">
                <a16:creationId xmlns:a16="http://schemas.microsoft.com/office/drawing/2014/main" id="{7722B35B-89A6-450D-A9C4-6785868F6889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2CB9718A-75A1-7438-B678-1878050DD021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9AD3003D-A709-18A2-A4A4-8276666B8810}"/>
                </a:ext>
              </a:extLst>
            </p:cNvPr>
            <p:cNvPicPr/>
            <p:nvPr/>
          </p:nvPicPr>
          <p:blipFill>
            <a:blip r:embed="rId7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D0F4B2FB-89FE-63EC-A794-8F623CD6292A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5829CFA9-EE26-F6EB-4E0B-49A3F8C95C94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087393" y="604261"/>
            <a:ext cx="307022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074495"/>
            <a:ext cx="3837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không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1533142"/>
            <a:ext cx="7848600" cy="5257798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0C74E856-D444-2ECF-3627-730B652F0190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ECDBA23C-B0F9-EAC3-930E-572CF6BA7617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7DE6B5B1-30D3-8982-C1EE-B5525D36C2DB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4BEEBBEE-708D-84AE-4D2E-196BA8F29DA0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23A97E9-527B-6AAA-AEDC-705519DED047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087393" y="563599"/>
            <a:ext cx="307022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054164"/>
            <a:ext cx="3837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không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991" y="1810963"/>
            <a:ext cx="7975286" cy="4838248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4F404C82-592C-0B52-36F6-0086D8C03F5A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CFE36AB-4827-F537-027E-DBB55684AC47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24D3E56B-3031-4B62-227E-863832D7CD1C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8EBF1DBC-607F-481D-B6EF-51D2FD4B3348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985F893-37B2-693A-DD40-FE23E927390B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925" y="553438"/>
            <a:ext cx="137414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VÍ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DỤ</a:t>
            </a:r>
            <a:endParaRPr sz="250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6378" y="1037844"/>
            <a:ext cx="3561946" cy="2648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540" y="4017264"/>
            <a:ext cx="3549396" cy="2676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39570" y="1452117"/>
            <a:ext cx="400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75" dirty="0">
                <a:latin typeface="Arial"/>
                <a:cs typeface="Arial"/>
              </a:rPr>
              <a:t>Đường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màu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xanh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lá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cây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hàm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570" y="2549778"/>
            <a:ext cx="43033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latin typeface="Arial"/>
                <a:cs typeface="Arial"/>
              </a:rPr>
              <a:t>Sử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một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hàm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mất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tổng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khoảng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điểm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đường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dự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đoán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được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(đường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màu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đỏ).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B74163DF-B6CF-75C2-8A11-9164E992D22C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F80C3C9E-83BD-73E9-5996-98A7422F54F0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E4A24502-AE58-849B-8771-937D747638EB}"/>
                </a:ext>
              </a:extLst>
            </p:cNvPr>
            <p:cNvPicPr/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B68110CF-F14F-D670-605B-44557ABDDD65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374BB0-03E7-3FCF-15AF-23BFBB32B011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8447" y="605943"/>
            <a:ext cx="137414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VÍ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DỤ</a:t>
            </a:r>
            <a:endParaRPr sz="250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5588" y="3967248"/>
            <a:ext cx="3454432" cy="25501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9882" y="4003998"/>
            <a:ext cx="3308323" cy="24434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7953" y="1069430"/>
            <a:ext cx="3381378" cy="24953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9882" y="1173930"/>
            <a:ext cx="3308323" cy="2443483"/>
          </a:xfrm>
          <a:prstGeom prst="rect">
            <a:avLst/>
          </a:prstGeom>
        </p:spPr>
      </p:pic>
      <p:grpSp>
        <p:nvGrpSpPr>
          <p:cNvPr id="8" name="object 2">
            <a:extLst>
              <a:ext uri="{FF2B5EF4-FFF2-40B4-BE49-F238E27FC236}">
                <a16:creationId xmlns:a16="http://schemas.microsoft.com/office/drawing/2014/main" id="{E83CAD4F-0564-AEDB-FEFD-372C6D5FE21A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8CA49D56-444B-775A-7E02-343D3472DAAE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C2096708-19F1-9481-5EF7-BBE6B860EACF}"/>
                </a:ext>
              </a:extLst>
            </p:cNvPr>
            <p:cNvPicPr/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15E74A62-527C-592A-AD75-4F80C6568A2D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B6C1689-730C-BAF5-8EC1-2EDB973DB5E8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4051" y="591597"/>
            <a:ext cx="137414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VÍ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DỤ</a:t>
            </a:r>
            <a:endParaRPr sz="2500" dirty="0">
              <a:solidFill>
                <a:srgbClr val="FF00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43518" y="757332"/>
            <a:ext cx="5922645" cy="5389245"/>
            <a:chOff x="3643518" y="757332"/>
            <a:chExt cx="5922645" cy="5389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518" y="757332"/>
              <a:ext cx="5653186" cy="5388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672" y="5446776"/>
              <a:ext cx="266700" cy="4206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92595" y="4929378"/>
              <a:ext cx="1130935" cy="688975"/>
            </a:xfrm>
            <a:custGeom>
              <a:avLst/>
              <a:gdLst/>
              <a:ahLst/>
              <a:cxnLst/>
              <a:rect l="l" t="t" r="r" b="b"/>
              <a:pathLst>
                <a:path w="1130934" h="688975">
                  <a:moveTo>
                    <a:pt x="1022639" y="42448"/>
                  </a:moveTo>
                  <a:lnTo>
                    <a:pt x="0" y="656082"/>
                  </a:lnTo>
                  <a:lnTo>
                    <a:pt x="19557" y="688708"/>
                  </a:lnTo>
                  <a:lnTo>
                    <a:pt x="1042209" y="75079"/>
                  </a:lnTo>
                  <a:lnTo>
                    <a:pt x="1022639" y="42448"/>
                  </a:lnTo>
                  <a:close/>
                </a:path>
                <a:path w="1130934" h="688975">
                  <a:moveTo>
                    <a:pt x="1109667" y="32639"/>
                  </a:moveTo>
                  <a:lnTo>
                    <a:pt x="1038986" y="32639"/>
                  </a:lnTo>
                  <a:lnTo>
                    <a:pt x="1058545" y="65278"/>
                  </a:lnTo>
                  <a:lnTo>
                    <a:pt x="1042209" y="75079"/>
                  </a:lnTo>
                  <a:lnTo>
                    <a:pt x="1061847" y="107823"/>
                  </a:lnTo>
                  <a:lnTo>
                    <a:pt x="1109667" y="32639"/>
                  </a:lnTo>
                  <a:close/>
                </a:path>
                <a:path w="1130934" h="688975">
                  <a:moveTo>
                    <a:pt x="1038986" y="32639"/>
                  </a:moveTo>
                  <a:lnTo>
                    <a:pt x="1022639" y="42448"/>
                  </a:lnTo>
                  <a:lnTo>
                    <a:pt x="1042209" y="75079"/>
                  </a:lnTo>
                  <a:lnTo>
                    <a:pt x="1058545" y="65278"/>
                  </a:lnTo>
                  <a:lnTo>
                    <a:pt x="1038986" y="32639"/>
                  </a:lnTo>
                  <a:close/>
                </a:path>
                <a:path w="1130934" h="688975">
                  <a:moveTo>
                    <a:pt x="1130427" y="0"/>
                  </a:moveTo>
                  <a:lnTo>
                    <a:pt x="1003046" y="9779"/>
                  </a:lnTo>
                  <a:lnTo>
                    <a:pt x="1022639" y="42448"/>
                  </a:lnTo>
                  <a:lnTo>
                    <a:pt x="1038986" y="32639"/>
                  </a:lnTo>
                  <a:lnTo>
                    <a:pt x="1109667" y="32639"/>
                  </a:lnTo>
                  <a:lnTo>
                    <a:pt x="11304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546" y="3995674"/>
              <a:ext cx="187959" cy="1894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04330" y="3613658"/>
              <a:ext cx="836930" cy="412115"/>
            </a:xfrm>
            <a:custGeom>
              <a:avLst/>
              <a:gdLst/>
              <a:ahLst/>
              <a:cxnLst/>
              <a:rect l="l" t="t" r="r" b="b"/>
              <a:pathLst>
                <a:path w="836929" h="412114">
                  <a:moveTo>
                    <a:pt x="725273" y="377578"/>
                  </a:moveTo>
                  <a:lnTo>
                    <a:pt x="709041" y="411988"/>
                  </a:lnTo>
                  <a:lnTo>
                    <a:pt x="836802" y="409194"/>
                  </a:lnTo>
                  <a:lnTo>
                    <a:pt x="818351" y="385699"/>
                  </a:lnTo>
                  <a:lnTo>
                    <a:pt x="742442" y="385699"/>
                  </a:lnTo>
                  <a:lnTo>
                    <a:pt x="725273" y="377578"/>
                  </a:lnTo>
                  <a:close/>
                </a:path>
                <a:path w="836929" h="412114">
                  <a:moveTo>
                    <a:pt x="741536" y="343103"/>
                  </a:moveTo>
                  <a:lnTo>
                    <a:pt x="725273" y="377578"/>
                  </a:lnTo>
                  <a:lnTo>
                    <a:pt x="742442" y="385699"/>
                  </a:lnTo>
                  <a:lnTo>
                    <a:pt x="758825" y="351282"/>
                  </a:lnTo>
                  <a:lnTo>
                    <a:pt x="741536" y="343103"/>
                  </a:lnTo>
                  <a:close/>
                </a:path>
                <a:path w="836929" h="412114">
                  <a:moveTo>
                    <a:pt x="757809" y="308610"/>
                  </a:moveTo>
                  <a:lnTo>
                    <a:pt x="741536" y="343103"/>
                  </a:lnTo>
                  <a:lnTo>
                    <a:pt x="758825" y="351282"/>
                  </a:lnTo>
                  <a:lnTo>
                    <a:pt x="742442" y="385699"/>
                  </a:lnTo>
                  <a:lnTo>
                    <a:pt x="818351" y="385699"/>
                  </a:lnTo>
                  <a:lnTo>
                    <a:pt x="757809" y="308610"/>
                  </a:lnTo>
                  <a:close/>
                </a:path>
                <a:path w="836929" h="412114">
                  <a:moveTo>
                    <a:pt x="16255" y="0"/>
                  </a:moveTo>
                  <a:lnTo>
                    <a:pt x="0" y="34544"/>
                  </a:lnTo>
                  <a:lnTo>
                    <a:pt x="725273" y="377578"/>
                  </a:lnTo>
                  <a:lnTo>
                    <a:pt x="741536" y="343103"/>
                  </a:lnTo>
                  <a:lnTo>
                    <a:pt x="1625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59240" y="3381755"/>
              <a:ext cx="406907" cy="3977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09408" y="3570871"/>
              <a:ext cx="1454150" cy="1167130"/>
            </a:xfrm>
            <a:custGeom>
              <a:avLst/>
              <a:gdLst/>
              <a:ahLst/>
              <a:cxnLst/>
              <a:rect l="l" t="t" r="r" b="b"/>
              <a:pathLst>
                <a:path w="1454150" h="1167129">
                  <a:moveTo>
                    <a:pt x="313690" y="1002017"/>
                  </a:moveTo>
                  <a:lnTo>
                    <a:pt x="312559" y="994587"/>
                  </a:lnTo>
                  <a:lnTo>
                    <a:pt x="308813" y="988339"/>
                  </a:lnTo>
                  <a:lnTo>
                    <a:pt x="302983" y="983945"/>
                  </a:lnTo>
                  <a:lnTo>
                    <a:pt x="295656" y="982078"/>
                  </a:lnTo>
                  <a:lnTo>
                    <a:pt x="288163" y="983145"/>
                  </a:lnTo>
                  <a:lnTo>
                    <a:pt x="281901" y="986891"/>
                  </a:lnTo>
                  <a:lnTo>
                    <a:pt x="277507" y="992708"/>
                  </a:lnTo>
                  <a:lnTo>
                    <a:pt x="275590" y="999985"/>
                  </a:lnTo>
                  <a:lnTo>
                    <a:pt x="272262" y="1061808"/>
                  </a:lnTo>
                  <a:lnTo>
                    <a:pt x="75234" y="678002"/>
                  </a:lnTo>
                  <a:lnTo>
                    <a:pt x="127381" y="711314"/>
                  </a:lnTo>
                  <a:lnTo>
                    <a:pt x="134442" y="714019"/>
                  </a:lnTo>
                  <a:lnTo>
                    <a:pt x="141757" y="713828"/>
                  </a:lnTo>
                  <a:lnTo>
                    <a:pt x="148450" y="710933"/>
                  </a:lnTo>
                  <a:lnTo>
                    <a:pt x="153670" y="705472"/>
                  </a:lnTo>
                  <a:lnTo>
                    <a:pt x="156413" y="698411"/>
                  </a:lnTo>
                  <a:lnTo>
                    <a:pt x="156222" y="691095"/>
                  </a:lnTo>
                  <a:lnTo>
                    <a:pt x="153289" y="684403"/>
                  </a:lnTo>
                  <a:lnTo>
                    <a:pt x="147828" y="679183"/>
                  </a:lnTo>
                  <a:lnTo>
                    <a:pt x="47980" y="615302"/>
                  </a:lnTo>
                  <a:lnTo>
                    <a:pt x="8890" y="590283"/>
                  </a:lnTo>
                  <a:lnTo>
                    <a:pt x="0" y="755129"/>
                  </a:lnTo>
                  <a:lnTo>
                    <a:pt x="1066" y="762571"/>
                  </a:lnTo>
                  <a:lnTo>
                    <a:pt x="4826" y="768819"/>
                  </a:lnTo>
                  <a:lnTo>
                    <a:pt x="10668" y="773214"/>
                  </a:lnTo>
                  <a:lnTo>
                    <a:pt x="18034" y="775068"/>
                  </a:lnTo>
                  <a:lnTo>
                    <a:pt x="25463" y="774014"/>
                  </a:lnTo>
                  <a:lnTo>
                    <a:pt x="31711" y="770267"/>
                  </a:lnTo>
                  <a:lnTo>
                    <a:pt x="36106" y="764451"/>
                  </a:lnTo>
                  <a:lnTo>
                    <a:pt x="37973" y="757161"/>
                  </a:lnTo>
                  <a:lnTo>
                    <a:pt x="41287" y="695350"/>
                  </a:lnTo>
                  <a:lnTo>
                    <a:pt x="238252" y="1079030"/>
                  </a:lnTo>
                  <a:lnTo>
                    <a:pt x="186309" y="1045832"/>
                  </a:lnTo>
                  <a:lnTo>
                    <a:pt x="179222" y="1043139"/>
                  </a:lnTo>
                  <a:lnTo>
                    <a:pt x="171907" y="1043330"/>
                  </a:lnTo>
                  <a:lnTo>
                    <a:pt x="165176" y="1046226"/>
                  </a:lnTo>
                  <a:lnTo>
                    <a:pt x="159893" y="1051674"/>
                  </a:lnTo>
                  <a:lnTo>
                    <a:pt x="157187" y="1058748"/>
                  </a:lnTo>
                  <a:lnTo>
                    <a:pt x="157378" y="1066063"/>
                  </a:lnTo>
                  <a:lnTo>
                    <a:pt x="160274" y="1072756"/>
                  </a:lnTo>
                  <a:lnTo>
                    <a:pt x="165735" y="1077963"/>
                  </a:lnTo>
                  <a:lnTo>
                    <a:pt x="304800" y="1166863"/>
                  </a:lnTo>
                  <a:lnTo>
                    <a:pt x="306146" y="1141844"/>
                  </a:lnTo>
                  <a:lnTo>
                    <a:pt x="313690" y="1002017"/>
                  </a:lnTo>
                  <a:close/>
                </a:path>
                <a:path w="1454150" h="1167129">
                  <a:moveTo>
                    <a:pt x="409829" y="128638"/>
                  </a:moveTo>
                  <a:lnTo>
                    <a:pt x="247650" y="158991"/>
                  </a:lnTo>
                  <a:lnTo>
                    <a:pt x="232410" y="181216"/>
                  </a:lnTo>
                  <a:lnTo>
                    <a:pt x="235292" y="188264"/>
                  </a:lnTo>
                  <a:lnTo>
                    <a:pt x="240423" y="193459"/>
                  </a:lnTo>
                  <a:lnTo>
                    <a:pt x="247103" y="196354"/>
                  </a:lnTo>
                  <a:lnTo>
                    <a:pt x="254635" y="196456"/>
                  </a:lnTo>
                  <a:lnTo>
                    <a:pt x="315506" y="185064"/>
                  </a:lnTo>
                  <a:lnTo>
                    <a:pt x="78155" y="390512"/>
                  </a:lnTo>
                  <a:lnTo>
                    <a:pt x="98171" y="331965"/>
                  </a:lnTo>
                  <a:lnTo>
                    <a:pt x="99161" y="324485"/>
                  </a:lnTo>
                  <a:lnTo>
                    <a:pt x="97256" y="317411"/>
                  </a:lnTo>
                  <a:lnTo>
                    <a:pt x="92862" y="311556"/>
                  </a:lnTo>
                  <a:lnTo>
                    <a:pt x="86360" y="307708"/>
                  </a:lnTo>
                  <a:lnTo>
                    <a:pt x="78816" y="306793"/>
                  </a:lnTo>
                  <a:lnTo>
                    <a:pt x="71755" y="308724"/>
                  </a:lnTo>
                  <a:lnTo>
                    <a:pt x="65925" y="313143"/>
                  </a:lnTo>
                  <a:lnTo>
                    <a:pt x="62103" y="319646"/>
                  </a:lnTo>
                  <a:lnTo>
                    <a:pt x="8763" y="475729"/>
                  </a:lnTo>
                  <a:lnTo>
                    <a:pt x="63715" y="465442"/>
                  </a:lnTo>
                  <a:lnTo>
                    <a:pt x="170942" y="445376"/>
                  </a:lnTo>
                  <a:lnTo>
                    <a:pt x="177977" y="442493"/>
                  </a:lnTo>
                  <a:lnTo>
                    <a:pt x="183172" y="437362"/>
                  </a:lnTo>
                  <a:lnTo>
                    <a:pt x="186067" y="430682"/>
                  </a:lnTo>
                  <a:lnTo>
                    <a:pt x="186182" y="423151"/>
                  </a:lnTo>
                  <a:lnTo>
                    <a:pt x="183349" y="416115"/>
                  </a:lnTo>
                  <a:lnTo>
                    <a:pt x="178206" y="410921"/>
                  </a:lnTo>
                  <a:lnTo>
                    <a:pt x="171500" y="408025"/>
                  </a:lnTo>
                  <a:lnTo>
                    <a:pt x="163957" y="407911"/>
                  </a:lnTo>
                  <a:lnTo>
                    <a:pt x="103187" y="419315"/>
                  </a:lnTo>
                  <a:lnTo>
                    <a:pt x="340410" y="213893"/>
                  </a:lnTo>
                  <a:lnTo>
                    <a:pt x="320421" y="272402"/>
                  </a:lnTo>
                  <a:lnTo>
                    <a:pt x="319417" y="279895"/>
                  </a:lnTo>
                  <a:lnTo>
                    <a:pt x="321335" y="286943"/>
                  </a:lnTo>
                  <a:lnTo>
                    <a:pt x="325767" y="292773"/>
                  </a:lnTo>
                  <a:lnTo>
                    <a:pt x="332359" y="296532"/>
                  </a:lnTo>
                  <a:lnTo>
                    <a:pt x="339813" y="297535"/>
                  </a:lnTo>
                  <a:lnTo>
                    <a:pt x="346849" y="295630"/>
                  </a:lnTo>
                  <a:lnTo>
                    <a:pt x="352653" y="291236"/>
                  </a:lnTo>
                  <a:lnTo>
                    <a:pt x="356489" y="284721"/>
                  </a:lnTo>
                  <a:lnTo>
                    <a:pt x="406311" y="138925"/>
                  </a:lnTo>
                  <a:lnTo>
                    <a:pt x="409829" y="128638"/>
                  </a:lnTo>
                  <a:close/>
                </a:path>
                <a:path w="1454150" h="1167129">
                  <a:moveTo>
                    <a:pt x="1454023" y="37833"/>
                  </a:moveTo>
                  <a:lnTo>
                    <a:pt x="1450467" y="0"/>
                  </a:lnTo>
                  <a:lnTo>
                    <a:pt x="578104" y="81534"/>
                  </a:lnTo>
                  <a:lnTo>
                    <a:pt x="574548" y="43548"/>
                  </a:lnTo>
                  <a:lnTo>
                    <a:pt x="466090" y="111112"/>
                  </a:lnTo>
                  <a:lnTo>
                    <a:pt x="585216" y="157340"/>
                  </a:lnTo>
                  <a:lnTo>
                    <a:pt x="581825" y="121272"/>
                  </a:lnTo>
                  <a:lnTo>
                    <a:pt x="581660" y="119507"/>
                  </a:lnTo>
                  <a:lnTo>
                    <a:pt x="1454023" y="37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6936" y="4387608"/>
              <a:ext cx="1053096" cy="4815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1716" y="4361650"/>
              <a:ext cx="765035" cy="5943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6372" y="4427220"/>
              <a:ext cx="938783" cy="3688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786371" y="4427220"/>
            <a:ext cx="939165" cy="3689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24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Bias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33943" y="3808438"/>
            <a:ext cx="1187450" cy="594995"/>
            <a:chOff x="7933943" y="3808438"/>
            <a:chExt cx="1187450" cy="59499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5279" y="3834396"/>
              <a:ext cx="1147572" cy="4815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3943" y="3808438"/>
              <a:ext cx="1187183" cy="5943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4715" y="3874008"/>
              <a:ext cx="1033272" cy="3688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014716" y="3874008"/>
            <a:ext cx="1033780" cy="368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">
            <a:extLst>
              <a:ext uri="{FF2B5EF4-FFF2-40B4-BE49-F238E27FC236}">
                <a16:creationId xmlns:a16="http://schemas.microsoft.com/office/drawing/2014/main" id="{6B160B50-4ED2-E130-7C7D-C50084F7F93E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E44B07CB-84F3-9174-1172-DB4338FC8C04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91B92D6F-C471-2F7C-BE6B-39D8A75661C0}"/>
                </a:ext>
              </a:extLst>
            </p:cNvPr>
            <p:cNvPicPr/>
            <p:nvPr/>
          </p:nvPicPr>
          <p:blipFill>
            <a:blip r:embed="rId1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995E99E8-953F-EB2F-960B-F644EB69417D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33BFA165-C07C-D643-2EEC-F2F6BD6888EA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271" y="1706879"/>
            <a:ext cx="13722" cy="52574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51808" y="1758772"/>
            <a:ext cx="42043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7625" algn="l"/>
              </a:tabLst>
            </a:pP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Phần</a:t>
            </a:r>
            <a:r>
              <a:rPr sz="25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500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2500" b="1" spc="380" dirty="0">
                <a:solidFill>
                  <a:srgbClr val="1F3863"/>
                </a:solidFill>
                <a:latin typeface="Calibri"/>
                <a:cs typeface="Calibri"/>
              </a:rPr>
              <a:t>CREDIT</a:t>
            </a:r>
            <a:r>
              <a:rPr sz="2500" b="1" spc="16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500" b="1" spc="350" dirty="0">
                <a:solidFill>
                  <a:srgbClr val="1F3863"/>
                </a:solidFill>
                <a:latin typeface="Calibri"/>
                <a:cs typeface="Calibri"/>
              </a:rPr>
              <a:t>SCORING</a:t>
            </a:r>
            <a:endParaRPr sz="2500" dirty="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7752" y="2976785"/>
            <a:ext cx="4447874" cy="230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C87AB79-7D57-8F57-B741-99BC31A299E3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15905-D991-D3DE-49C9-5125752DB2E7}"/>
              </a:ext>
            </a:extLst>
          </p:cNvPr>
          <p:cNvSpPr txBox="1"/>
          <p:nvPr/>
        </p:nvSpPr>
        <p:spPr>
          <a:xfrm>
            <a:off x="5486400" y="43929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E7595D-A0C1-8B3C-BDF5-5B2A4B33F40C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52641-39C7-43AB-8FA7-256860F5A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37417"/>
            <a:ext cx="4016343" cy="28491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552" y="1706879"/>
            <a:ext cx="13722" cy="52574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80310" y="1758772"/>
            <a:ext cx="72377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7625" algn="l"/>
              </a:tabLst>
            </a:pP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Phần</a:t>
            </a:r>
            <a:r>
              <a:rPr sz="25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2500" b="1" spc="240" dirty="0">
                <a:solidFill>
                  <a:srgbClr val="1F3863"/>
                </a:solidFill>
                <a:latin typeface="Calibri"/>
                <a:cs typeface="Calibri"/>
              </a:rPr>
              <a:t>GIỚI</a:t>
            </a:r>
            <a:r>
              <a:rPr sz="2500" b="1" spc="1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500" b="1" spc="325" dirty="0">
                <a:solidFill>
                  <a:srgbClr val="1F3863"/>
                </a:solidFill>
                <a:latin typeface="Calibri"/>
                <a:cs typeface="Calibri"/>
              </a:rPr>
              <a:t>THIỆU</a:t>
            </a:r>
            <a:r>
              <a:rPr sz="2500" b="1" spc="1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500" b="1" spc="415" dirty="0">
                <a:solidFill>
                  <a:srgbClr val="1F3863"/>
                </a:solidFill>
                <a:latin typeface="Calibri"/>
                <a:cs typeface="Calibri"/>
              </a:rPr>
              <a:t>VỀ</a:t>
            </a:r>
            <a:r>
              <a:rPr sz="2500" b="1" spc="1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500" b="1" spc="350" dirty="0">
                <a:solidFill>
                  <a:srgbClr val="1F3863"/>
                </a:solidFill>
                <a:latin typeface="Calibri"/>
                <a:cs typeface="Calibri"/>
              </a:rPr>
              <a:t>MACHINE</a:t>
            </a:r>
            <a:r>
              <a:rPr sz="2500" b="1" spc="1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500" b="1" spc="345" dirty="0">
                <a:solidFill>
                  <a:srgbClr val="1F3863"/>
                </a:solidFill>
                <a:latin typeface="Calibri"/>
                <a:cs typeface="Calibri"/>
              </a:rPr>
              <a:t>LEARNING</a:t>
            </a:r>
            <a:endParaRPr sz="2500" dirty="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2532" y="2584704"/>
            <a:ext cx="6726935" cy="378409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3B7226-80DC-E542-11F3-C25CA55E40C6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E50FA-C02C-AACE-E159-D531A49F86D7}"/>
              </a:ext>
            </a:extLst>
          </p:cNvPr>
          <p:cNvSpPr txBox="1"/>
          <p:nvPr/>
        </p:nvSpPr>
        <p:spPr>
          <a:xfrm>
            <a:off x="5486400" y="43929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11D92F-D62C-F546-8E5A-4F046AA9E2DE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A8116-3407-438D-800A-9C54105A5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37417"/>
            <a:ext cx="4016343" cy="28491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597" y="537210"/>
            <a:ext cx="201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6767" y="599643"/>
            <a:ext cx="9556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VẤN </a:t>
            </a:r>
            <a:r>
              <a:rPr spc="-155" dirty="0"/>
              <a:t>ĐỀ:</a:t>
            </a:r>
            <a:r>
              <a:rPr spc="-60" dirty="0"/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Làm</a:t>
            </a:r>
            <a:r>
              <a:rPr b="0" spc="-5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thế</a:t>
            </a:r>
            <a:r>
              <a:rPr b="0" spc="-6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nào</a:t>
            </a:r>
            <a:r>
              <a:rPr b="0" spc="-7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để</a:t>
            </a:r>
            <a:r>
              <a:rPr b="0" spc="-4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đánh</a:t>
            </a:r>
            <a:r>
              <a:rPr b="0" spc="-7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giá</a:t>
            </a:r>
            <a:r>
              <a:rPr b="0" spc="-4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năng</a:t>
            </a:r>
            <a:r>
              <a:rPr b="0" spc="-7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lực</a:t>
            </a:r>
            <a:r>
              <a:rPr b="0" spc="-4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trả</a:t>
            </a:r>
            <a:r>
              <a:rPr b="0" spc="-7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spc="-100" dirty="0">
                <a:solidFill>
                  <a:srgbClr val="DD4000"/>
                </a:solidFill>
                <a:latin typeface="Arial"/>
                <a:cs typeface="Arial"/>
              </a:rPr>
              <a:t>nợ</a:t>
            </a:r>
            <a:r>
              <a:rPr b="0" spc="-5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của</a:t>
            </a:r>
            <a:r>
              <a:rPr b="0" spc="-5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spc="60" dirty="0">
                <a:solidFill>
                  <a:srgbClr val="DD4000"/>
                </a:solidFill>
                <a:latin typeface="Arial"/>
                <a:cs typeface="Arial"/>
              </a:rPr>
              <a:t>một</a:t>
            </a:r>
            <a:r>
              <a:rPr b="0" spc="-7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spc="-50" dirty="0">
                <a:solidFill>
                  <a:srgbClr val="DD4000"/>
                </a:solidFill>
                <a:latin typeface="Arial"/>
                <a:cs typeface="Arial"/>
              </a:rPr>
              <a:t>người</a:t>
            </a:r>
            <a:r>
              <a:rPr b="0" spc="-5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muốn</a:t>
            </a:r>
            <a:r>
              <a:rPr b="0" spc="-70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spc="-35" dirty="0">
                <a:solidFill>
                  <a:srgbClr val="DD4000"/>
                </a:solidFill>
                <a:latin typeface="Arial"/>
                <a:cs typeface="Arial"/>
              </a:rPr>
              <a:t>vay</a:t>
            </a:r>
            <a:r>
              <a:rPr b="0" spc="-4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DD4000"/>
                </a:solidFill>
                <a:latin typeface="Arial"/>
                <a:cs typeface="Arial"/>
              </a:rPr>
              <a:t>tín</a:t>
            </a:r>
            <a:r>
              <a:rPr b="0" spc="-55" dirty="0">
                <a:solidFill>
                  <a:srgbClr val="DD4000"/>
                </a:solidFill>
                <a:latin typeface="Arial"/>
                <a:cs typeface="Arial"/>
              </a:rPr>
              <a:t> </a:t>
            </a:r>
            <a:r>
              <a:rPr b="0" spc="-10" dirty="0">
                <a:solidFill>
                  <a:srgbClr val="DD4000"/>
                </a:solidFill>
                <a:latin typeface="Arial"/>
                <a:cs typeface="Arial"/>
              </a:rPr>
              <a:t>dụng?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48027" y="2287546"/>
            <a:ext cx="1497330" cy="2012950"/>
            <a:chOff x="1748027" y="2287546"/>
            <a:chExt cx="1497330" cy="2012950"/>
          </a:xfrm>
        </p:grpSpPr>
        <p:sp>
          <p:nvSpPr>
            <p:cNvPr id="6" name="object 6"/>
            <p:cNvSpPr/>
            <p:nvPr/>
          </p:nvSpPr>
          <p:spPr>
            <a:xfrm>
              <a:off x="2039151" y="2603693"/>
              <a:ext cx="168275" cy="350520"/>
            </a:xfrm>
            <a:custGeom>
              <a:avLst/>
              <a:gdLst/>
              <a:ahLst/>
              <a:cxnLst/>
              <a:rect l="l" t="t" r="r" b="b"/>
              <a:pathLst>
                <a:path w="168275" h="350519">
                  <a:moveTo>
                    <a:pt x="28678" y="0"/>
                  </a:moveTo>
                  <a:lnTo>
                    <a:pt x="16983" y="42498"/>
                  </a:lnTo>
                  <a:lnTo>
                    <a:pt x="0" y="142488"/>
                  </a:lnTo>
                  <a:lnTo>
                    <a:pt x="4875" y="258714"/>
                  </a:lnTo>
                  <a:lnTo>
                    <a:pt x="58760" y="349920"/>
                  </a:lnTo>
                  <a:lnTo>
                    <a:pt x="126578" y="339221"/>
                  </a:lnTo>
                  <a:lnTo>
                    <a:pt x="158429" y="227667"/>
                  </a:lnTo>
                  <a:lnTo>
                    <a:pt x="167714" y="99186"/>
                  </a:lnTo>
                  <a:lnTo>
                    <a:pt x="167832" y="37709"/>
                  </a:lnTo>
                  <a:lnTo>
                    <a:pt x="28678" y="0"/>
                  </a:lnTo>
                  <a:close/>
                </a:path>
              </a:pathLst>
            </a:custGeom>
            <a:solidFill>
              <a:srgbClr val="685A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486" y="2821949"/>
              <a:ext cx="236928" cy="2369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3776" y="2821949"/>
              <a:ext cx="233158" cy="2369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98788" y="3107839"/>
              <a:ext cx="255904" cy="410209"/>
            </a:xfrm>
            <a:custGeom>
              <a:avLst/>
              <a:gdLst/>
              <a:ahLst/>
              <a:cxnLst/>
              <a:rect l="l" t="t" r="r" b="b"/>
              <a:pathLst>
                <a:path w="255905" h="410210">
                  <a:moveTo>
                    <a:pt x="236941" y="0"/>
                  </a:moveTo>
                  <a:lnTo>
                    <a:pt x="33852" y="26332"/>
                  </a:lnTo>
                  <a:lnTo>
                    <a:pt x="0" y="410051"/>
                  </a:lnTo>
                  <a:lnTo>
                    <a:pt x="36963" y="402562"/>
                  </a:lnTo>
                  <a:lnTo>
                    <a:pt x="78837" y="390266"/>
                  </a:lnTo>
                  <a:lnTo>
                    <a:pt x="123638" y="371491"/>
                  </a:lnTo>
                  <a:lnTo>
                    <a:pt x="169378" y="344565"/>
                  </a:lnTo>
                  <a:lnTo>
                    <a:pt x="214074" y="307816"/>
                  </a:lnTo>
                  <a:lnTo>
                    <a:pt x="255739" y="259570"/>
                  </a:lnTo>
                  <a:lnTo>
                    <a:pt x="236941" y="0"/>
                  </a:lnTo>
                  <a:close/>
                </a:path>
              </a:pathLst>
            </a:custGeom>
            <a:solidFill>
              <a:srgbClr val="D19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6444" y="2332873"/>
              <a:ext cx="819150" cy="989965"/>
            </a:xfrm>
            <a:custGeom>
              <a:avLst/>
              <a:gdLst/>
              <a:ahLst/>
              <a:cxnLst/>
              <a:rect l="l" t="t" r="r" b="b"/>
              <a:pathLst>
                <a:path w="819150" h="989964">
                  <a:moveTo>
                    <a:pt x="456538" y="0"/>
                  </a:moveTo>
                  <a:lnTo>
                    <a:pt x="414640" y="6703"/>
                  </a:lnTo>
                  <a:lnTo>
                    <a:pt x="313154" y="45152"/>
                  </a:lnTo>
                  <a:lnTo>
                    <a:pt x="188398" y="142855"/>
                  </a:lnTo>
                  <a:lnTo>
                    <a:pt x="76686" y="327320"/>
                  </a:lnTo>
                  <a:lnTo>
                    <a:pt x="93776" y="364411"/>
                  </a:lnTo>
                  <a:lnTo>
                    <a:pt x="89744" y="410169"/>
                  </a:lnTo>
                  <a:lnTo>
                    <a:pt x="69645" y="454306"/>
                  </a:lnTo>
                  <a:lnTo>
                    <a:pt x="38535" y="486534"/>
                  </a:lnTo>
                  <a:lnTo>
                    <a:pt x="1467" y="496566"/>
                  </a:lnTo>
                  <a:lnTo>
                    <a:pt x="0" y="535295"/>
                  </a:lnTo>
                  <a:lnTo>
                    <a:pt x="4114" y="598659"/>
                  </a:lnTo>
                  <a:lnTo>
                    <a:pt x="8994" y="639531"/>
                  </a:lnTo>
                  <a:lnTo>
                    <a:pt x="18017" y="691508"/>
                  </a:lnTo>
                  <a:lnTo>
                    <a:pt x="32371" y="740721"/>
                  </a:lnTo>
                  <a:lnTo>
                    <a:pt x="52317" y="786709"/>
                  </a:lnTo>
                  <a:lnTo>
                    <a:pt x="78118" y="829012"/>
                  </a:lnTo>
                  <a:lnTo>
                    <a:pt x="110038" y="867170"/>
                  </a:lnTo>
                  <a:lnTo>
                    <a:pt x="148339" y="900721"/>
                  </a:lnTo>
                  <a:lnTo>
                    <a:pt x="193284" y="929205"/>
                  </a:lnTo>
                  <a:lnTo>
                    <a:pt x="237376" y="949948"/>
                  </a:lnTo>
                  <a:lnTo>
                    <a:pt x="284423" y="966766"/>
                  </a:lnTo>
                  <a:lnTo>
                    <a:pt x="333498" y="979264"/>
                  </a:lnTo>
                  <a:lnTo>
                    <a:pt x="383675" y="987043"/>
                  </a:lnTo>
                  <a:lnTo>
                    <a:pt x="434030" y="989709"/>
                  </a:lnTo>
                  <a:lnTo>
                    <a:pt x="483635" y="986863"/>
                  </a:lnTo>
                  <a:lnTo>
                    <a:pt x="531565" y="978111"/>
                  </a:lnTo>
                  <a:lnTo>
                    <a:pt x="576894" y="963055"/>
                  </a:lnTo>
                  <a:lnTo>
                    <a:pt x="621971" y="941498"/>
                  </a:lnTo>
                  <a:lnTo>
                    <a:pt x="662974" y="914714"/>
                  </a:lnTo>
                  <a:lnTo>
                    <a:pt x="699591" y="883121"/>
                  </a:lnTo>
                  <a:lnTo>
                    <a:pt x="731507" y="847139"/>
                  </a:lnTo>
                  <a:lnTo>
                    <a:pt x="758409" y="807185"/>
                  </a:lnTo>
                  <a:lnTo>
                    <a:pt x="779983" y="763679"/>
                  </a:lnTo>
                  <a:lnTo>
                    <a:pt x="795288" y="717047"/>
                  </a:lnTo>
                  <a:lnTo>
                    <a:pt x="806186" y="667982"/>
                  </a:lnTo>
                  <a:lnTo>
                    <a:pt x="813335" y="617274"/>
                  </a:lnTo>
                  <a:lnTo>
                    <a:pt x="817392" y="565711"/>
                  </a:lnTo>
                  <a:lnTo>
                    <a:pt x="819015" y="514083"/>
                  </a:lnTo>
                  <a:lnTo>
                    <a:pt x="818863" y="463177"/>
                  </a:lnTo>
                  <a:lnTo>
                    <a:pt x="817592" y="413784"/>
                  </a:lnTo>
                  <a:lnTo>
                    <a:pt x="751656" y="172958"/>
                  </a:lnTo>
                  <a:lnTo>
                    <a:pt x="628602" y="50294"/>
                  </a:lnTo>
                  <a:lnTo>
                    <a:pt x="509779" y="5929"/>
                  </a:lnTo>
                  <a:lnTo>
                    <a:pt x="456538" y="0"/>
                  </a:lnTo>
                  <a:close/>
                </a:path>
              </a:pathLst>
            </a:custGeom>
            <a:solidFill>
              <a:srgbClr val="E4B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7" y="3578086"/>
              <a:ext cx="1497330" cy="722630"/>
            </a:xfrm>
            <a:custGeom>
              <a:avLst/>
              <a:gdLst/>
              <a:ahLst/>
              <a:cxnLst/>
              <a:rect l="l" t="t" r="r" b="b"/>
              <a:pathLst>
                <a:path w="1497330" h="722629">
                  <a:moveTo>
                    <a:pt x="778629" y="0"/>
                  </a:moveTo>
                  <a:lnTo>
                    <a:pt x="388260" y="112858"/>
                  </a:lnTo>
                  <a:lnTo>
                    <a:pt x="149150" y="361147"/>
                  </a:lnTo>
                  <a:lnTo>
                    <a:pt x="29213" y="609436"/>
                  </a:lnTo>
                  <a:lnTo>
                    <a:pt x="0" y="709806"/>
                  </a:lnTo>
                  <a:lnTo>
                    <a:pt x="0" y="722294"/>
                  </a:lnTo>
                  <a:lnTo>
                    <a:pt x="1497018" y="722294"/>
                  </a:lnTo>
                  <a:lnTo>
                    <a:pt x="1474155" y="609436"/>
                  </a:lnTo>
                  <a:lnTo>
                    <a:pt x="1376185" y="361147"/>
                  </a:lnTo>
                  <a:lnTo>
                    <a:pt x="1159034" y="112858"/>
                  </a:lnTo>
                  <a:lnTo>
                    <a:pt x="778629" y="0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3746" y="3367410"/>
              <a:ext cx="293370" cy="417830"/>
            </a:xfrm>
            <a:custGeom>
              <a:avLst/>
              <a:gdLst/>
              <a:ahLst/>
              <a:cxnLst/>
              <a:rect l="l" t="t" r="r" b="b"/>
              <a:pathLst>
                <a:path w="293369" h="417829">
                  <a:moveTo>
                    <a:pt x="270780" y="0"/>
                  </a:moveTo>
                  <a:lnTo>
                    <a:pt x="229115" y="48245"/>
                  </a:lnTo>
                  <a:lnTo>
                    <a:pt x="184420" y="84995"/>
                  </a:lnTo>
                  <a:lnTo>
                    <a:pt x="138679" y="111921"/>
                  </a:lnTo>
                  <a:lnTo>
                    <a:pt x="93879" y="130695"/>
                  </a:lnTo>
                  <a:lnTo>
                    <a:pt x="52004" y="142991"/>
                  </a:lnTo>
                  <a:lnTo>
                    <a:pt x="15041" y="150480"/>
                  </a:lnTo>
                  <a:lnTo>
                    <a:pt x="0" y="316007"/>
                  </a:lnTo>
                  <a:lnTo>
                    <a:pt x="2761" y="329762"/>
                  </a:lnTo>
                  <a:lnTo>
                    <a:pt x="19272" y="361151"/>
                  </a:lnTo>
                  <a:lnTo>
                    <a:pt x="61875" y="395362"/>
                  </a:lnTo>
                  <a:lnTo>
                    <a:pt x="142911" y="417580"/>
                  </a:lnTo>
                  <a:lnTo>
                    <a:pt x="223537" y="403942"/>
                  </a:lnTo>
                  <a:lnTo>
                    <a:pt x="268903" y="359269"/>
                  </a:lnTo>
                  <a:lnTo>
                    <a:pt x="288883" y="311775"/>
                  </a:lnTo>
                  <a:lnTo>
                    <a:pt x="293349" y="289674"/>
                  </a:lnTo>
                  <a:lnTo>
                    <a:pt x="270780" y="0"/>
                  </a:lnTo>
                  <a:close/>
                </a:path>
              </a:pathLst>
            </a:custGeom>
            <a:solidFill>
              <a:srgbClr val="E4B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7239" y="2870834"/>
              <a:ext cx="429259" cy="201295"/>
            </a:xfrm>
            <a:custGeom>
              <a:avLst/>
              <a:gdLst/>
              <a:ahLst/>
              <a:cxnLst/>
              <a:rect l="l" t="t" r="r" b="b"/>
              <a:pathLst>
                <a:path w="429260" h="201294">
                  <a:moveTo>
                    <a:pt x="41363" y="41389"/>
                  </a:moveTo>
                  <a:lnTo>
                    <a:pt x="40017" y="25387"/>
                  </a:lnTo>
                  <a:lnTo>
                    <a:pt x="36195" y="12217"/>
                  </a:lnTo>
                  <a:lnTo>
                    <a:pt x="30264" y="3289"/>
                  </a:lnTo>
                  <a:lnTo>
                    <a:pt x="22567" y="0"/>
                  </a:lnTo>
                  <a:lnTo>
                    <a:pt x="14274" y="3289"/>
                  </a:lnTo>
                  <a:lnTo>
                    <a:pt x="7048" y="12217"/>
                  </a:lnTo>
                  <a:lnTo>
                    <a:pt x="1943" y="25387"/>
                  </a:lnTo>
                  <a:lnTo>
                    <a:pt x="0" y="41389"/>
                  </a:lnTo>
                  <a:lnTo>
                    <a:pt x="1943" y="57391"/>
                  </a:lnTo>
                  <a:lnTo>
                    <a:pt x="7048" y="70561"/>
                  </a:lnTo>
                  <a:lnTo>
                    <a:pt x="14274" y="79489"/>
                  </a:lnTo>
                  <a:lnTo>
                    <a:pt x="22567" y="82778"/>
                  </a:lnTo>
                  <a:lnTo>
                    <a:pt x="30264" y="79489"/>
                  </a:lnTo>
                  <a:lnTo>
                    <a:pt x="36195" y="70561"/>
                  </a:lnTo>
                  <a:lnTo>
                    <a:pt x="40017" y="57391"/>
                  </a:lnTo>
                  <a:lnTo>
                    <a:pt x="41363" y="41389"/>
                  </a:lnTo>
                  <a:close/>
                </a:path>
                <a:path w="429260" h="201294">
                  <a:moveTo>
                    <a:pt x="210616" y="67678"/>
                  </a:moveTo>
                  <a:lnTo>
                    <a:pt x="204381" y="69989"/>
                  </a:lnTo>
                  <a:lnTo>
                    <a:pt x="197446" y="71945"/>
                  </a:lnTo>
                  <a:lnTo>
                    <a:pt x="190512" y="74587"/>
                  </a:lnTo>
                  <a:lnTo>
                    <a:pt x="184289" y="78981"/>
                  </a:lnTo>
                  <a:lnTo>
                    <a:pt x="180517" y="78981"/>
                  </a:lnTo>
                  <a:lnTo>
                    <a:pt x="172999" y="82778"/>
                  </a:lnTo>
                  <a:lnTo>
                    <a:pt x="169240" y="86461"/>
                  </a:lnTo>
                  <a:lnTo>
                    <a:pt x="161721" y="94081"/>
                  </a:lnTo>
                  <a:lnTo>
                    <a:pt x="161721" y="109067"/>
                  </a:lnTo>
                  <a:lnTo>
                    <a:pt x="165481" y="116687"/>
                  </a:lnTo>
                  <a:lnTo>
                    <a:pt x="169240" y="116687"/>
                  </a:lnTo>
                  <a:lnTo>
                    <a:pt x="172999" y="120370"/>
                  </a:lnTo>
                  <a:lnTo>
                    <a:pt x="180517" y="124180"/>
                  </a:lnTo>
                  <a:lnTo>
                    <a:pt x="184289" y="124180"/>
                  </a:lnTo>
                  <a:lnTo>
                    <a:pt x="192633" y="123469"/>
                  </a:lnTo>
                  <a:lnTo>
                    <a:pt x="200266" y="121335"/>
                  </a:lnTo>
                  <a:lnTo>
                    <a:pt x="206502" y="117805"/>
                  </a:lnTo>
                  <a:lnTo>
                    <a:pt x="210616" y="112877"/>
                  </a:lnTo>
                  <a:lnTo>
                    <a:pt x="203085" y="116687"/>
                  </a:lnTo>
                  <a:lnTo>
                    <a:pt x="188048" y="116687"/>
                  </a:lnTo>
                  <a:lnTo>
                    <a:pt x="184289" y="112877"/>
                  </a:lnTo>
                  <a:lnTo>
                    <a:pt x="180517" y="112877"/>
                  </a:lnTo>
                  <a:lnTo>
                    <a:pt x="176758" y="109067"/>
                  </a:lnTo>
                  <a:lnTo>
                    <a:pt x="172999" y="105384"/>
                  </a:lnTo>
                  <a:lnTo>
                    <a:pt x="172999" y="97764"/>
                  </a:lnTo>
                  <a:lnTo>
                    <a:pt x="180517" y="90271"/>
                  </a:lnTo>
                  <a:lnTo>
                    <a:pt x="188048" y="86461"/>
                  </a:lnTo>
                  <a:lnTo>
                    <a:pt x="193687" y="81445"/>
                  </a:lnTo>
                  <a:lnTo>
                    <a:pt x="204965" y="72771"/>
                  </a:lnTo>
                  <a:lnTo>
                    <a:pt x="210616" y="67678"/>
                  </a:lnTo>
                  <a:close/>
                </a:path>
                <a:path w="429260" h="201294">
                  <a:moveTo>
                    <a:pt x="270776" y="169291"/>
                  </a:moveTo>
                  <a:lnTo>
                    <a:pt x="262915" y="172694"/>
                  </a:lnTo>
                  <a:lnTo>
                    <a:pt x="248577" y="180936"/>
                  </a:lnTo>
                  <a:lnTo>
                    <a:pt x="234467" y="187045"/>
                  </a:lnTo>
                  <a:lnTo>
                    <a:pt x="227533" y="189039"/>
                  </a:lnTo>
                  <a:lnTo>
                    <a:pt x="220599" y="189636"/>
                  </a:lnTo>
                  <a:lnTo>
                    <a:pt x="214376" y="188099"/>
                  </a:lnTo>
                  <a:lnTo>
                    <a:pt x="205968" y="188048"/>
                  </a:lnTo>
                  <a:lnTo>
                    <a:pt x="197916" y="187629"/>
                  </a:lnTo>
                  <a:lnTo>
                    <a:pt x="190576" y="186512"/>
                  </a:lnTo>
                  <a:lnTo>
                    <a:pt x="184289" y="184340"/>
                  </a:lnTo>
                  <a:lnTo>
                    <a:pt x="176415" y="179349"/>
                  </a:lnTo>
                  <a:lnTo>
                    <a:pt x="169240" y="175412"/>
                  </a:lnTo>
                  <a:lnTo>
                    <a:pt x="162064" y="172173"/>
                  </a:lnTo>
                  <a:lnTo>
                    <a:pt x="154190" y="169291"/>
                  </a:lnTo>
                  <a:lnTo>
                    <a:pt x="164592" y="180340"/>
                  </a:lnTo>
                  <a:lnTo>
                    <a:pt x="178168" y="189992"/>
                  </a:lnTo>
                  <a:lnTo>
                    <a:pt x="193865" y="196799"/>
                  </a:lnTo>
                  <a:lnTo>
                    <a:pt x="221195" y="200863"/>
                  </a:lnTo>
                  <a:lnTo>
                    <a:pt x="230352" y="199859"/>
                  </a:lnTo>
                  <a:lnTo>
                    <a:pt x="238112" y="196748"/>
                  </a:lnTo>
                  <a:lnTo>
                    <a:pt x="244449" y="191858"/>
                  </a:lnTo>
                  <a:lnTo>
                    <a:pt x="251980" y="188099"/>
                  </a:lnTo>
                  <a:lnTo>
                    <a:pt x="270776" y="169291"/>
                  </a:lnTo>
                  <a:close/>
                </a:path>
                <a:path w="429260" h="201294">
                  <a:moveTo>
                    <a:pt x="428739" y="48882"/>
                  </a:moveTo>
                  <a:lnTo>
                    <a:pt x="427393" y="32880"/>
                  </a:lnTo>
                  <a:lnTo>
                    <a:pt x="423570" y="19710"/>
                  </a:lnTo>
                  <a:lnTo>
                    <a:pt x="417626" y="10782"/>
                  </a:lnTo>
                  <a:lnTo>
                    <a:pt x="409930" y="7493"/>
                  </a:lnTo>
                  <a:lnTo>
                    <a:pt x="401650" y="10782"/>
                  </a:lnTo>
                  <a:lnTo>
                    <a:pt x="394423" y="19710"/>
                  </a:lnTo>
                  <a:lnTo>
                    <a:pt x="389318" y="32880"/>
                  </a:lnTo>
                  <a:lnTo>
                    <a:pt x="387375" y="48882"/>
                  </a:lnTo>
                  <a:lnTo>
                    <a:pt x="389318" y="64884"/>
                  </a:lnTo>
                  <a:lnTo>
                    <a:pt x="394423" y="78054"/>
                  </a:lnTo>
                  <a:lnTo>
                    <a:pt x="401650" y="86982"/>
                  </a:lnTo>
                  <a:lnTo>
                    <a:pt x="409930" y="90271"/>
                  </a:lnTo>
                  <a:lnTo>
                    <a:pt x="417626" y="86982"/>
                  </a:lnTo>
                  <a:lnTo>
                    <a:pt x="423570" y="78054"/>
                  </a:lnTo>
                  <a:lnTo>
                    <a:pt x="427393" y="64884"/>
                  </a:lnTo>
                  <a:lnTo>
                    <a:pt x="428739" y="48882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5876" y="3009986"/>
              <a:ext cx="86503" cy="865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2054" y="3009986"/>
              <a:ext cx="86503" cy="865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32135" y="2287546"/>
              <a:ext cx="1002030" cy="523240"/>
            </a:xfrm>
            <a:custGeom>
              <a:avLst/>
              <a:gdLst/>
              <a:ahLst/>
              <a:cxnLst/>
              <a:rect l="l" t="t" r="r" b="b"/>
              <a:pathLst>
                <a:path w="1002030" h="523239">
                  <a:moveTo>
                    <a:pt x="988804" y="250969"/>
                  </a:moveTo>
                  <a:lnTo>
                    <a:pt x="763350" y="250969"/>
                  </a:lnTo>
                  <a:lnTo>
                    <a:pt x="789619" y="253203"/>
                  </a:lnTo>
                  <a:lnTo>
                    <a:pt x="815180" y="259674"/>
                  </a:lnTo>
                  <a:lnTo>
                    <a:pt x="858903" y="287762"/>
                  </a:lnTo>
                  <a:lnTo>
                    <a:pt x="886054" y="332422"/>
                  </a:lnTo>
                  <a:lnTo>
                    <a:pt x="902685" y="382961"/>
                  </a:lnTo>
                  <a:lnTo>
                    <a:pt x="914436" y="433759"/>
                  </a:lnTo>
                  <a:lnTo>
                    <a:pt x="921723" y="459111"/>
                  </a:lnTo>
                  <a:lnTo>
                    <a:pt x="929423" y="478644"/>
                  </a:lnTo>
                  <a:lnTo>
                    <a:pt x="940999" y="499582"/>
                  </a:lnTo>
                  <a:lnTo>
                    <a:pt x="956100" y="516282"/>
                  </a:lnTo>
                  <a:lnTo>
                    <a:pt x="974374" y="523102"/>
                  </a:lnTo>
                  <a:lnTo>
                    <a:pt x="991184" y="515012"/>
                  </a:lnTo>
                  <a:lnTo>
                    <a:pt x="998823" y="492091"/>
                  </a:lnTo>
                  <a:lnTo>
                    <a:pt x="1000818" y="464932"/>
                  </a:lnTo>
                  <a:lnTo>
                    <a:pt x="1000700" y="444129"/>
                  </a:lnTo>
                  <a:lnTo>
                    <a:pt x="1001636" y="397079"/>
                  </a:lnTo>
                  <a:lnTo>
                    <a:pt x="1000043" y="350602"/>
                  </a:lnTo>
                  <a:lnTo>
                    <a:pt x="996102" y="304327"/>
                  </a:lnTo>
                  <a:lnTo>
                    <a:pt x="989994" y="257880"/>
                  </a:lnTo>
                  <a:lnTo>
                    <a:pt x="988804" y="250969"/>
                  </a:lnTo>
                  <a:close/>
                </a:path>
                <a:path w="1002030" h="523239">
                  <a:moveTo>
                    <a:pt x="53068" y="62628"/>
                  </a:moveTo>
                  <a:lnTo>
                    <a:pt x="14381" y="89102"/>
                  </a:lnTo>
                  <a:lnTo>
                    <a:pt x="0" y="153189"/>
                  </a:lnTo>
                  <a:lnTo>
                    <a:pt x="3008" y="197591"/>
                  </a:lnTo>
                  <a:lnTo>
                    <a:pt x="15945" y="240372"/>
                  </a:lnTo>
                  <a:lnTo>
                    <a:pt x="37911" y="279380"/>
                  </a:lnTo>
                  <a:lnTo>
                    <a:pt x="68001" y="312465"/>
                  </a:lnTo>
                  <a:lnTo>
                    <a:pt x="112657" y="341096"/>
                  </a:lnTo>
                  <a:lnTo>
                    <a:pt x="165776" y="361347"/>
                  </a:lnTo>
                  <a:lnTo>
                    <a:pt x="215523" y="373867"/>
                  </a:lnTo>
                  <a:lnTo>
                    <a:pt x="266628" y="381266"/>
                  </a:lnTo>
                  <a:lnTo>
                    <a:pt x="318569" y="383439"/>
                  </a:lnTo>
                  <a:lnTo>
                    <a:pt x="370822" y="380279"/>
                  </a:lnTo>
                  <a:lnTo>
                    <a:pt x="422867" y="371680"/>
                  </a:lnTo>
                  <a:lnTo>
                    <a:pt x="474179" y="357538"/>
                  </a:lnTo>
                  <a:lnTo>
                    <a:pt x="517186" y="339055"/>
                  </a:lnTo>
                  <a:lnTo>
                    <a:pt x="602988" y="297863"/>
                  </a:lnTo>
                  <a:lnTo>
                    <a:pt x="646619" y="278724"/>
                  </a:lnTo>
                  <a:lnTo>
                    <a:pt x="691295" y="262936"/>
                  </a:lnTo>
                  <a:lnTo>
                    <a:pt x="737433" y="252282"/>
                  </a:lnTo>
                  <a:lnTo>
                    <a:pt x="763350" y="250969"/>
                  </a:lnTo>
                  <a:lnTo>
                    <a:pt x="988804" y="250969"/>
                  </a:lnTo>
                  <a:lnTo>
                    <a:pt x="981901" y="210891"/>
                  </a:lnTo>
                  <a:lnTo>
                    <a:pt x="977676" y="195782"/>
                  </a:lnTo>
                  <a:lnTo>
                    <a:pt x="116895" y="195782"/>
                  </a:lnTo>
                  <a:lnTo>
                    <a:pt x="104787" y="179271"/>
                  </a:lnTo>
                  <a:lnTo>
                    <a:pt x="96207" y="159581"/>
                  </a:lnTo>
                  <a:lnTo>
                    <a:pt x="90447" y="139201"/>
                  </a:lnTo>
                  <a:lnTo>
                    <a:pt x="86800" y="120618"/>
                  </a:lnTo>
                  <a:lnTo>
                    <a:pt x="84334" y="105398"/>
                  </a:lnTo>
                  <a:lnTo>
                    <a:pt x="81161" y="89511"/>
                  </a:lnTo>
                  <a:lnTo>
                    <a:pt x="75165" y="75053"/>
                  </a:lnTo>
                  <a:lnTo>
                    <a:pt x="64232" y="64118"/>
                  </a:lnTo>
                  <a:lnTo>
                    <a:pt x="53068" y="62628"/>
                  </a:lnTo>
                  <a:close/>
                </a:path>
                <a:path w="1002030" h="523239">
                  <a:moveTo>
                    <a:pt x="177060" y="30218"/>
                  </a:moveTo>
                  <a:lnTo>
                    <a:pt x="169546" y="30218"/>
                  </a:lnTo>
                  <a:lnTo>
                    <a:pt x="165776" y="34027"/>
                  </a:lnTo>
                  <a:lnTo>
                    <a:pt x="158262" y="37836"/>
                  </a:lnTo>
                  <a:lnTo>
                    <a:pt x="134281" y="72609"/>
                  </a:lnTo>
                  <a:lnTo>
                    <a:pt x="124409" y="113000"/>
                  </a:lnTo>
                  <a:lnTo>
                    <a:pt x="123235" y="133898"/>
                  </a:lnTo>
                  <a:lnTo>
                    <a:pt x="123470" y="155819"/>
                  </a:lnTo>
                  <a:lnTo>
                    <a:pt x="122296" y="177027"/>
                  </a:lnTo>
                  <a:lnTo>
                    <a:pt x="116895" y="195782"/>
                  </a:lnTo>
                  <a:lnTo>
                    <a:pt x="977676" y="195782"/>
                  </a:lnTo>
                  <a:lnTo>
                    <a:pt x="973849" y="182096"/>
                  </a:lnTo>
                  <a:lnTo>
                    <a:pt x="968013" y="161882"/>
                  </a:lnTo>
                  <a:lnTo>
                    <a:pt x="210912" y="161882"/>
                  </a:lnTo>
                  <a:lnTo>
                    <a:pt x="203802" y="141516"/>
                  </a:lnTo>
                  <a:lnTo>
                    <a:pt x="199160" y="120078"/>
                  </a:lnTo>
                  <a:lnTo>
                    <a:pt x="196635" y="97927"/>
                  </a:lnTo>
                  <a:lnTo>
                    <a:pt x="195864" y="75053"/>
                  </a:lnTo>
                  <a:lnTo>
                    <a:pt x="195577" y="60963"/>
                  </a:lnTo>
                  <a:lnTo>
                    <a:pt x="193584" y="47628"/>
                  </a:lnTo>
                  <a:lnTo>
                    <a:pt x="193484" y="47130"/>
                  </a:lnTo>
                  <a:lnTo>
                    <a:pt x="187935" y="36245"/>
                  </a:lnTo>
                  <a:lnTo>
                    <a:pt x="177060" y="30218"/>
                  </a:lnTo>
                  <a:close/>
                </a:path>
                <a:path w="1002030" h="523239">
                  <a:moveTo>
                    <a:pt x="274312" y="0"/>
                  </a:moveTo>
                  <a:lnTo>
                    <a:pt x="250486" y="0"/>
                  </a:lnTo>
                  <a:lnTo>
                    <a:pt x="243529" y="5390"/>
                  </a:lnTo>
                  <a:lnTo>
                    <a:pt x="237238" y="11427"/>
                  </a:lnTo>
                  <a:lnTo>
                    <a:pt x="219905" y="47130"/>
                  </a:lnTo>
                  <a:lnTo>
                    <a:pt x="211385" y="85274"/>
                  </a:lnTo>
                  <a:lnTo>
                    <a:pt x="209210" y="124108"/>
                  </a:lnTo>
                  <a:lnTo>
                    <a:pt x="210912" y="161882"/>
                  </a:lnTo>
                  <a:lnTo>
                    <a:pt x="968013" y="161882"/>
                  </a:lnTo>
                  <a:lnTo>
                    <a:pt x="965443" y="152979"/>
                  </a:lnTo>
                  <a:lnTo>
                    <a:pt x="954921" y="124600"/>
                  </a:lnTo>
                  <a:lnTo>
                    <a:pt x="940469" y="97927"/>
                  </a:lnTo>
                  <a:lnTo>
                    <a:pt x="936169" y="90527"/>
                  </a:lnTo>
                  <a:lnTo>
                    <a:pt x="331255" y="90527"/>
                  </a:lnTo>
                  <a:lnTo>
                    <a:pt x="317920" y="89102"/>
                  </a:lnTo>
                  <a:lnTo>
                    <a:pt x="287717" y="58857"/>
                  </a:lnTo>
                  <a:lnTo>
                    <a:pt x="286131" y="30218"/>
                  </a:lnTo>
                  <a:lnTo>
                    <a:pt x="285309" y="19138"/>
                  </a:lnTo>
                  <a:lnTo>
                    <a:pt x="282371" y="9094"/>
                  </a:lnTo>
                  <a:lnTo>
                    <a:pt x="276610" y="1168"/>
                  </a:lnTo>
                  <a:lnTo>
                    <a:pt x="274312" y="0"/>
                  </a:lnTo>
                  <a:close/>
                </a:path>
                <a:path w="1002030" h="523239">
                  <a:moveTo>
                    <a:pt x="821422" y="0"/>
                  </a:moveTo>
                  <a:lnTo>
                    <a:pt x="691831" y="0"/>
                  </a:lnTo>
                  <a:lnTo>
                    <a:pt x="671057" y="2416"/>
                  </a:lnTo>
                  <a:lnTo>
                    <a:pt x="620248" y="10557"/>
                  </a:lnTo>
                  <a:lnTo>
                    <a:pt x="570031" y="20738"/>
                  </a:lnTo>
                  <a:lnTo>
                    <a:pt x="520471" y="32826"/>
                  </a:lnTo>
                  <a:lnTo>
                    <a:pt x="471634" y="46691"/>
                  </a:lnTo>
                  <a:lnTo>
                    <a:pt x="423586" y="62201"/>
                  </a:lnTo>
                  <a:lnTo>
                    <a:pt x="376392" y="79227"/>
                  </a:lnTo>
                  <a:lnTo>
                    <a:pt x="365111" y="84153"/>
                  </a:lnTo>
                  <a:lnTo>
                    <a:pt x="353828" y="87686"/>
                  </a:lnTo>
                  <a:lnTo>
                    <a:pt x="342544" y="89815"/>
                  </a:lnTo>
                  <a:lnTo>
                    <a:pt x="331255" y="90527"/>
                  </a:lnTo>
                  <a:lnTo>
                    <a:pt x="936169" y="90527"/>
                  </a:lnTo>
                  <a:lnTo>
                    <a:pt x="906209" y="47628"/>
                  </a:lnTo>
                  <a:lnTo>
                    <a:pt x="857788" y="11427"/>
                  </a:lnTo>
                  <a:lnTo>
                    <a:pt x="825528" y="623"/>
                  </a:lnTo>
                  <a:lnTo>
                    <a:pt x="821422" y="0"/>
                  </a:lnTo>
                  <a:close/>
                </a:path>
              </a:pathLst>
            </a:custGeom>
            <a:solidFill>
              <a:srgbClr val="685A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4469" y="4025760"/>
              <a:ext cx="1452245" cy="177165"/>
            </a:xfrm>
            <a:custGeom>
              <a:avLst/>
              <a:gdLst/>
              <a:ahLst/>
              <a:cxnLst/>
              <a:rect l="l" t="t" r="r" b="b"/>
              <a:pathLst>
                <a:path w="1452245" h="177164">
                  <a:moveTo>
                    <a:pt x="1399108" y="22580"/>
                  </a:moveTo>
                  <a:lnTo>
                    <a:pt x="1391488" y="0"/>
                  </a:lnTo>
                  <a:lnTo>
                    <a:pt x="75222" y="0"/>
                  </a:lnTo>
                  <a:lnTo>
                    <a:pt x="60172" y="22580"/>
                  </a:lnTo>
                  <a:lnTo>
                    <a:pt x="1399108" y="22580"/>
                  </a:lnTo>
                  <a:close/>
                </a:path>
                <a:path w="1452245" h="177164">
                  <a:moveTo>
                    <a:pt x="1451660" y="176822"/>
                  </a:moveTo>
                  <a:lnTo>
                    <a:pt x="1444167" y="154241"/>
                  </a:lnTo>
                  <a:lnTo>
                    <a:pt x="7531" y="154241"/>
                  </a:lnTo>
                  <a:lnTo>
                    <a:pt x="0" y="176822"/>
                  </a:lnTo>
                  <a:lnTo>
                    <a:pt x="1451660" y="176822"/>
                  </a:lnTo>
                  <a:close/>
                </a:path>
              </a:pathLst>
            </a:custGeom>
            <a:solidFill>
              <a:srgbClr val="5B6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5789" y="2769260"/>
              <a:ext cx="568325" cy="60325"/>
            </a:xfrm>
            <a:custGeom>
              <a:avLst/>
              <a:gdLst/>
              <a:ahLst/>
              <a:cxnLst/>
              <a:rect l="l" t="t" r="r" b="b"/>
              <a:pathLst>
                <a:path w="568325" h="60325">
                  <a:moveTo>
                    <a:pt x="161709" y="48882"/>
                  </a:moveTo>
                  <a:lnTo>
                    <a:pt x="155956" y="38341"/>
                  </a:lnTo>
                  <a:lnTo>
                    <a:pt x="149491" y="29184"/>
                  </a:lnTo>
                  <a:lnTo>
                    <a:pt x="141617" y="21437"/>
                  </a:lnTo>
                  <a:lnTo>
                    <a:pt x="131610" y="15113"/>
                  </a:lnTo>
                  <a:lnTo>
                    <a:pt x="120345" y="7988"/>
                  </a:lnTo>
                  <a:lnTo>
                    <a:pt x="109067" y="3314"/>
                  </a:lnTo>
                  <a:lnTo>
                    <a:pt x="97777" y="774"/>
                  </a:lnTo>
                  <a:lnTo>
                    <a:pt x="86487" y="0"/>
                  </a:lnTo>
                  <a:lnTo>
                    <a:pt x="73037" y="1231"/>
                  </a:lnTo>
                  <a:lnTo>
                    <a:pt x="60642" y="4229"/>
                  </a:lnTo>
                  <a:lnTo>
                    <a:pt x="48945" y="7937"/>
                  </a:lnTo>
                  <a:lnTo>
                    <a:pt x="37592" y="11303"/>
                  </a:lnTo>
                  <a:lnTo>
                    <a:pt x="33832" y="15113"/>
                  </a:lnTo>
                  <a:lnTo>
                    <a:pt x="26327" y="18796"/>
                  </a:lnTo>
                  <a:lnTo>
                    <a:pt x="18796" y="22606"/>
                  </a:lnTo>
                  <a:lnTo>
                    <a:pt x="11264" y="30099"/>
                  </a:lnTo>
                  <a:lnTo>
                    <a:pt x="7518" y="33909"/>
                  </a:lnTo>
                  <a:lnTo>
                    <a:pt x="0" y="37592"/>
                  </a:lnTo>
                  <a:lnTo>
                    <a:pt x="7518" y="37592"/>
                  </a:lnTo>
                  <a:lnTo>
                    <a:pt x="15036" y="33909"/>
                  </a:lnTo>
                  <a:lnTo>
                    <a:pt x="22555" y="30099"/>
                  </a:lnTo>
                  <a:lnTo>
                    <a:pt x="41363" y="22606"/>
                  </a:lnTo>
                  <a:lnTo>
                    <a:pt x="52641" y="19824"/>
                  </a:lnTo>
                  <a:lnTo>
                    <a:pt x="63931" y="17424"/>
                  </a:lnTo>
                  <a:lnTo>
                    <a:pt x="75209" y="15748"/>
                  </a:lnTo>
                  <a:lnTo>
                    <a:pt x="86487" y="15113"/>
                  </a:lnTo>
                  <a:lnTo>
                    <a:pt x="106172" y="17208"/>
                  </a:lnTo>
                  <a:lnTo>
                    <a:pt x="125501" y="23520"/>
                  </a:lnTo>
                  <a:lnTo>
                    <a:pt x="144132" y="34074"/>
                  </a:lnTo>
                  <a:lnTo>
                    <a:pt x="161709" y="48882"/>
                  </a:lnTo>
                  <a:close/>
                </a:path>
                <a:path w="568325" h="60325">
                  <a:moveTo>
                    <a:pt x="567880" y="48882"/>
                  </a:moveTo>
                  <a:lnTo>
                    <a:pt x="534047" y="22606"/>
                  </a:lnTo>
                  <a:lnTo>
                    <a:pt x="500189" y="13627"/>
                  </a:lnTo>
                  <a:lnTo>
                    <a:pt x="477685" y="16395"/>
                  </a:lnTo>
                  <a:lnTo>
                    <a:pt x="439140" y="36372"/>
                  </a:lnTo>
                  <a:lnTo>
                    <a:pt x="417449" y="60185"/>
                  </a:lnTo>
                  <a:lnTo>
                    <a:pt x="434962" y="49161"/>
                  </a:lnTo>
                  <a:lnTo>
                    <a:pt x="453174" y="39522"/>
                  </a:lnTo>
                  <a:lnTo>
                    <a:pt x="471398" y="32689"/>
                  </a:lnTo>
                  <a:lnTo>
                    <a:pt x="499605" y="28549"/>
                  </a:lnTo>
                  <a:lnTo>
                    <a:pt x="509587" y="29146"/>
                  </a:lnTo>
                  <a:lnTo>
                    <a:pt x="519582" y="31165"/>
                  </a:lnTo>
                  <a:lnTo>
                    <a:pt x="530275" y="33909"/>
                  </a:lnTo>
                  <a:lnTo>
                    <a:pt x="534047" y="33909"/>
                  </a:lnTo>
                  <a:lnTo>
                    <a:pt x="541566" y="37592"/>
                  </a:lnTo>
                  <a:lnTo>
                    <a:pt x="549084" y="37592"/>
                  </a:lnTo>
                  <a:lnTo>
                    <a:pt x="552843" y="41389"/>
                  </a:lnTo>
                  <a:lnTo>
                    <a:pt x="567880" y="48882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7346" y="2197651"/>
            <a:ext cx="1499845" cy="210273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430015" y="2266221"/>
            <a:ext cx="1501140" cy="2034539"/>
            <a:chOff x="9430015" y="2266221"/>
            <a:chExt cx="1501140" cy="2034539"/>
          </a:xfrm>
        </p:grpSpPr>
        <p:sp>
          <p:nvSpPr>
            <p:cNvPr id="21" name="object 21"/>
            <p:cNvSpPr/>
            <p:nvPr/>
          </p:nvSpPr>
          <p:spPr>
            <a:xfrm>
              <a:off x="9739824" y="2467827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319262" y="0"/>
                  </a:moveTo>
                  <a:lnTo>
                    <a:pt x="130219" y="38667"/>
                  </a:lnTo>
                  <a:lnTo>
                    <a:pt x="31085" y="130048"/>
                  </a:lnTo>
                  <a:lnTo>
                    <a:pt x="0" y="239386"/>
                  </a:lnTo>
                  <a:lnTo>
                    <a:pt x="4877" y="331088"/>
                  </a:lnTo>
                  <a:lnTo>
                    <a:pt x="13633" y="369565"/>
                  </a:lnTo>
                  <a:lnTo>
                    <a:pt x="130397" y="381849"/>
                  </a:lnTo>
                  <a:lnTo>
                    <a:pt x="392072" y="405771"/>
                  </a:lnTo>
                  <a:lnTo>
                    <a:pt x="665735" y="421934"/>
                  </a:lnTo>
                  <a:lnTo>
                    <a:pt x="818462" y="410943"/>
                  </a:lnTo>
                  <a:lnTo>
                    <a:pt x="844436" y="333171"/>
                  </a:lnTo>
                  <a:lnTo>
                    <a:pt x="842907" y="206004"/>
                  </a:lnTo>
                  <a:lnTo>
                    <a:pt x="830094" y="87286"/>
                  </a:lnTo>
                  <a:lnTo>
                    <a:pt x="822219" y="34859"/>
                  </a:lnTo>
                  <a:lnTo>
                    <a:pt x="741067" y="22763"/>
                  </a:lnTo>
                  <a:lnTo>
                    <a:pt x="548146" y="2921"/>
                  </a:lnTo>
                  <a:lnTo>
                    <a:pt x="319262" y="0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3103" y="2822415"/>
              <a:ext cx="236941" cy="2369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09393" y="2822415"/>
              <a:ext cx="233196" cy="2369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084417" y="3108216"/>
              <a:ext cx="255904" cy="410209"/>
            </a:xfrm>
            <a:custGeom>
              <a:avLst/>
              <a:gdLst/>
              <a:ahLst/>
              <a:cxnLst/>
              <a:rect l="l" t="t" r="r" b="b"/>
              <a:pathLst>
                <a:path w="255904" h="410210">
                  <a:moveTo>
                    <a:pt x="236928" y="0"/>
                  </a:moveTo>
                  <a:lnTo>
                    <a:pt x="33839" y="26324"/>
                  </a:lnTo>
                  <a:lnTo>
                    <a:pt x="0" y="409922"/>
                  </a:lnTo>
                  <a:lnTo>
                    <a:pt x="36963" y="402435"/>
                  </a:lnTo>
                  <a:lnTo>
                    <a:pt x="78837" y="390144"/>
                  </a:lnTo>
                  <a:lnTo>
                    <a:pt x="123638" y="371375"/>
                  </a:lnTo>
                  <a:lnTo>
                    <a:pt x="169378" y="344457"/>
                  </a:lnTo>
                  <a:lnTo>
                    <a:pt x="214074" y="307719"/>
                  </a:lnTo>
                  <a:lnTo>
                    <a:pt x="255739" y="259489"/>
                  </a:lnTo>
                  <a:lnTo>
                    <a:pt x="236928" y="0"/>
                  </a:lnTo>
                  <a:close/>
                </a:path>
              </a:pathLst>
            </a:custGeom>
            <a:solidFill>
              <a:srgbClr val="D19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91068" y="2961527"/>
              <a:ext cx="801370" cy="361950"/>
            </a:xfrm>
            <a:custGeom>
              <a:avLst/>
              <a:gdLst/>
              <a:ahLst/>
              <a:cxnLst/>
              <a:rect l="l" t="t" r="r" b="b"/>
              <a:pathLst>
                <a:path w="801370" h="361950">
                  <a:moveTo>
                    <a:pt x="0" y="0"/>
                  </a:moveTo>
                  <a:lnTo>
                    <a:pt x="0" y="11296"/>
                  </a:lnTo>
                  <a:lnTo>
                    <a:pt x="9022" y="63257"/>
                  </a:lnTo>
                  <a:lnTo>
                    <a:pt x="23374" y="112455"/>
                  </a:lnTo>
                  <a:lnTo>
                    <a:pt x="43317" y="158429"/>
                  </a:lnTo>
                  <a:lnTo>
                    <a:pt x="69116" y="200718"/>
                  </a:lnTo>
                  <a:lnTo>
                    <a:pt x="101033" y="238863"/>
                  </a:lnTo>
                  <a:lnTo>
                    <a:pt x="139333" y="272404"/>
                  </a:lnTo>
                  <a:lnTo>
                    <a:pt x="184277" y="300880"/>
                  </a:lnTo>
                  <a:lnTo>
                    <a:pt x="228380" y="321616"/>
                  </a:lnTo>
                  <a:lnTo>
                    <a:pt x="275480" y="338429"/>
                  </a:lnTo>
                  <a:lnTo>
                    <a:pt x="324695" y="350922"/>
                  </a:lnTo>
                  <a:lnTo>
                    <a:pt x="375144" y="358700"/>
                  </a:lnTo>
                  <a:lnTo>
                    <a:pt x="425946" y="361364"/>
                  </a:lnTo>
                  <a:lnTo>
                    <a:pt x="476220" y="358520"/>
                  </a:lnTo>
                  <a:lnTo>
                    <a:pt x="525084" y="349770"/>
                  </a:lnTo>
                  <a:lnTo>
                    <a:pt x="571657" y="334718"/>
                  </a:lnTo>
                  <a:lnTo>
                    <a:pt x="615149" y="313168"/>
                  </a:lnTo>
                  <a:lnTo>
                    <a:pt x="655090" y="286393"/>
                  </a:lnTo>
                  <a:lnTo>
                    <a:pt x="691060" y="254810"/>
                  </a:lnTo>
                  <a:lnTo>
                    <a:pt x="722643" y="218839"/>
                  </a:lnTo>
                  <a:lnTo>
                    <a:pt x="749420" y="178898"/>
                  </a:lnTo>
                  <a:lnTo>
                    <a:pt x="770976" y="135405"/>
                  </a:lnTo>
                  <a:lnTo>
                    <a:pt x="788841" y="82297"/>
                  </a:lnTo>
                  <a:lnTo>
                    <a:pt x="801071" y="26400"/>
                  </a:lnTo>
                  <a:lnTo>
                    <a:pt x="773744" y="38146"/>
                  </a:lnTo>
                  <a:lnTo>
                    <a:pt x="727550" y="78664"/>
                  </a:lnTo>
                  <a:lnTo>
                    <a:pt x="703457" y="123412"/>
                  </a:lnTo>
                  <a:lnTo>
                    <a:pt x="697170" y="142924"/>
                  </a:lnTo>
                  <a:lnTo>
                    <a:pt x="690176" y="162433"/>
                  </a:lnTo>
                  <a:lnTo>
                    <a:pt x="655049" y="214224"/>
                  </a:lnTo>
                  <a:lnTo>
                    <a:pt x="620721" y="237992"/>
                  </a:lnTo>
                  <a:lnTo>
                    <a:pt x="580797" y="250930"/>
                  </a:lnTo>
                  <a:lnTo>
                    <a:pt x="538346" y="252134"/>
                  </a:lnTo>
                  <a:lnTo>
                    <a:pt x="496437" y="240704"/>
                  </a:lnTo>
                  <a:lnTo>
                    <a:pt x="482331" y="232358"/>
                  </a:lnTo>
                  <a:lnTo>
                    <a:pt x="468227" y="224719"/>
                  </a:lnTo>
                  <a:lnTo>
                    <a:pt x="454123" y="218490"/>
                  </a:lnTo>
                  <a:lnTo>
                    <a:pt x="440017" y="214379"/>
                  </a:lnTo>
                  <a:lnTo>
                    <a:pt x="425388" y="213029"/>
                  </a:lnTo>
                  <a:lnTo>
                    <a:pt x="410404" y="214850"/>
                  </a:lnTo>
                  <a:lnTo>
                    <a:pt x="396125" y="220196"/>
                  </a:lnTo>
                  <a:lnTo>
                    <a:pt x="383609" y="229420"/>
                  </a:lnTo>
                  <a:lnTo>
                    <a:pt x="366213" y="247754"/>
                  </a:lnTo>
                  <a:lnTo>
                    <a:pt x="356635" y="256393"/>
                  </a:lnTo>
                  <a:lnTo>
                    <a:pt x="339121" y="267615"/>
                  </a:lnTo>
                  <a:lnTo>
                    <a:pt x="330482" y="269846"/>
                  </a:lnTo>
                  <a:lnTo>
                    <a:pt x="321138" y="270668"/>
                  </a:lnTo>
                  <a:lnTo>
                    <a:pt x="312147" y="270785"/>
                  </a:lnTo>
                  <a:lnTo>
                    <a:pt x="268601" y="265321"/>
                  </a:lnTo>
                  <a:lnTo>
                    <a:pt x="228936" y="249633"/>
                  </a:lnTo>
                  <a:lnTo>
                    <a:pt x="194209" y="224777"/>
                  </a:lnTo>
                  <a:lnTo>
                    <a:pt x="165479" y="191811"/>
                  </a:lnTo>
                  <a:lnTo>
                    <a:pt x="142322" y="156912"/>
                  </a:lnTo>
                  <a:lnTo>
                    <a:pt x="121282" y="121310"/>
                  </a:lnTo>
                  <a:lnTo>
                    <a:pt x="98832" y="87126"/>
                  </a:lnTo>
                  <a:lnTo>
                    <a:pt x="71449" y="56482"/>
                  </a:lnTo>
                  <a:lnTo>
                    <a:pt x="56056" y="40249"/>
                  </a:lnTo>
                  <a:lnTo>
                    <a:pt x="38547" y="25432"/>
                  </a:lnTo>
                  <a:lnTo>
                    <a:pt x="19626" y="12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84951" y="2333493"/>
              <a:ext cx="817244" cy="899160"/>
            </a:xfrm>
            <a:custGeom>
              <a:avLst/>
              <a:gdLst/>
              <a:ahLst/>
              <a:cxnLst/>
              <a:rect l="l" t="t" r="r" b="b"/>
              <a:pathLst>
                <a:path w="817245" h="899160">
                  <a:moveTo>
                    <a:pt x="453660" y="0"/>
                  </a:moveTo>
                  <a:lnTo>
                    <a:pt x="382614" y="2990"/>
                  </a:lnTo>
                  <a:lnTo>
                    <a:pt x="226594" y="49342"/>
                  </a:lnTo>
                  <a:lnTo>
                    <a:pt x="71279" y="195126"/>
                  </a:lnTo>
                  <a:lnTo>
                    <a:pt x="2346" y="496410"/>
                  </a:lnTo>
                  <a:lnTo>
                    <a:pt x="0" y="563650"/>
                  </a:lnTo>
                  <a:lnTo>
                    <a:pt x="1823" y="593188"/>
                  </a:lnTo>
                  <a:lnTo>
                    <a:pt x="6116" y="628034"/>
                  </a:lnTo>
                  <a:lnTo>
                    <a:pt x="25742" y="640054"/>
                  </a:lnTo>
                  <a:lnTo>
                    <a:pt x="44663" y="653467"/>
                  </a:lnTo>
                  <a:lnTo>
                    <a:pt x="77565" y="684516"/>
                  </a:lnTo>
                  <a:lnTo>
                    <a:pt x="107956" y="721735"/>
                  </a:lnTo>
                  <a:lnTo>
                    <a:pt x="133830" y="763117"/>
                  </a:lnTo>
                  <a:lnTo>
                    <a:pt x="158801" y="804687"/>
                  </a:lnTo>
                  <a:lnTo>
                    <a:pt x="186479" y="842471"/>
                  </a:lnTo>
                  <a:lnTo>
                    <a:pt x="220476" y="872495"/>
                  </a:lnTo>
                  <a:lnTo>
                    <a:pt x="266082" y="892711"/>
                  </a:lnTo>
                  <a:lnTo>
                    <a:pt x="314506" y="898819"/>
                  </a:lnTo>
                  <a:lnTo>
                    <a:pt x="326316" y="898643"/>
                  </a:lnTo>
                  <a:lnTo>
                    <a:pt x="366860" y="881316"/>
                  </a:lnTo>
                  <a:lnTo>
                    <a:pt x="377089" y="867443"/>
                  </a:lnTo>
                  <a:lnTo>
                    <a:pt x="382198" y="861211"/>
                  </a:lnTo>
                  <a:lnTo>
                    <a:pt x="396951" y="850870"/>
                  </a:lnTo>
                  <a:lnTo>
                    <a:pt x="412757" y="843349"/>
                  </a:lnTo>
                  <a:lnTo>
                    <a:pt x="429268" y="840060"/>
                  </a:lnTo>
                  <a:lnTo>
                    <a:pt x="446133" y="842413"/>
                  </a:lnTo>
                  <a:lnTo>
                    <a:pt x="461825" y="846525"/>
                  </a:lnTo>
                  <a:lnTo>
                    <a:pt x="475753" y="852753"/>
                  </a:lnTo>
                  <a:lnTo>
                    <a:pt x="488976" y="860392"/>
                  </a:lnTo>
                  <a:lnTo>
                    <a:pt x="502554" y="868738"/>
                  </a:lnTo>
                  <a:lnTo>
                    <a:pt x="528523" y="877846"/>
                  </a:lnTo>
                  <a:lnTo>
                    <a:pt x="555200" y="882373"/>
                  </a:lnTo>
                  <a:lnTo>
                    <a:pt x="581879" y="881964"/>
                  </a:lnTo>
                  <a:lnTo>
                    <a:pt x="607856" y="876264"/>
                  </a:lnTo>
                  <a:lnTo>
                    <a:pt x="654398" y="849467"/>
                  </a:lnTo>
                  <a:lnTo>
                    <a:pt x="686832" y="808562"/>
                  </a:lnTo>
                  <a:lnTo>
                    <a:pt x="703287" y="770958"/>
                  </a:lnTo>
                  <a:lnTo>
                    <a:pt x="709574" y="751446"/>
                  </a:lnTo>
                  <a:lnTo>
                    <a:pt x="716914" y="733345"/>
                  </a:lnTo>
                  <a:lnTo>
                    <a:pt x="733666" y="706698"/>
                  </a:lnTo>
                  <a:lnTo>
                    <a:pt x="755001" y="683956"/>
                  </a:lnTo>
                  <a:lnTo>
                    <a:pt x="779861" y="666180"/>
                  </a:lnTo>
                  <a:lnTo>
                    <a:pt x="807187" y="654434"/>
                  </a:lnTo>
                  <a:lnTo>
                    <a:pt x="812658" y="606254"/>
                  </a:lnTo>
                  <a:lnTo>
                    <a:pt x="815784" y="557196"/>
                  </a:lnTo>
                  <a:lnTo>
                    <a:pt x="816926" y="508151"/>
                  </a:lnTo>
                  <a:lnTo>
                    <a:pt x="816445" y="460007"/>
                  </a:lnTo>
                  <a:lnTo>
                    <a:pt x="814701" y="413654"/>
                  </a:lnTo>
                  <a:lnTo>
                    <a:pt x="748768" y="172904"/>
                  </a:lnTo>
                  <a:lnTo>
                    <a:pt x="625718" y="50278"/>
                  </a:lnTo>
                  <a:lnTo>
                    <a:pt x="506899" y="5927"/>
                  </a:lnTo>
                  <a:lnTo>
                    <a:pt x="453660" y="0"/>
                  </a:lnTo>
                  <a:close/>
                </a:path>
              </a:pathLst>
            </a:custGeom>
            <a:solidFill>
              <a:srgbClr val="E4B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30015" y="3578315"/>
              <a:ext cx="1501140" cy="722630"/>
            </a:xfrm>
            <a:custGeom>
              <a:avLst/>
              <a:gdLst/>
              <a:ahLst/>
              <a:cxnLst/>
              <a:rect l="l" t="t" r="r" b="b"/>
              <a:pathLst>
                <a:path w="1501140" h="722629">
                  <a:moveTo>
                    <a:pt x="782272" y="0"/>
                  </a:moveTo>
                  <a:lnTo>
                    <a:pt x="391901" y="112823"/>
                  </a:lnTo>
                  <a:lnTo>
                    <a:pt x="152789" y="361034"/>
                  </a:lnTo>
                  <a:lnTo>
                    <a:pt x="32849" y="609245"/>
                  </a:lnTo>
                  <a:lnTo>
                    <a:pt x="0" y="722068"/>
                  </a:lnTo>
                  <a:lnTo>
                    <a:pt x="1500559" y="722068"/>
                  </a:lnTo>
                  <a:lnTo>
                    <a:pt x="1477698" y="609245"/>
                  </a:lnTo>
                  <a:lnTo>
                    <a:pt x="1379738" y="361034"/>
                  </a:lnTo>
                  <a:lnTo>
                    <a:pt x="1162617" y="112823"/>
                  </a:lnTo>
                  <a:lnTo>
                    <a:pt x="782272" y="0"/>
                  </a:lnTo>
                  <a:close/>
                </a:path>
              </a:pathLst>
            </a:custGeom>
            <a:solidFill>
              <a:srgbClr val="BED5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69363" y="3367705"/>
              <a:ext cx="290195" cy="331470"/>
            </a:xfrm>
            <a:custGeom>
              <a:avLst/>
              <a:gdLst/>
              <a:ahLst/>
              <a:cxnLst/>
              <a:rect l="l" t="t" r="r" b="b"/>
              <a:pathLst>
                <a:path w="290195" h="331470">
                  <a:moveTo>
                    <a:pt x="270793" y="0"/>
                  </a:moveTo>
                  <a:lnTo>
                    <a:pt x="229128" y="48230"/>
                  </a:lnTo>
                  <a:lnTo>
                    <a:pt x="184432" y="84968"/>
                  </a:lnTo>
                  <a:lnTo>
                    <a:pt x="138692" y="111886"/>
                  </a:lnTo>
                  <a:lnTo>
                    <a:pt x="93891" y="130654"/>
                  </a:lnTo>
                  <a:lnTo>
                    <a:pt x="52017" y="142946"/>
                  </a:lnTo>
                  <a:lnTo>
                    <a:pt x="15053" y="150433"/>
                  </a:lnTo>
                  <a:lnTo>
                    <a:pt x="0" y="315908"/>
                  </a:lnTo>
                  <a:lnTo>
                    <a:pt x="3291" y="315614"/>
                  </a:lnTo>
                  <a:lnTo>
                    <a:pt x="20688" y="316379"/>
                  </a:lnTo>
                  <a:lnTo>
                    <a:pt x="63471" y="320668"/>
                  </a:lnTo>
                  <a:lnTo>
                    <a:pt x="142923" y="330949"/>
                  </a:lnTo>
                  <a:lnTo>
                    <a:pt x="222955" y="320841"/>
                  </a:lnTo>
                  <a:lnTo>
                    <a:pt x="267026" y="283940"/>
                  </a:lnTo>
                  <a:lnTo>
                    <a:pt x="285713" y="244218"/>
                  </a:lnTo>
                  <a:lnTo>
                    <a:pt x="289591" y="225650"/>
                  </a:lnTo>
                  <a:lnTo>
                    <a:pt x="270793" y="0"/>
                  </a:lnTo>
                  <a:close/>
                </a:path>
              </a:pathLst>
            </a:custGeom>
            <a:solidFill>
              <a:srgbClr val="E4B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82860" y="2871292"/>
              <a:ext cx="429259" cy="241300"/>
            </a:xfrm>
            <a:custGeom>
              <a:avLst/>
              <a:gdLst/>
              <a:ahLst/>
              <a:cxnLst/>
              <a:rect l="l" t="t" r="r" b="b"/>
              <a:pathLst>
                <a:path w="429259" h="241300">
                  <a:moveTo>
                    <a:pt x="45135" y="41376"/>
                  </a:moveTo>
                  <a:lnTo>
                    <a:pt x="43192" y="25374"/>
                  </a:lnTo>
                  <a:lnTo>
                    <a:pt x="38074" y="12217"/>
                  </a:lnTo>
                  <a:lnTo>
                    <a:pt x="30848" y="3289"/>
                  </a:lnTo>
                  <a:lnTo>
                    <a:pt x="22567" y="0"/>
                  </a:lnTo>
                  <a:lnTo>
                    <a:pt x="14274" y="3289"/>
                  </a:lnTo>
                  <a:lnTo>
                    <a:pt x="7048" y="12217"/>
                  </a:lnTo>
                  <a:lnTo>
                    <a:pt x="1943" y="25374"/>
                  </a:lnTo>
                  <a:lnTo>
                    <a:pt x="0" y="41376"/>
                  </a:lnTo>
                  <a:lnTo>
                    <a:pt x="1943" y="57365"/>
                  </a:lnTo>
                  <a:lnTo>
                    <a:pt x="7048" y="70535"/>
                  </a:lnTo>
                  <a:lnTo>
                    <a:pt x="14274" y="79463"/>
                  </a:lnTo>
                  <a:lnTo>
                    <a:pt x="22567" y="82753"/>
                  </a:lnTo>
                  <a:lnTo>
                    <a:pt x="30848" y="79463"/>
                  </a:lnTo>
                  <a:lnTo>
                    <a:pt x="38074" y="70535"/>
                  </a:lnTo>
                  <a:lnTo>
                    <a:pt x="43192" y="57365"/>
                  </a:lnTo>
                  <a:lnTo>
                    <a:pt x="45135" y="41376"/>
                  </a:lnTo>
                  <a:close/>
                </a:path>
                <a:path w="429259" h="241300">
                  <a:moveTo>
                    <a:pt x="251980" y="67652"/>
                  </a:moveTo>
                  <a:lnTo>
                    <a:pt x="245745" y="69964"/>
                  </a:lnTo>
                  <a:lnTo>
                    <a:pt x="238823" y="71920"/>
                  </a:lnTo>
                  <a:lnTo>
                    <a:pt x="231876" y="74561"/>
                  </a:lnTo>
                  <a:lnTo>
                    <a:pt x="225653" y="78943"/>
                  </a:lnTo>
                  <a:lnTo>
                    <a:pt x="218135" y="78943"/>
                  </a:lnTo>
                  <a:lnTo>
                    <a:pt x="214363" y="82753"/>
                  </a:lnTo>
                  <a:lnTo>
                    <a:pt x="210604" y="86436"/>
                  </a:lnTo>
                  <a:lnTo>
                    <a:pt x="203098" y="94043"/>
                  </a:lnTo>
                  <a:lnTo>
                    <a:pt x="203098" y="101536"/>
                  </a:lnTo>
                  <a:lnTo>
                    <a:pt x="199326" y="109029"/>
                  </a:lnTo>
                  <a:lnTo>
                    <a:pt x="206857" y="116636"/>
                  </a:lnTo>
                  <a:lnTo>
                    <a:pt x="210604" y="116636"/>
                  </a:lnTo>
                  <a:lnTo>
                    <a:pt x="214363" y="120319"/>
                  </a:lnTo>
                  <a:lnTo>
                    <a:pt x="218135" y="124129"/>
                  </a:lnTo>
                  <a:lnTo>
                    <a:pt x="225653" y="124129"/>
                  </a:lnTo>
                  <a:lnTo>
                    <a:pt x="233997" y="123418"/>
                  </a:lnTo>
                  <a:lnTo>
                    <a:pt x="241630" y="121285"/>
                  </a:lnTo>
                  <a:lnTo>
                    <a:pt x="247865" y="117754"/>
                  </a:lnTo>
                  <a:lnTo>
                    <a:pt x="251980" y="112839"/>
                  </a:lnTo>
                  <a:lnTo>
                    <a:pt x="245745" y="115036"/>
                  </a:lnTo>
                  <a:lnTo>
                    <a:pt x="238823" y="116166"/>
                  </a:lnTo>
                  <a:lnTo>
                    <a:pt x="231876" y="116586"/>
                  </a:lnTo>
                  <a:lnTo>
                    <a:pt x="225653" y="116636"/>
                  </a:lnTo>
                  <a:lnTo>
                    <a:pt x="218135" y="109029"/>
                  </a:lnTo>
                  <a:lnTo>
                    <a:pt x="214363" y="105346"/>
                  </a:lnTo>
                  <a:lnTo>
                    <a:pt x="210604" y="105346"/>
                  </a:lnTo>
                  <a:lnTo>
                    <a:pt x="214363" y="101536"/>
                  </a:lnTo>
                  <a:lnTo>
                    <a:pt x="214363" y="97726"/>
                  </a:lnTo>
                  <a:lnTo>
                    <a:pt x="221894" y="90246"/>
                  </a:lnTo>
                  <a:lnTo>
                    <a:pt x="229425" y="86436"/>
                  </a:lnTo>
                  <a:lnTo>
                    <a:pt x="235064" y="81407"/>
                  </a:lnTo>
                  <a:lnTo>
                    <a:pt x="246341" y="72745"/>
                  </a:lnTo>
                  <a:lnTo>
                    <a:pt x="251980" y="67652"/>
                  </a:lnTo>
                  <a:close/>
                </a:path>
                <a:path w="429259" h="241300">
                  <a:moveTo>
                    <a:pt x="285826" y="206832"/>
                  </a:moveTo>
                  <a:lnTo>
                    <a:pt x="253212" y="227812"/>
                  </a:lnTo>
                  <a:lnTo>
                    <a:pt x="229425" y="229400"/>
                  </a:lnTo>
                  <a:lnTo>
                    <a:pt x="223126" y="228752"/>
                  </a:lnTo>
                  <a:lnTo>
                    <a:pt x="186169" y="215773"/>
                  </a:lnTo>
                  <a:lnTo>
                    <a:pt x="172999" y="206832"/>
                  </a:lnTo>
                  <a:lnTo>
                    <a:pt x="183400" y="220065"/>
                  </a:lnTo>
                  <a:lnTo>
                    <a:pt x="196977" y="230809"/>
                  </a:lnTo>
                  <a:lnTo>
                    <a:pt x="212674" y="238048"/>
                  </a:lnTo>
                  <a:lnTo>
                    <a:pt x="229425" y="240690"/>
                  </a:lnTo>
                  <a:lnTo>
                    <a:pt x="238417" y="240042"/>
                  </a:lnTo>
                  <a:lnTo>
                    <a:pt x="282067" y="218122"/>
                  </a:lnTo>
                  <a:lnTo>
                    <a:pt x="285826" y="210604"/>
                  </a:lnTo>
                  <a:lnTo>
                    <a:pt x="285826" y="206832"/>
                  </a:lnTo>
                  <a:close/>
                </a:path>
                <a:path w="429259" h="241300">
                  <a:moveTo>
                    <a:pt x="428739" y="48856"/>
                  </a:moveTo>
                  <a:lnTo>
                    <a:pt x="427393" y="32867"/>
                  </a:lnTo>
                  <a:lnTo>
                    <a:pt x="423570" y="19697"/>
                  </a:lnTo>
                  <a:lnTo>
                    <a:pt x="417639" y="10769"/>
                  </a:lnTo>
                  <a:lnTo>
                    <a:pt x="409943" y="7480"/>
                  </a:lnTo>
                  <a:lnTo>
                    <a:pt x="401650" y="10769"/>
                  </a:lnTo>
                  <a:lnTo>
                    <a:pt x="394423" y="19697"/>
                  </a:lnTo>
                  <a:lnTo>
                    <a:pt x="389318" y="32867"/>
                  </a:lnTo>
                  <a:lnTo>
                    <a:pt x="387375" y="48856"/>
                  </a:lnTo>
                  <a:lnTo>
                    <a:pt x="389318" y="64858"/>
                  </a:lnTo>
                  <a:lnTo>
                    <a:pt x="394423" y="78028"/>
                  </a:lnTo>
                  <a:lnTo>
                    <a:pt x="401650" y="86956"/>
                  </a:lnTo>
                  <a:lnTo>
                    <a:pt x="409943" y="90246"/>
                  </a:lnTo>
                  <a:lnTo>
                    <a:pt x="417639" y="86956"/>
                  </a:lnTo>
                  <a:lnTo>
                    <a:pt x="423570" y="78028"/>
                  </a:lnTo>
                  <a:lnTo>
                    <a:pt x="427393" y="64858"/>
                  </a:lnTo>
                  <a:lnTo>
                    <a:pt x="428739" y="48856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41493" y="2984120"/>
              <a:ext cx="86503" cy="902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62725" y="2995416"/>
              <a:ext cx="90260" cy="864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692233" y="2266225"/>
              <a:ext cx="929005" cy="786130"/>
            </a:xfrm>
            <a:custGeom>
              <a:avLst/>
              <a:gdLst/>
              <a:ahLst/>
              <a:cxnLst/>
              <a:rect l="l" t="t" r="r" b="b"/>
              <a:pathLst>
                <a:path w="929004" h="786130">
                  <a:moveTo>
                    <a:pt x="380898" y="559879"/>
                  </a:moveTo>
                  <a:lnTo>
                    <a:pt x="354571" y="518629"/>
                  </a:lnTo>
                  <a:lnTo>
                    <a:pt x="317538" y="504291"/>
                  </a:lnTo>
                  <a:lnTo>
                    <a:pt x="305676" y="503516"/>
                  </a:lnTo>
                  <a:lnTo>
                    <a:pt x="292214" y="504812"/>
                  </a:lnTo>
                  <a:lnTo>
                    <a:pt x="241744" y="526110"/>
                  </a:lnTo>
                  <a:lnTo>
                    <a:pt x="222923" y="548703"/>
                  </a:lnTo>
                  <a:lnTo>
                    <a:pt x="230454" y="548703"/>
                  </a:lnTo>
                  <a:lnTo>
                    <a:pt x="237985" y="544893"/>
                  </a:lnTo>
                  <a:lnTo>
                    <a:pt x="245491" y="544893"/>
                  </a:lnTo>
                  <a:lnTo>
                    <a:pt x="253022" y="541096"/>
                  </a:lnTo>
                  <a:lnTo>
                    <a:pt x="260540" y="541096"/>
                  </a:lnTo>
                  <a:lnTo>
                    <a:pt x="264312" y="537413"/>
                  </a:lnTo>
                  <a:lnTo>
                    <a:pt x="275526" y="536816"/>
                  </a:lnTo>
                  <a:lnTo>
                    <a:pt x="296570" y="534200"/>
                  </a:lnTo>
                  <a:lnTo>
                    <a:pt x="305676" y="533603"/>
                  </a:lnTo>
                  <a:lnTo>
                    <a:pt x="324827" y="535063"/>
                  </a:lnTo>
                  <a:lnTo>
                    <a:pt x="343281" y="539699"/>
                  </a:lnTo>
                  <a:lnTo>
                    <a:pt x="361734" y="547839"/>
                  </a:lnTo>
                  <a:lnTo>
                    <a:pt x="380898" y="559879"/>
                  </a:lnTo>
                  <a:close/>
                </a:path>
                <a:path w="929004" h="786130">
                  <a:moveTo>
                    <a:pt x="636638" y="762965"/>
                  </a:moveTo>
                  <a:lnTo>
                    <a:pt x="610654" y="758698"/>
                  </a:lnTo>
                  <a:lnTo>
                    <a:pt x="586803" y="737133"/>
                  </a:lnTo>
                  <a:lnTo>
                    <a:pt x="570357" y="725385"/>
                  </a:lnTo>
                  <a:lnTo>
                    <a:pt x="561530" y="719086"/>
                  </a:lnTo>
                  <a:lnTo>
                    <a:pt x="531329" y="725385"/>
                  </a:lnTo>
                  <a:lnTo>
                    <a:pt x="508762" y="725385"/>
                  </a:lnTo>
                  <a:lnTo>
                    <a:pt x="480148" y="719086"/>
                  </a:lnTo>
                  <a:lnTo>
                    <a:pt x="454698" y="737133"/>
                  </a:lnTo>
                  <a:lnTo>
                    <a:pt x="429958" y="758698"/>
                  </a:lnTo>
                  <a:lnTo>
                    <a:pt x="403453" y="762965"/>
                  </a:lnTo>
                  <a:lnTo>
                    <a:pt x="427482" y="778916"/>
                  </a:lnTo>
                  <a:lnTo>
                    <a:pt x="451878" y="786041"/>
                  </a:lnTo>
                  <a:lnTo>
                    <a:pt x="481203" y="782574"/>
                  </a:lnTo>
                  <a:lnTo>
                    <a:pt x="520052" y="766762"/>
                  </a:lnTo>
                  <a:lnTo>
                    <a:pt x="558888" y="782574"/>
                  </a:lnTo>
                  <a:lnTo>
                    <a:pt x="588213" y="786041"/>
                  </a:lnTo>
                  <a:lnTo>
                    <a:pt x="612597" y="778916"/>
                  </a:lnTo>
                  <a:lnTo>
                    <a:pt x="630897" y="766762"/>
                  </a:lnTo>
                  <a:lnTo>
                    <a:pt x="636638" y="762965"/>
                  </a:lnTo>
                  <a:close/>
                </a:path>
                <a:path w="929004" h="786130">
                  <a:moveTo>
                    <a:pt x="787069" y="559879"/>
                  </a:moveTo>
                  <a:lnTo>
                    <a:pt x="779538" y="544893"/>
                  </a:lnTo>
                  <a:lnTo>
                    <a:pt x="772033" y="541096"/>
                  </a:lnTo>
                  <a:lnTo>
                    <a:pt x="756970" y="526110"/>
                  </a:lnTo>
                  <a:lnTo>
                    <a:pt x="745109" y="521246"/>
                  </a:lnTo>
                  <a:lnTo>
                    <a:pt x="732536" y="518134"/>
                  </a:lnTo>
                  <a:lnTo>
                    <a:pt x="719963" y="517131"/>
                  </a:lnTo>
                  <a:lnTo>
                    <a:pt x="696861" y="519912"/>
                  </a:lnTo>
                  <a:lnTo>
                    <a:pt x="656729" y="542137"/>
                  </a:lnTo>
                  <a:lnTo>
                    <a:pt x="636638" y="571169"/>
                  </a:lnTo>
                  <a:lnTo>
                    <a:pt x="657898" y="562902"/>
                  </a:lnTo>
                  <a:lnTo>
                    <a:pt x="677062" y="555701"/>
                  </a:lnTo>
                  <a:lnTo>
                    <a:pt x="694804" y="550633"/>
                  </a:lnTo>
                  <a:lnTo>
                    <a:pt x="711847" y="548703"/>
                  </a:lnTo>
                  <a:lnTo>
                    <a:pt x="720318" y="546569"/>
                  </a:lnTo>
                  <a:lnTo>
                    <a:pt x="728776" y="545846"/>
                  </a:lnTo>
                  <a:lnTo>
                    <a:pt x="737235" y="546569"/>
                  </a:lnTo>
                  <a:lnTo>
                    <a:pt x="745693" y="548703"/>
                  </a:lnTo>
                  <a:lnTo>
                    <a:pt x="756399" y="549935"/>
                  </a:lnTo>
                  <a:lnTo>
                    <a:pt x="766381" y="552907"/>
                  </a:lnTo>
                  <a:lnTo>
                    <a:pt x="776376" y="556577"/>
                  </a:lnTo>
                  <a:lnTo>
                    <a:pt x="787069" y="559879"/>
                  </a:lnTo>
                  <a:close/>
                </a:path>
                <a:path w="929004" h="786130">
                  <a:moveTo>
                    <a:pt x="928585" y="445033"/>
                  </a:moveTo>
                  <a:lnTo>
                    <a:pt x="928408" y="403326"/>
                  </a:lnTo>
                  <a:lnTo>
                    <a:pt x="924775" y="358419"/>
                  </a:lnTo>
                  <a:lnTo>
                    <a:pt x="917232" y="311848"/>
                  </a:lnTo>
                  <a:lnTo>
                    <a:pt x="905370" y="265137"/>
                  </a:lnTo>
                  <a:lnTo>
                    <a:pt x="888746" y="219811"/>
                  </a:lnTo>
                  <a:lnTo>
                    <a:pt x="866940" y="177393"/>
                  </a:lnTo>
                  <a:lnTo>
                    <a:pt x="844461" y="146227"/>
                  </a:lnTo>
                  <a:lnTo>
                    <a:pt x="823061" y="123634"/>
                  </a:lnTo>
                  <a:lnTo>
                    <a:pt x="806081" y="107365"/>
                  </a:lnTo>
                  <a:lnTo>
                    <a:pt x="766178" y="82816"/>
                  </a:lnTo>
                  <a:lnTo>
                    <a:pt x="719366" y="67271"/>
                  </a:lnTo>
                  <a:lnTo>
                    <a:pt x="595706" y="0"/>
                  </a:lnTo>
                  <a:lnTo>
                    <a:pt x="569709" y="0"/>
                  </a:lnTo>
                  <a:lnTo>
                    <a:pt x="418033" y="24917"/>
                  </a:lnTo>
                  <a:lnTo>
                    <a:pt x="268236" y="88366"/>
                  </a:lnTo>
                  <a:lnTo>
                    <a:pt x="204127" y="123634"/>
                  </a:lnTo>
                  <a:lnTo>
                    <a:pt x="208483" y="107759"/>
                  </a:lnTo>
                  <a:lnTo>
                    <a:pt x="213537" y="72859"/>
                  </a:lnTo>
                  <a:lnTo>
                    <a:pt x="207302" y="37947"/>
                  </a:lnTo>
                  <a:lnTo>
                    <a:pt x="177800" y="22085"/>
                  </a:lnTo>
                  <a:lnTo>
                    <a:pt x="146545" y="40157"/>
                  </a:lnTo>
                  <a:lnTo>
                    <a:pt x="136436" y="76187"/>
                  </a:lnTo>
                  <a:lnTo>
                    <a:pt x="137439" y="106362"/>
                  </a:lnTo>
                  <a:lnTo>
                    <a:pt x="133616" y="86537"/>
                  </a:lnTo>
                  <a:lnTo>
                    <a:pt x="121158" y="59220"/>
                  </a:lnTo>
                  <a:lnTo>
                    <a:pt x="98831" y="48488"/>
                  </a:lnTo>
                  <a:lnTo>
                    <a:pt x="78841" y="66916"/>
                  </a:lnTo>
                  <a:lnTo>
                    <a:pt x="71551" y="100164"/>
                  </a:lnTo>
                  <a:lnTo>
                    <a:pt x="71437" y="133527"/>
                  </a:lnTo>
                  <a:lnTo>
                    <a:pt x="72491" y="146227"/>
                  </a:lnTo>
                  <a:lnTo>
                    <a:pt x="69672" y="133527"/>
                  </a:lnTo>
                  <a:lnTo>
                    <a:pt x="61214" y="106730"/>
                  </a:lnTo>
                  <a:lnTo>
                    <a:pt x="47104" y="82765"/>
                  </a:lnTo>
                  <a:lnTo>
                    <a:pt x="27368" y="78574"/>
                  </a:lnTo>
                  <a:lnTo>
                    <a:pt x="15074" y="89827"/>
                  </a:lnTo>
                  <a:lnTo>
                    <a:pt x="5156" y="113652"/>
                  </a:lnTo>
                  <a:lnTo>
                    <a:pt x="0" y="147789"/>
                  </a:lnTo>
                  <a:lnTo>
                    <a:pt x="1981" y="189979"/>
                  </a:lnTo>
                  <a:lnTo>
                    <a:pt x="13487" y="237998"/>
                  </a:lnTo>
                  <a:lnTo>
                    <a:pt x="36893" y="289585"/>
                  </a:lnTo>
                  <a:lnTo>
                    <a:pt x="74574" y="342493"/>
                  </a:lnTo>
                  <a:lnTo>
                    <a:pt x="128905" y="394487"/>
                  </a:lnTo>
                  <a:lnTo>
                    <a:pt x="164503" y="416001"/>
                  </a:lnTo>
                  <a:lnTo>
                    <a:pt x="203187" y="427291"/>
                  </a:lnTo>
                  <a:lnTo>
                    <a:pt x="244322" y="429653"/>
                  </a:lnTo>
                  <a:lnTo>
                    <a:pt x="287286" y="424408"/>
                  </a:lnTo>
                  <a:lnTo>
                    <a:pt x="331444" y="412838"/>
                  </a:lnTo>
                  <a:lnTo>
                    <a:pt x="376161" y="396252"/>
                  </a:lnTo>
                  <a:lnTo>
                    <a:pt x="420827" y="375970"/>
                  </a:lnTo>
                  <a:lnTo>
                    <a:pt x="464807" y="353263"/>
                  </a:lnTo>
                  <a:lnTo>
                    <a:pt x="507466" y="329463"/>
                  </a:lnTo>
                  <a:lnTo>
                    <a:pt x="586320" y="283768"/>
                  </a:lnTo>
                  <a:lnTo>
                    <a:pt x="621258" y="264477"/>
                  </a:lnTo>
                  <a:lnTo>
                    <a:pt x="652360" y="249288"/>
                  </a:lnTo>
                  <a:lnTo>
                    <a:pt x="679005" y="239522"/>
                  </a:lnTo>
                  <a:lnTo>
                    <a:pt x="700570" y="236461"/>
                  </a:lnTo>
                  <a:lnTo>
                    <a:pt x="730046" y="247815"/>
                  </a:lnTo>
                  <a:lnTo>
                    <a:pt x="756196" y="276148"/>
                  </a:lnTo>
                  <a:lnTo>
                    <a:pt x="779551" y="316738"/>
                  </a:lnTo>
                  <a:lnTo>
                    <a:pt x="800671" y="364845"/>
                  </a:lnTo>
                  <a:lnTo>
                    <a:pt x="820229" y="416001"/>
                  </a:lnTo>
                  <a:lnTo>
                    <a:pt x="838466" y="464667"/>
                  </a:lnTo>
                  <a:lnTo>
                    <a:pt x="856246" y="506920"/>
                  </a:lnTo>
                  <a:lnTo>
                    <a:pt x="874039" y="537730"/>
                  </a:lnTo>
                  <a:lnTo>
                    <a:pt x="892378" y="552386"/>
                  </a:lnTo>
                  <a:lnTo>
                    <a:pt x="903135" y="549490"/>
                  </a:lnTo>
                  <a:lnTo>
                    <a:pt x="912558" y="535787"/>
                  </a:lnTo>
                  <a:lnTo>
                    <a:pt x="920229" y="512787"/>
                  </a:lnTo>
                  <a:lnTo>
                    <a:pt x="925715" y="482028"/>
                  </a:lnTo>
                  <a:lnTo>
                    <a:pt x="928585" y="445033"/>
                  </a:lnTo>
                  <a:close/>
                </a:path>
              </a:pathLst>
            </a:custGeom>
            <a:solidFill>
              <a:srgbClr val="37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07849" y="2266221"/>
              <a:ext cx="63934" cy="822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012947" y="3520033"/>
              <a:ext cx="406400" cy="325755"/>
            </a:xfrm>
            <a:custGeom>
              <a:avLst/>
              <a:gdLst/>
              <a:ahLst/>
              <a:cxnLst/>
              <a:rect l="l" t="t" r="r" b="b"/>
              <a:pathLst>
                <a:path w="406400" h="325754">
                  <a:moveTo>
                    <a:pt x="199339" y="178625"/>
                  </a:moveTo>
                  <a:lnTo>
                    <a:pt x="67691" y="58293"/>
                  </a:lnTo>
                  <a:lnTo>
                    <a:pt x="71462" y="5638"/>
                  </a:lnTo>
                  <a:lnTo>
                    <a:pt x="70878" y="1054"/>
                  </a:lnTo>
                  <a:lnTo>
                    <a:pt x="63944" y="0"/>
                  </a:lnTo>
                  <a:lnTo>
                    <a:pt x="42900" y="21501"/>
                  </a:lnTo>
                  <a:lnTo>
                    <a:pt x="0" y="84607"/>
                  </a:lnTo>
                  <a:lnTo>
                    <a:pt x="17805" y="179336"/>
                  </a:lnTo>
                  <a:lnTo>
                    <a:pt x="60655" y="255727"/>
                  </a:lnTo>
                  <a:lnTo>
                    <a:pt x="104190" y="306730"/>
                  </a:lnTo>
                  <a:lnTo>
                    <a:pt x="124117" y="325310"/>
                  </a:lnTo>
                  <a:lnTo>
                    <a:pt x="199339" y="178625"/>
                  </a:lnTo>
                  <a:close/>
                </a:path>
                <a:path w="406400" h="325754">
                  <a:moveTo>
                    <a:pt x="406184" y="84607"/>
                  </a:moveTo>
                  <a:lnTo>
                    <a:pt x="365455" y="21501"/>
                  </a:lnTo>
                  <a:lnTo>
                    <a:pt x="345541" y="0"/>
                  </a:lnTo>
                  <a:lnTo>
                    <a:pt x="339013" y="1054"/>
                  </a:lnTo>
                  <a:lnTo>
                    <a:pt x="338493" y="5638"/>
                  </a:lnTo>
                  <a:lnTo>
                    <a:pt x="342239" y="58293"/>
                  </a:lnTo>
                  <a:lnTo>
                    <a:pt x="199339" y="178625"/>
                  </a:lnTo>
                  <a:lnTo>
                    <a:pt x="282067" y="325310"/>
                  </a:lnTo>
                  <a:lnTo>
                    <a:pt x="302514" y="306730"/>
                  </a:lnTo>
                  <a:lnTo>
                    <a:pt x="346951" y="255727"/>
                  </a:lnTo>
                  <a:lnTo>
                    <a:pt x="389966" y="179336"/>
                  </a:lnTo>
                  <a:lnTo>
                    <a:pt x="406184" y="84607"/>
                  </a:lnTo>
                  <a:close/>
                </a:path>
              </a:pathLst>
            </a:custGeom>
            <a:solidFill>
              <a:srgbClr val="A9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97224" y="3830294"/>
              <a:ext cx="34290" cy="286385"/>
            </a:xfrm>
            <a:custGeom>
              <a:avLst/>
              <a:gdLst/>
              <a:ahLst/>
              <a:cxnLst/>
              <a:rect l="l" t="t" r="r" b="b"/>
              <a:pathLst>
                <a:path w="34290" h="286385">
                  <a:moveTo>
                    <a:pt x="33858" y="263245"/>
                  </a:moveTo>
                  <a:lnTo>
                    <a:pt x="26339" y="255739"/>
                  </a:lnTo>
                  <a:lnTo>
                    <a:pt x="7531" y="255739"/>
                  </a:lnTo>
                  <a:lnTo>
                    <a:pt x="0" y="263245"/>
                  </a:lnTo>
                  <a:lnTo>
                    <a:pt x="0" y="278295"/>
                  </a:lnTo>
                  <a:lnTo>
                    <a:pt x="7531" y="285813"/>
                  </a:lnTo>
                  <a:lnTo>
                    <a:pt x="26339" y="285813"/>
                  </a:lnTo>
                  <a:lnTo>
                    <a:pt x="33858" y="278295"/>
                  </a:lnTo>
                  <a:lnTo>
                    <a:pt x="33858" y="270776"/>
                  </a:lnTo>
                  <a:lnTo>
                    <a:pt x="33858" y="263245"/>
                  </a:lnTo>
                  <a:close/>
                </a:path>
                <a:path w="34290" h="286385">
                  <a:moveTo>
                    <a:pt x="33858" y="3759"/>
                  </a:moveTo>
                  <a:lnTo>
                    <a:pt x="26339" y="0"/>
                  </a:lnTo>
                  <a:lnTo>
                    <a:pt x="7531" y="0"/>
                  </a:lnTo>
                  <a:lnTo>
                    <a:pt x="0" y="3759"/>
                  </a:lnTo>
                  <a:lnTo>
                    <a:pt x="0" y="22555"/>
                  </a:lnTo>
                  <a:lnTo>
                    <a:pt x="7531" y="30086"/>
                  </a:lnTo>
                  <a:lnTo>
                    <a:pt x="26339" y="30086"/>
                  </a:lnTo>
                  <a:lnTo>
                    <a:pt x="33858" y="22555"/>
                  </a:lnTo>
                  <a:lnTo>
                    <a:pt x="33858" y="15049"/>
                  </a:lnTo>
                  <a:lnTo>
                    <a:pt x="33858" y="3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917253" y="4555403"/>
            <a:ext cx="1097280" cy="1621155"/>
            <a:chOff x="1917253" y="4555403"/>
            <a:chExt cx="1097280" cy="1621155"/>
          </a:xfrm>
        </p:grpSpPr>
        <p:sp>
          <p:nvSpPr>
            <p:cNvPr id="37" name="object 37"/>
            <p:cNvSpPr/>
            <p:nvPr/>
          </p:nvSpPr>
          <p:spPr>
            <a:xfrm>
              <a:off x="1917253" y="4675093"/>
              <a:ext cx="1097280" cy="1501140"/>
            </a:xfrm>
            <a:custGeom>
              <a:avLst/>
              <a:gdLst/>
              <a:ahLst/>
              <a:cxnLst/>
              <a:rect l="l" t="t" r="r" b="b"/>
              <a:pathLst>
                <a:path w="1097280" h="1501139">
                  <a:moveTo>
                    <a:pt x="1097137" y="0"/>
                  </a:moveTo>
                  <a:lnTo>
                    <a:pt x="0" y="0"/>
                  </a:lnTo>
                  <a:lnTo>
                    <a:pt x="0" y="1500886"/>
                  </a:lnTo>
                  <a:lnTo>
                    <a:pt x="1097137" y="1500886"/>
                  </a:lnTo>
                  <a:lnTo>
                    <a:pt x="1097137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08771" y="4734966"/>
              <a:ext cx="962025" cy="1351915"/>
            </a:xfrm>
            <a:custGeom>
              <a:avLst/>
              <a:gdLst/>
              <a:ahLst/>
              <a:cxnLst/>
              <a:rect l="l" t="t" r="r" b="b"/>
              <a:pathLst>
                <a:path w="962025" h="1351914">
                  <a:moveTo>
                    <a:pt x="961542" y="0"/>
                  </a:moveTo>
                  <a:lnTo>
                    <a:pt x="0" y="0"/>
                  </a:lnTo>
                  <a:lnTo>
                    <a:pt x="0" y="1326959"/>
                  </a:lnTo>
                  <a:lnTo>
                    <a:pt x="0" y="1351800"/>
                  </a:lnTo>
                  <a:lnTo>
                    <a:pt x="961542" y="1351800"/>
                  </a:lnTo>
                  <a:lnTo>
                    <a:pt x="961542" y="1326959"/>
                  </a:lnTo>
                  <a:lnTo>
                    <a:pt x="96154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01996" y="4716896"/>
              <a:ext cx="953769" cy="1345565"/>
            </a:xfrm>
            <a:custGeom>
              <a:avLst/>
              <a:gdLst/>
              <a:ahLst/>
              <a:cxnLst/>
              <a:rect l="l" t="t" r="r" b="b"/>
              <a:pathLst>
                <a:path w="953769" h="1345564">
                  <a:moveTo>
                    <a:pt x="953644" y="0"/>
                  </a:moveTo>
                  <a:lnTo>
                    <a:pt x="0" y="0"/>
                  </a:lnTo>
                  <a:lnTo>
                    <a:pt x="0" y="1345023"/>
                  </a:lnTo>
                  <a:lnTo>
                    <a:pt x="953644" y="1345023"/>
                  </a:lnTo>
                  <a:lnTo>
                    <a:pt x="95364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5048" y="4720288"/>
              <a:ext cx="962025" cy="1325880"/>
            </a:xfrm>
            <a:custGeom>
              <a:avLst/>
              <a:gdLst/>
              <a:ahLst/>
              <a:cxnLst/>
              <a:rect l="l" t="t" r="r" b="b"/>
              <a:pathLst>
                <a:path w="962025" h="1325879">
                  <a:moveTo>
                    <a:pt x="961553" y="0"/>
                  </a:moveTo>
                  <a:lnTo>
                    <a:pt x="0" y="0"/>
                  </a:lnTo>
                  <a:lnTo>
                    <a:pt x="0" y="1325817"/>
                  </a:lnTo>
                  <a:lnTo>
                    <a:pt x="758180" y="1325817"/>
                  </a:lnTo>
                  <a:lnTo>
                    <a:pt x="867780" y="1236602"/>
                  </a:lnTo>
                  <a:lnTo>
                    <a:pt x="961553" y="1160936"/>
                  </a:lnTo>
                  <a:lnTo>
                    <a:pt x="961553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3920" y="4719144"/>
              <a:ext cx="963930" cy="1328420"/>
            </a:xfrm>
            <a:custGeom>
              <a:avLst/>
              <a:gdLst/>
              <a:ahLst/>
              <a:cxnLst/>
              <a:rect l="l" t="t" r="r" b="b"/>
              <a:pathLst>
                <a:path w="963930" h="1328420">
                  <a:moveTo>
                    <a:pt x="0" y="0"/>
                  </a:moveTo>
                  <a:lnTo>
                    <a:pt x="0" y="1328093"/>
                  </a:lnTo>
                  <a:lnTo>
                    <a:pt x="1128" y="1328093"/>
                  </a:lnTo>
                  <a:lnTo>
                    <a:pt x="2257" y="1326961"/>
                  </a:lnTo>
                  <a:lnTo>
                    <a:pt x="1128" y="1325833"/>
                  </a:lnTo>
                  <a:lnTo>
                    <a:pt x="2257" y="1325833"/>
                  </a:lnTo>
                  <a:lnTo>
                    <a:pt x="2257" y="3392"/>
                  </a:lnTo>
                  <a:lnTo>
                    <a:pt x="1128" y="3392"/>
                  </a:lnTo>
                  <a:lnTo>
                    <a:pt x="2257" y="1143"/>
                  </a:lnTo>
                  <a:lnTo>
                    <a:pt x="962682" y="1143"/>
                  </a:lnTo>
                  <a:lnTo>
                    <a:pt x="0" y="0"/>
                  </a:lnTo>
                  <a:close/>
                </a:path>
                <a:path w="963930" h="1328420">
                  <a:moveTo>
                    <a:pt x="1128" y="1325833"/>
                  </a:moveTo>
                  <a:lnTo>
                    <a:pt x="2257" y="1326961"/>
                  </a:lnTo>
                  <a:lnTo>
                    <a:pt x="2257" y="1325833"/>
                  </a:lnTo>
                  <a:lnTo>
                    <a:pt x="1128" y="1325833"/>
                  </a:lnTo>
                  <a:close/>
                </a:path>
                <a:path w="963930" h="1328420">
                  <a:moveTo>
                    <a:pt x="2257" y="1325833"/>
                  </a:moveTo>
                  <a:lnTo>
                    <a:pt x="2257" y="1326961"/>
                  </a:lnTo>
                  <a:lnTo>
                    <a:pt x="759309" y="1326961"/>
                  </a:lnTo>
                  <a:lnTo>
                    <a:pt x="2257" y="1325833"/>
                  </a:lnTo>
                  <a:close/>
                </a:path>
                <a:path w="963930" h="1328420">
                  <a:moveTo>
                    <a:pt x="841795" y="1260332"/>
                  </a:moveTo>
                  <a:lnTo>
                    <a:pt x="825882" y="1272649"/>
                  </a:lnTo>
                  <a:lnTo>
                    <a:pt x="806901" y="1287718"/>
                  </a:lnTo>
                  <a:lnTo>
                    <a:pt x="784746" y="1305751"/>
                  </a:lnTo>
                  <a:lnTo>
                    <a:pt x="759309" y="1326961"/>
                  </a:lnTo>
                  <a:lnTo>
                    <a:pt x="785390" y="1306228"/>
                  </a:lnTo>
                  <a:lnTo>
                    <a:pt x="841795" y="1260332"/>
                  </a:lnTo>
                  <a:close/>
                </a:path>
                <a:path w="963930" h="1328420">
                  <a:moveTo>
                    <a:pt x="2257" y="1325833"/>
                  </a:moveTo>
                  <a:lnTo>
                    <a:pt x="1128" y="1325833"/>
                  </a:lnTo>
                  <a:lnTo>
                    <a:pt x="2257" y="1325833"/>
                  </a:lnTo>
                  <a:close/>
                </a:path>
                <a:path w="963930" h="1328420">
                  <a:moveTo>
                    <a:pt x="868908" y="1237745"/>
                  </a:moveTo>
                  <a:lnTo>
                    <a:pt x="866658" y="1238873"/>
                  </a:lnTo>
                  <a:lnTo>
                    <a:pt x="862120" y="1243390"/>
                  </a:lnTo>
                  <a:lnTo>
                    <a:pt x="866658" y="1240006"/>
                  </a:lnTo>
                  <a:lnTo>
                    <a:pt x="868908" y="1237745"/>
                  </a:lnTo>
                  <a:close/>
                </a:path>
                <a:path w="963930" h="1328420">
                  <a:moveTo>
                    <a:pt x="874552" y="1233229"/>
                  </a:moveTo>
                  <a:lnTo>
                    <a:pt x="871158" y="1235485"/>
                  </a:lnTo>
                  <a:lnTo>
                    <a:pt x="868908" y="1237745"/>
                  </a:lnTo>
                  <a:lnTo>
                    <a:pt x="871158" y="1236617"/>
                  </a:lnTo>
                  <a:lnTo>
                    <a:pt x="874552" y="1233229"/>
                  </a:lnTo>
                  <a:close/>
                </a:path>
                <a:path w="963930" h="1328420">
                  <a:moveTo>
                    <a:pt x="892628" y="1218547"/>
                  </a:moveTo>
                  <a:lnTo>
                    <a:pt x="884734" y="1224192"/>
                  </a:lnTo>
                  <a:lnTo>
                    <a:pt x="879090" y="1229840"/>
                  </a:lnTo>
                  <a:lnTo>
                    <a:pt x="884734" y="1225324"/>
                  </a:lnTo>
                  <a:lnTo>
                    <a:pt x="892628" y="1218547"/>
                  </a:lnTo>
                  <a:close/>
                </a:path>
                <a:path w="963930" h="1328420">
                  <a:moveTo>
                    <a:pt x="963826" y="1143"/>
                  </a:moveTo>
                  <a:lnTo>
                    <a:pt x="961576" y="1143"/>
                  </a:lnTo>
                  <a:lnTo>
                    <a:pt x="962682" y="2248"/>
                  </a:lnTo>
                  <a:lnTo>
                    <a:pt x="961576" y="2248"/>
                  </a:lnTo>
                  <a:lnTo>
                    <a:pt x="961576" y="1162080"/>
                  </a:lnTo>
                  <a:lnTo>
                    <a:pt x="905788" y="1207978"/>
                  </a:lnTo>
                  <a:lnTo>
                    <a:pt x="892628" y="1218547"/>
                  </a:lnTo>
                  <a:lnTo>
                    <a:pt x="905961" y="1207978"/>
                  </a:lnTo>
                  <a:lnTo>
                    <a:pt x="962682" y="1162080"/>
                  </a:lnTo>
                  <a:lnTo>
                    <a:pt x="962807" y="740590"/>
                  </a:lnTo>
                  <a:lnTo>
                    <a:pt x="963067" y="462902"/>
                  </a:lnTo>
                  <a:lnTo>
                    <a:pt x="963434" y="208494"/>
                  </a:lnTo>
                  <a:lnTo>
                    <a:pt x="963826" y="1143"/>
                  </a:lnTo>
                  <a:close/>
                </a:path>
                <a:path w="963930" h="1328420">
                  <a:moveTo>
                    <a:pt x="2257" y="1143"/>
                  </a:moveTo>
                  <a:lnTo>
                    <a:pt x="1128" y="3392"/>
                  </a:lnTo>
                  <a:lnTo>
                    <a:pt x="2257" y="3392"/>
                  </a:lnTo>
                  <a:lnTo>
                    <a:pt x="2257" y="1143"/>
                  </a:lnTo>
                  <a:close/>
                </a:path>
                <a:path w="963930" h="1328420">
                  <a:moveTo>
                    <a:pt x="961576" y="1143"/>
                  </a:moveTo>
                  <a:lnTo>
                    <a:pt x="2257" y="1143"/>
                  </a:lnTo>
                  <a:lnTo>
                    <a:pt x="2257" y="3392"/>
                  </a:lnTo>
                  <a:lnTo>
                    <a:pt x="961576" y="2248"/>
                  </a:lnTo>
                  <a:lnTo>
                    <a:pt x="961576" y="1143"/>
                  </a:lnTo>
                  <a:close/>
                </a:path>
                <a:path w="963930" h="1328420">
                  <a:moveTo>
                    <a:pt x="961576" y="1143"/>
                  </a:moveTo>
                  <a:lnTo>
                    <a:pt x="961576" y="2248"/>
                  </a:lnTo>
                  <a:lnTo>
                    <a:pt x="962682" y="2248"/>
                  </a:lnTo>
                  <a:lnTo>
                    <a:pt x="961576" y="1143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85606" y="4555413"/>
              <a:ext cx="577850" cy="539115"/>
            </a:xfrm>
            <a:custGeom>
              <a:avLst/>
              <a:gdLst/>
              <a:ahLst/>
              <a:cxnLst/>
              <a:rect l="l" t="t" r="r" b="b"/>
              <a:pathLst>
                <a:path w="577850" h="539114">
                  <a:moveTo>
                    <a:pt x="161582" y="376072"/>
                  </a:moveTo>
                  <a:lnTo>
                    <a:pt x="0" y="376072"/>
                  </a:lnTo>
                  <a:lnTo>
                    <a:pt x="0" y="381152"/>
                  </a:lnTo>
                  <a:lnTo>
                    <a:pt x="0" y="534784"/>
                  </a:lnTo>
                  <a:lnTo>
                    <a:pt x="0" y="538594"/>
                  </a:lnTo>
                  <a:lnTo>
                    <a:pt x="161582" y="538594"/>
                  </a:lnTo>
                  <a:lnTo>
                    <a:pt x="161582" y="534784"/>
                  </a:lnTo>
                  <a:lnTo>
                    <a:pt x="4521" y="534784"/>
                  </a:lnTo>
                  <a:lnTo>
                    <a:pt x="4521" y="381152"/>
                  </a:lnTo>
                  <a:lnTo>
                    <a:pt x="157060" y="381152"/>
                  </a:lnTo>
                  <a:lnTo>
                    <a:pt x="157060" y="534174"/>
                  </a:lnTo>
                  <a:lnTo>
                    <a:pt x="161582" y="534174"/>
                  </a:lnTo>
                  <a:lnTo>
                    <a:pt x="161582" y="381152"/>
                  </a:lnTo>
                  <a:lnTo>
                    <a:pt x="161582" y="380568"/>
                  </a:lnTo>
                  <a:lnTo>
                    <a:pt x="161582" y="376072"/>
                  </a:lnTo>
                  <a:close/>
                </a:path>
                <a:path w="577850" h="539114">
                  <a:moveTo>
                    <a:pt x="577380" y="136639"/>
                  </a:moveTo>
                  <a:lnTo>
                    <a:pt x="572249" y="111798"/>
                  </a:lnTo>
                  <a:lnTo>
                    <a:pt x="558317" y="91313"/>
                  </a:lnTo>
                  <a:lnTo>
                    <a:pt x="537819" y="77393"/>
                  </a:lnTo>
                  <a:lnTo>
                    <a:pt x="512965" y="72263"/>
                  </a:lnTo>
                  <a:lnTo>
                    <a:pt x="479069" y="72263"/>
                  </a:lnTo>
                  <a:lnTo>
                    <a:pt x="491502" y="0"/>
                  </a:lnTo>
                  <a:lnTo>
                    <a:pt x="265518" y="0"/>
                  </a:lnTo>
                  <a:lnTo>
                    <a:pt x="280238" y="72263"/>
                  </a:lnTo>
                  <a:lnTo>
                    <a:pt x="249732" y="72263"/>
                  </a:lnTo>
                  <a:lnTo>
                    <a:pt x="224040" y="77597"/>
                  </a:lnTo>
                  <a:lnTo>
                    <a:pt x="202819" y="92024"/>
                  </a:lnTo>
                  <a:lnTo>
                    <a:pt x="188379" y="113233"/>
                  </a:lnTo>
                  <a:lnTo>
                    <a:pt x="183045" y="138887"/>
                  </a:lnTo>
                  <a:lnTo>
                    <a:pt x="183045" y="207797"/>
                  </a:lnTo>
                  <a:lnTo>
                    <a:pt x="577380" y="207797"/>
                  </a:lnTo>
                  <a:lnTo>
                    <a:pt x="577380" y="136639"/>
                  </a:lnTo>
                  <a:close/>
                </a:path>
              </a:pathLst>
            </a:custGeom>
            <a:solidFill>
              <a:srgbClr val="E85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16111" y="4969573"/>
              <a:ext cx="504190" cy="102870"/>
            </a:xfrm>
            <a:custGeom>
              <a:avLst/>
              <a:gdLst/>
              <a:ahLst/>
              <a:cxnLst/>
              <a:rect l="l" t="t" r="r" b="b"/>
              <a:pathLst>
                <a:path w="504189" h="102870">
                  <a:moveTo>
                    <a:pt x="492264" y="1270"/>
                  </a:moveTo>
                  <a:lnTo>
                    <a:pt x="466636" y="1270"/>
                  </a:lnTo>
                  <a:lnTo>
                    <a:pt x="466636" y="0"/>
                  </a:lnTo>
                  <a:lnTo>
                    <a:pt x="37312" y="0"/>
                  </a:lnTo>
                  <a:lnTo>
                    <a:pt x="37312" y="1270"/>
                  </a:lnTo>
                  <a:lnTo>
                    <a:pt x="11684" y="1270"/>
                  </a:lnTo>
                  <a:lnTo>
                    <a:pt x="11684" y="2540"/>
                  </a:lnTo>
                  <a:lnTo>
                    <a:pt x="492264" y="2540"/>
                  </a:lnTo>
                  <a:lnTo>
                    <a:pt x="492264" y="1270"/>
                  </a:lnTo>
                  <a:close/>
                </a:path>
                <a:path w="504189" h="102870">
                  <a:moveTo>
                    <a:pt x="495223" y="34290"/>
                  </a:moveTo>
                  <a:lnTo>
                    <a:pt x="8724" y="34290"/>
                  </a:lnTo>
                  <a:lnTo>
                    <a:pt x="8724" y="35560"/>
                  </a:lnTo>
                  <a:lnTo>
                    <a:pt x="141541" y="35560"/>
                  </a:lnTo>
                  <a:lnTo>
                    <a:pt x="141541" y="36830"/>
                  </a:lnTo>
                  <a:lnTo>
                    <a:pt x="362407" y="36830"/>
                  </a:lnTo>
                  <a:lnTo>
                    <a:pt x="362407" y="35560"/>
                  </a:lnTo>
                  <a:lnTo>
                    <a:pt x="495223" y="35560"/>
                  </a:lnTo>
                  <a:lnTo>
                    <a:pt x="495223" y="34290"/>
                  </a:lnTo>
                  <a:close/>
                </a:path>
                <a:path w="504189" h="102870">
                  <a:moveTo>
                    <a:pt x="497001" y="101574"/>
                  </a:moveTo>
                  <a:lnTo>
                    <a:pt x="329946" y="101574"/>
                  </a:lnTo>
                  <a:lnTo>
                    <a:pt x="329946" y="100304"/>
                  </a:lnTo>
                  <a:lnTo>
                    <a:pt x="173990" y="100304"/>
                  </a:lnTo>
                  <a:lnTo>
                    <a:pt x="173990" y="101574"/>
                  </a:lnTo>
                  <a:lnTo>
                    <a:pt x="6959" y="101574"/>
                  </a:lnTo>
                  <a:lnTo>
                    <a:pt x="6959" y="102844"/>
                  </a:lnTo>
                  <a:lnTo>
                    <a:pt x="497001" y="102844"/>
                  </a:lnTo>
                  <a:lnTo>
                    <a:pt x="497001" y="101574"/>
                  </a:lnTo>
                  <a:close/>
                </a:path>
                <a:path w="504189" h="102870">
                  <a:moveTo>
                    <a:pt x="503948" y="69176"/>
                  </a:moveTo>
                  <a:lnTo>
                    <a:pt x="491096" y="68630"/>
                  </a:lnTo>
                  <a:lnTo>
                    <a:pt x="455282" y="68300"/>
                  </a:lnTo>
                  <a:lnTo>
                    <a:pt x="400710" y="68135"/>
                  </a:lnTo>
                  <a:lnTo>
                    <a:pt x="331546" y="68072"/>
                  </a:lnTo>
                  <a:lnTo>
                    <a:pt x="103238" y="68135"/>
                  </a:lnTo>
                  <a:lnTo>
                    <a:pt x="48666" y="68300"/>
                  </a:lnTo>
                  <a:lnTo>
                    <a:pt x="12865" y="68630"/>
                  </a:lnTo>
                  <a:lnTo>
                    <a:pt x="0" y="69176"/>
                  </a:lnTo>
                  <a:lnTo>
                    <a:pt x="73863" y="69748"/>
                  </a:lnTo>
                  <a:lnTo>
                    <a:pt x="153962" y="70129"/>
                  </a:lnTo>
                  <a:lnTo>
                    <a:pt x="251955" y="70319"/>
                  </a:lnTo>
                  <a:lnTo>
                    <a:pt x="349973" y="70129"/>
                  </a:lnTo>
                  <a:lnTo>
                    <a:pt x="430085" y="69748"/>
                  </a:lnTo>
                  <a:lnTo>
                    <a:pt x="503948" y="69176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5610" y="5181606"/>
              <a:ext cx="190956" cy="16251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321928" y="5219699"/>
              <a:ext cx="492759" cy="102870"/>
            </a:xfrm>
            <a:custGeom>
              <a:avLst/>
              <a:gdLst/>
              <a:ahLst/>
              <a:cxnLst/>
              <a:rect l="l" t="t" r="r" b="b"/>
              <a:pathLst>
                <a:path w="492760" h="102870">
                  <a:moveTo>
                    <a:pt x="455422" y="101574"/>
                  </a:moveTo>
                  <a:lnTo>
                    <a:pt x="439013" y="101574"/>
                  </a:lnTo>
                  <a:lnTo>
                    <a:pt x="439013" y="100304"/>
                  </a:lnTo>
                  <a:lnTo>
                    <a:pt x="53301" y="100304"/>
                  </a:lnTo>
                  <a:lnTo>
                    <a:pt x="53301" y="101574"/>
                  </a:lnTo>
                  <a:lnTo>
                    <a:pt x="36893" y="101574"/>
                  </a:lnTo>
                  <a:lnTo>
                    <a:pt x="36893" y="102844"/>
                  </a:lnTo>
                  <a:lnTo>
                    <a:pt x="455422" y="102844"/>
                  </a:lnTo>
                  <a:lnTo>
                    <a:pt x="455422" y="101574"/>
                  </a:lnTo>
                  <a:close/>
                </a:path>
                <a:path w="492760" h="102870">
                  <a:moveTo>
                    <a:pt x="468782" y="67297"/>
                  </a:moveTo>
                  <a:lnTo>
                    <a:pt x="23545" y="67297"/>
                  </a:lnTo>
                  <a:lnTo>
                    <a:pt x="23545" y="68567"/>
                  </a:lnTo>
                  <a:lnTo>
                    <a:pt x="69646" y="68567"/>
                  </a:lnTo>
                  <a:lnTo>
                    <a:pt x="69646" y="69837"/>
                  </a:lnTo>
                  <a:lnTo>
                    <a:pt x="422668" y="69837"/>
                  </a:lnTo>
                  <a:lnTo>
                    <a:pt x="422668" y="68567"/>
                  </a:lnTo>
                  <a:lnTo>
                    <a:pt x="468782" y="68567"/>
                  </a:lnTo>
                  <a:lnTo>
                    <a:pt x="468782" y="67297"/>
                  </a:lnTo>
                  <a:close/>
                </a:path>
                <a:path w="492760" h="102870">
                  <a:moveTo>
                    <a:pt x="474535" y="34290"/>
                  </a:moveTo>
                  <a:lnTo>
                    <a:pt x="336283" y="34290"/>
                  </a:lnTo>
                  <a:lnTo>
                    <a:pt x="336283" y="33020"/>
                  </a:lnTo>
                  <a:lnTo>
                    <a:pt x="290893" y="33020"/>
                  </a:lnTo>
                  <a:lnTo>
                    <a:pt x="290893" y="34290"/>
                  </a:lnTo>
                  <a:lnTo>
                    <a:pt x="17780" y="34290"/>
                  </a:lnTo>
                  <a:lnTo>
                    <a:pt x="17780" y="35560"/>
                  </a:lnTo>
                  <a:lnTo>
                    <a:pt x="474535" y="35560"/>
                  </a:lnTo>
                  <a:lnTo>
                    <a:pt x="474535" y="34290"/>
                  </a:lnTo>
                  <a:close/>
                </a:path>
                <a:path w="492760" h="102870">
                  <a:moveTo>
                    <a:pt x="4923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1795" y="1270"/>
                  </a:lnTo>
                  <a:lnTo>
                    <a:pt x="91795" y="2540"/>
                  </a:lnTo>
                  <a:lnTo>
                    <a:pt x="400519" y="2540"/>
                  </a:lnTo>
                  <a:lnTo>
                    <a:pt x="400519" y="1270"/>
                  </a:lnTo>
                  <a:lnTo>
                    <a:pt x="492315" y="1270"/>
                  </a:lnTo>
                  <a:lnTo>
                    <a:pt x="492315" y="0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5610" y="5422843"/>
              <a:ext cx="190956" cy="16251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16111" y="5460936"/>
              <a:ext cx="504190" cy="102870"/>
            </a:xfrm>
            <a:custGeom>
              <a:avLst/>
              <a:gdLst/>
              <a:ahLst/>
              <a:cxnLst/>
              <a:rect l="l" t="t" r="r" b="b"/>
              <a:pathLst>
                <a:path w="504189" h="102870">
                  <a:moveTo>
                    <a:pt x="477481" y="0"/>
                  </a:moveTo>
                  <a:lnTo>
                    <a:pt x="26466" y="0"/>
                  </a:lnTo>
                  <a:lnTo>
                    <a:pt x="26466" y="1270"/>
                  </a:lnTo>
                  <a:lnTo>
                    <a:pt x="80848" y="1270"/>
                  </a:lnTo>
                  <a:lnTo>
                    <a:pt x="80848" y="2540"/>
                  </a:lnTo>
                  <a:lnTo>
                    <a:pt x="423100" y="2540"/>
                  </a:lnTo>
                  <a:lnTo>
                    <a:pt x="423100" y="1270"/>
                  </a:lnTo>
                  <a:lnTo>
                    <a:pt x="477481" y="1270"/>
                  </a:lnTo>
                  <a:lnTo>
                    <a:pt x="477481" y="0"/>
                  </a:lnTo>
                  <a:close/>
                </a:path>
                <a:path w="504189" h="102870">
                  <a:moveTo>
                    <a:pt x="494715" y="101574"/>
                  </a:moveTo>
                  <a:lnTo>
                    <a:pt x="363423" y="101574"/>
                  </a:lnTo>
                  <a:lnTo>
                    <a:pt x="363423" y="100304"/>
                  </a:lnTo>
                  <a:lnTo>
                    <a:pt x="140512" y="100304"/>
                  </a:lnTo>
                  <a:lnTo>
                    <a:pt x="140512" y="101574"/>
                  </a:lnTo>
                  <a:lnTo>
                    <a:pt x="9245" y="101574"/>
                  </a:lnTo>
                  <a:lnTo>
                    <a:pt x="9245" y="102844"/>
                  </a:lnTo>
                  <a:lnTo>
                    <a:pt x="494715" y="102844"/>
                  </a:lnTo>
                  <a:lnTo>
                    <a:pt x="494715" y="101574"/>
                  </a:lnTo>
                  <a:close/>
                </a:path>
                <a:path w="504189" h="102870">
                  <a:moveTo>
                    <a:pt x="497586" y="34290"/>
                  </a:moveTo>
                  <a:lnTo>
                    <a:pt x="6362" y="34290"/>
                  </a:lnTo>
                  <a:lnTo>
                    <a:pt x="6362" y="35560"/>
                  </a:lnTo>
                  <a:lnTo>
                    <a:pt x="174866" y="35560"/>
                  </a:lnTo>
                  <a:lnTo>
                    <a:pt x="174866" y="36830"/>
                  </a:lnTo>
                  <a:lnTo>
                    <a:pt x="329069" y="36830"/>
                  </a:lnTo>
                  <a:lnTo>
                    <a:pt x="329069" y="35560"/>
                  </a:lnTo>
                  <a:lnTo>
                    <a:pt x="497586" y="35560"/>
                  </a:lnTo>
                  <a:lnTo>
                    <a:pt x="497586" y="34290"/>
                  </a:lnTo>
                  <a:close/>
                </a:path>
                <a:path w="504189" h="102870">
                  <a:moveTo>
                    <a:pt x="503948" y="67932"/>
                  </a:moveTo>
                  <a:lnTo>
                    <a:pt x="430085" y="67373"/>
                  </a:lnTo>
                  <a:lnTo>
                    <a:pt x="349973" y="66992"/>
                  </a:lnTo>
                  <a:lnTo>
                    <a:pt x="251955" y="66827"/>
                  </a:lnTo>
                  <a:lnTo>
                    <a:pt x="153962" y="66992"/>
                  </a:lnTo>
                  <a:lnTo>
                    <a:pt x="73863" y="67373"/>
                  </a:lnTo>
                  <a:lnTo>
                    <a:pt x="0" y="67932"/>
                  </a:lnTo>
                  <a:lnTo>
                    <a:pt x="12865" y="68491"/>
                  </a:lnTo>
                  <a:lnTo>
                    <a:pt x="48666" y="68821"/>
                  </a:lnTo>
                  <a:lnTo>
                    <a:pt x="103238" y="68999"/>
                  </a:lnTo>
                  <a:lnTo>
                    <a:pt x="172389" y="69062"/>
                  </a:lnTo>
                  <a:lnTo>
                    <a:pt x="400710" y="68999"/>
                  </a:lnTo>
                  <a:lnTo>
                    <a:pt x="455282" y="68821"/>
                  </a:lnTo>
                  <a:lnTo>
                    <a:pt x="491096" y="68491"/>
                  </a:lnTo>
                  <a:lnTo>
                    <a:pt x="503948" y="67932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5610" y="5656462"/>
              <a:ext cx="190956" cy="1612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320112" y="5693282"/>
              <a:ext cx="496570" cy="104139"/>
            </a:xfrm>
            <a:custGeom>
              <a:avLst/>
              <a:gdLst/>
              <a:ahLst/>
              <a:cxnLst/>
              <a:rect l="l" t="t" r="r" b="b"/>
              <a:pathLst>
                <a:path w="496569" h="104139">
                  <a:moveTo>
                    <a:pt x="470420" y="102844"/>
                  </a:moveTo>
                  <a:lnTo>
                    <a:pt x="404177" y="102844"/>
                  </a:lnTo>
                  <a:lnTo>
                    <a:pt x="404177" y="101574"/>
                  </a:lnTo>
                  <a:lnTo>
                    <a:pt x="91770" y="101574"/>
                  </a:lnTo>
                  <a:lnTo>
                    <a:pt x="91770" y="102844"/>
                  </a:lnTo>
                  <a:lnTo>
                    <a:pt x="25527" y="102844"/>
                  </a:lnTo>
                  <a:lnTo>
                    <a:pt x="25527" y="104114"/>
                  </a:lnTo>
                  <a:lnTo>
                    <a:pt x="470420" y="104114"/>
                  </a:lnTo>
                  <a:lnTo>
                    <a:pt x="470420" y="102844"/>
                  </a:lnTo>
                  <a:close/>
                </a:path>
                <a:path w="496569" h="104139">
                  <a:moveTo>
                    <a:pt x="485749" y="34290"/>
                  </a:moveTo>
                  <a:lnTo>
                    <a:pt x="10198" y="34290"/>
                  </a:lnTo>
                  <a:lnTo>
                    <a:pt x="10198" y="35560"/>
                  </a:lnTo>
                  <a:lnTo>
                    <a:pt x="23787" y="35560"/>
                  </a:lnTo>
                  <a:lnTo>
                    <a:pt x="23787" y="36830"/>
                  </a:lnTo>
                  <a:lnTo>
                    <a:pt x="472173" y="36830"/>
                  </a:lnTo>
                  <a:lnTo>
                    <a:pt x="472173" y="35560"/>
                  </a:lnTo>
                  <a:lnTo>
                    <a:pt x="485749" y="35560"/>
                  </a:lnTo>
                  <a:lnTo>
                    <a:pt x="485749" y="34290"/>
                  </a:lnTo>
                  <a:close/>
                </a:path>
                <a:path w="496569" h="104139">
                  <a:moveTo>
                    <a:pt x="492988" y="1270"/>
                  </a:moveTo>
                  <a:lnTo>
                    <a:pt x="345973" y="1270"/>
                  </a:lnTo>
                  <a:lnTo>
                    <a:pt x="345973" y="0"/>
                  </a:lnTo>
                  <a:lnTo>
                    <a:pt x="149961" y="0"/>
                  </a:lnTo>
                  <a:lnTo>
                    <a:pt x="149961" y="1270"/>
                  </a:lnTo>
                  <a:lnTo>
                    <a:pt x="2959" y="1270"/>
                  </a:lnTo>
                  <a:lnTo>
                    <a:pt x="2959" y="2540"/>
                  </a:lnTo>
                  <a:lnTo>
                    <a:pt x="492988" y="2540"/>
                  </a:lnTo>
                  <a:lnTo>
                    <a:pt x="492988" y="1270"/>
                  </a:lnTo>
                  <a:close/>
                </a:path>
                <a:path w="496569" h="104139">
                  <a:moveTo>
                    <a:pt x="495947" y="68567"/>
                  </a:moveTo>
                  <a:lnTo>
                    <a:pt x="0" y="68567"/>
                  </a:lnTo>
                  <a:lnTo>
                    <a:pt x="0" y="69837"/>
                  </a:lnTo>
                  <a:lnTo>
                    <a:pt x="242633" y="69837"/>
                  </a:lnTo>
                  <a:lnTo>
                    <a:pt x="242633" y="71107"/>
                  </a:lnTo>
                  <a:lnTo>
                    <a:pt x="253288" y="71107"/>
                  </a:lnTo>
                  <a:lnTo>
                    <a:pt x="253288" y="69837"/>
                  </a:lnTo>
                  <a:lnTo>
                    <a:pt x="495947" y="69837"/>
                  </a:lnTo>
                  <a:lnTo>
                    <a:pt x="495947" y="68567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7532" y="5825889"/>
              <a:ext cx="281320" cy="22021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550000" y="4555403"/>
              <a:ext cx="27305" cy="72390"/>
            </a:xfrm>
            <a:custGeom>
              <a:avLst/>
              <a:gdLst/>
              <a:ahLst/>
              <a:cxnLst/>
              <a:rect l="l" t="t" r="r" b="b"/>
              <a:pathLst>
                <a:path w="27305" h="72389">
                  <a:moveTo>
                    <a:pt x="27113" y="0"/>
                  </a:moveTo>
                  <a:lnTo>
                    <a:pt x="12431" y="0"/>
                  </a:lnTo>
                  <a:lnTo>
                    <a:pt x="0" y="72265"/>
                  </a:lnTo>
                  <a:lnTo>
                    <a:pt x="14681" y="72265"/>
                  </a:lnTo>
                  <a:lnTo>
                    <a:pt x="27113" y="0"/>
                  </a:lnTo>
                  <a:close/>
                </a:path>
              </a:pathLst>
            </a:custGeom>
            <a:solidFill>
              <a:srgbClr val="A13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762244" y="4555235"/>
            <a:ext cx="1160145" cy="1623060"/>
            <a:chOff x="5762244" y="4555235"/>
            <a:chExt cx="1160145" cy="1623060"/>
          </a:xfrm>
        </p:grpSpPr>
        <p:sp>
          <p:nvSpPr>
            <p:cNvPr id="53" name="object 53"/>
            <p:cNvSpPr/>
            <p:nvPr/>
          </p:nvSpPr>
          <p:spPr>
            <a:xfrm>
              <a:off x="6220968" y="4555235"/>
              <a:ext cx="239395" cy="71755"/>
            </a:xfrm>
            <a:custGeom>
              <a:avLst/>
              <a:gdLst/>
              <a:ahLst/>
              <a:cxnLst/>
              <a:rect l="l" t="t" r="r" b="b"/>
              <a:pathLst>
                <a:path w="239395" h="71754">
                  <a:moveTo>
                    <a:pt x="239268" y="0"/>
                  </a:moveTo>
                  <a:lnTo>
                    <a:pt x="0" y="0"/>
                  </a:lnTo>
                  <a:lnTo>
                    <a:pt x="14732" y="71627"/>
                  </a:lnTo>
                  <a:lnTo>
                    <a:pt x="225806" y="71627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E85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62244" y="4674107"/>
              <a:ext cx="1160145" cy="1504315"/>
            </a:xfrm>
            <a:custGeom>
              <a:avLst/>
              <a:gdLst/>
              <a:ahLst/>
              <a:cxnLst/>
              <a:rect l="l" t="t" r="r" b="b"/>
              <a:pathLst>
                <a:path w="1160145" h="1504314">
                  <a:moveTo>
                    <a:pt x="1159763" y="0"/>
                  </a:moveTo>
                  <a:lnTo>
                    <a:pt x="0" y="0"/>
                  </a:lnTo>
                  <a:lnTo>
                    <a:pt x="0" y="1504188"/>
                  </a:lnTo>
                  <a:lnTo>
                    <a:pt x="1159763" y="1504188"/>
                  </a:lnTo>
                  <a:lnTo>
                    <a:pt x="1159763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58256" y="4735067"/>
              <a:ext cx="1018540" cy="1355090"/>
            </a:xfrm>
            <a:custGeom>
              <a:avLst/>
              <a:gdLst/>
              <a:ahLst/>
              <a:cxnLst/>
              <a:rect l="l" t="t" r="r" b="b"/>
              <a:pathLst>
                <a:path w="1018540" h="1355089">
                  <a:moveTo>
                    <a:pt x="1018032" y="0"/>
                  </a:moveTo>
                  <a:lnTo>
                    <a:pt x="0" y="0"/>
                  </a:lnTo>
                  <a:lnTo>
                    <a:pt x="0" y="1328928"/>
                  </a:lnTo>
                  <a:lnTo>
                    <a:pt x="0" y="1354836"/>
                  </a:lnTo>
                  <a:lnTo>
                    <a:pt x="1018032" y="1354836"/>
                  </a:lnTo>
                  <a:lnTo>
                    <a:pt x="1018032" y="1328928"/>
                  </a:lnTo>
                  <a:lnTo>
                    <a:pt x="101803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52160" y="4716779"/>
              <a:ext cx="1009015" cy="1347470"/>
            </a:xfrm>
            <a:custGeom>
              <a:avLst/>
              <a:gdLst/>
              <a:ahLst/>
              <a:cxnLst/>
              <a:rect l="l" t="t" r="r" b="b"/>
              <a:pathLst>
                <a:path w="1009015" h="1347470">
                  <a:moveTo>
                    <a:pt x="1008888" y="0"/>
                  </a:moveTo>
                  <a:lnTo>
                    <a:pt x="0" y="0"/>
                  </a:lnTo>
                  <a:lnTo>
                    <a:pt x="0" y="1347216"/>
                  </a:lnTo>
                  <a:lnTo>
                    <a:pt x="1008888" y="1347216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33872" y="4719827"/>
              <a:ext cx="1018540" cy="1329055"/>
            </a:xfrm>
            <a:custGeom>
              <a:avLst/>
              <a:gdLst/>
              <a:ahLst/>
              <a:cxnLst/>
              <a:rect l="l" t="t" r="r" b="b"/>
              <a:pathLst>
                <a:path w="1018540" h="1329054">
                  <a:moveTo>
                    <a:pt x="1018031" y="0"/>
                  </a:moveTo>
                  <a:lnTo>
                    <a:pt x="0" y="0"/>
                  </a:lnTo>
                  <a:lnTo>
                    <a:pt x="0" y="1328928"/>
                  </a:lnTo>
                  <a:lnTo>
                    <a:pt x="802131" y="1328928"/>
                  </a:lnTo>
                  <a:lnTo>
                    <a:pt x="918718" y="1238719"/>
                  </a:lnTo>
                  <a:lnTo>
                    <a:pt x="1018031" y="1163764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32348" y="4718303"/>
              <a:ext cx="1019810" cy="1330960"/>
            </a:xfrm>
            <a:custGeom>
              <a:avLst/>
              <a:gdLst/>
              <a:ahLst/>
              <a:cxnLst/>
              <a:rect l="l" t="t" r="r" b="b"/>
              <a:pathLst>
                <a:path w="1019809" h="1330960">
                  <a:moveTo>
                    <a:pt x="0" y="0"/>
                  </a:moveTo>
                  <a:lnTo>
                    <a:pt x="0" y="1330452"/>
                  </a:lnTo>
                  <a:lnTo>
                    <a:pt x="1142" y="1330452"/>
                  </a:lnTo>
                  <a:lnTo>
                    <a:pt x="2412" y="1329321"/>
                  </a:lnTo>
                  <a:lnTo>
                    <a:pt x="1142" y="1328191"/>
                  </a:lnTo>
                  <a:lnTo>
                    <a:pt x="2412" y="1328191"/>
                  </a:lnTo>
                  <a:lnTo>
                    <a:pt x="2412" y="1248572"/>
                  </a:lnTo>
                  <a:lnTo>
                    <a:pt x="907936" y="1248572"/>
                  </a:lnTo>
                  <a:lnTo>
                    <a:pt x="2412" y="1248572"/>
                  </a:lnTo>
                  <a:lnTo>
                    <a:pt x="2412" y="3429"/>
                  </a:lnTo>
                  <a:lnTo>
                    <a:pt x="1142" y="3429"/>
                  </a:lnTo>
                  <a:lnTo>
                    <a:pt x="2412" y="1143"/>
                  </a:lnTo>
                  <a:lnTo>
                    <a:pt x="1018412" y="1143"/>
                  </a:lnTo>
                  <a:lnTo>
                    <a:pt x="0" y="0"/>
                  </a:lnTo>
                  <a:close/>
                </a:path>
                <a:path w="1019809" h="1330960">
                  <a:moveTo>
                    <a:pt x="2413" y="1328191"/>
                  </a:moveTo>
                  <a:lnTo>
                    <a:pt x="2412" y="1329321"/>
                  </a:lnTo>
                  <a:lnTo>
                    <a:pt x="803275" y="1329321"/>
                  </a:lnTo>
                  <a:lnTo>
                    <a:pt x="2413" y="1328191"/>
                  </a:lnTo>
                  <a:close/>
                </a:path>
                <a:path w="1019809" h="1330960">
                  <a:moveTo>
                    <a:pt x="890524" y="1262570"/>
                  </a:moveTo>
                  <a:lnTo>
                    <a:pt x="873694" y="1274909"/>
                  </a:lnTo>
                  <a:lnTo>
                    <a:pt x="853614" y="1290007"/>
                  </a:lnTo>
                  <a:lnTo>
                    <a:pt x="830177" y="1308074"/>
                  </a:lnTo>
                  <a:lnTo>
                    <a:pt x="803275" y="1329321"/>
                  </a:lnTo>
                  <a:lnTo>
                    <a:pt x="830820" y="1308551"/>
                  </a:lnTo>
                  <a:lnTo>
                    <a:pt x="890524" y="1262570"/>
                  </a:lnTo>
                  <a:close/>
                </a:path>
                <a:path w="1019809" h="1330960">
                  <a:moveTo>
                    <a:pt x="2412" y="1328191"/>
                  </a:moveTo>
                  <a:lnTo>
                    <a:pt x="1142" y="1328191"/>
                  </a:lnTo>
                  <a:lnTo>
                    <a:pt x="2413" y="1328191"/>
                  </a:lnTo>
                  <a:close/>
                </a:path>
                <a:path w="1019809" h="1330960">
                  <a:moveTo>
                    <a:pt x="919099" y="1239939"/>
                  </a:moveTo>
                  <a:lnTo>
                    <a:pt x="916812" y="1241082"/>
                  </a:lnTo>
                  <a:lnTo>
                    <a:pt x="911986" y="1245603"/>
                  </a:lnTo>
                  <a:lnTo>
                    <a:pt x="916812" y="1242212"/>
                  </a:lnTo>
                  <a:lnTo>
                    <a:pt x="919099" y="1239939"/>
                  </a:lnTo>
                  <a:close/>
                </a:path>
                <a:path w="1019809" h="1330960">
                  <a:moveTo>
                    <a:pt x="925068" y="1235417"/>
                  </a:moveTo>
                  <a:lnTo>
                    <a:pt x="921511" y="1237678"/>
                  </a:lnTo>
                  <a:lnTo>
                    <a:pt x="919099" y="1239939"/>
                  </a:lnTo>
                  <a:lnTo>
                    <a:pt x="921511" y="1238808"/>
                  </a:lnTo>
                  <a:lnTo>
                    <a:pt x="925068" y="1235417"/>
                  </a:lnTo>
                  <a:close/>
                </a:path>
                <a:path w="1019809" h="1330960">
                  <a:moveTo>
                    <a:pt x="944245" y="1220711"/>
                  </a:moveTo>
                  <a:lnTo>
                    <a:pt x="935862" y="1226362"/>
                  </a:lnTo>
                  <a:lnTo>
                    <a:pt x="929894" y="1232027"/>
                  </a:lnTo>
                  <a:lnTo>
                    <a:pt x="935862" y="1227505"/>
                  </a:lnTo>
                  <a:lnTo>
                    <a:pt x="944245" y="1220711"/>
                  </a:lnTo>
                  <a:close/>
                </a:path>
                <a:path w="1019809" h="1330960">
                  <a:moveTo>
                    <a:pt x="1019555" y="1143"/>
                  </a:moveTo>
                  <a:lnTo>
                    <a:pt x="1017143" y="1143"/>
                  </a:lnTo>
                  <a:lnTo>
                    <a:pt x="1018412" y="2286"/>
                  </a:lnTo>
                  <a:lnTo>
                    <a:pt x="1017143" y="2286"/>
                  </a:lnTo>
                  <a:lnTo>
                    <a:pt x="1017143" y="1164145"/>
                  </a:lnTo>
                  <a:lnTo>
                    <a:pt x="958171" y="1210122"/>
                  </a:lnTo>
                  <a:lnTo>
                    <a:pt x="944245" y="1220711"/>
                  </a:lnTo>
                  <a:lnTo>
                    <a:pt x="958351" y="1210122"/>
                  </a:lnTo>
                  <a:lnTo>
                    <a:pt x="1018412" y="1164145"/>
                  </a:lnTo>
                  <a:lnTo>
                    <a:pt x="1018538" y="741882"/>
                  </a:lnTo>
                  <a:lnTo>
                    <a:pt x="1018797" y="463700"/>
                  </a:lnTo>
                  <a:lnTo>
                    <a:pt x="1019164" y="208849"/>
                  </a:lnTo>
                  <a:lnTo>
                    <a:pt x="1019555" y="1143"/>
                  </a:lnTo>
                  <a:close/>
                </a:path>
                <a:path w="1019809" h="1330960">
                  <a:moveTo>
                    <a:pt x="1017143" y="1143"/>
                  </a:moveTo>
                  <a:lnTo>
                    <a:pt x="2412" y="1143"/>
                  </a:lnTo>
                  <a:lnTo>
                    <a:pt x="2412" y="3429"/>
                  </a:lnTo>
                  <a:lnTo>
                    <a:pt x="1017143" y="2286"/>
                  </a:lnTo>
                  <a:lnTo>
                    <a:pt x="1017143" y="1143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40552" y="4626863"/>
              <a:ext cx="611505" cy="468630"/>
            </a:xfrm>
            <a:custGeom>
              <a:avLst/>
              <a:gdLst/>
              <a:ahLst/>
              <a:cxnLst/>
              <a:rect l="l" t="t" r="r" b="b"/>
              <a:pathLst>
                <a:path w="611504" h="468629">
                  <a:moveTo>
                    <a:pt x="169164" y="308610"/>
                  </a:moveTo>
                  <a:lnTo>
                    <a:pt x="165227" y="308610"/>
                  </a:lnTo>
                  <a:lnTo>
                    <a:pt x="165227" y="462788"/>
                  </a:lnTo>
                  <a:lnTo>
                    <a:pt x="169164" y="462788"/>
                  </a:lnTo>
                  <a:lnTo>
                    <a:pt x="169164" y="308610"/>
                  </a:lnTo>
                  <a:close/>
                </a:path>
                <a:path w="611504" h="468629">
                  <a:moveTo>
                    <a:pt x="169164" y="304546"/>
                  </a:moveTo>
                  <a:lnTo>
                    <a:pt x="0" y="304546"/>
                  </a:lnTo>
                  <a:lnTo>
                    <a:pt x="0" y="308356"/>
                  </a:lnTo>
                  <a:lnTo>
                    <a:pt x="0" y="463296"/>
                  </a:lnTo>
                  <a:lnTo>
                    <a:pt x="0" y="468376"/>
                  </a:lnTo>
                  <a:lnTo>
                    <a:pt x="169164" y="468376"/>
                  </a:lnTo>
                  <a:lnTo>
                    <a:pt x="169164" y="463296"/>
                  </a:lnTo>
                  <a:lnTo>
                    <a:pt x="3937" y="463296"/>
                  </a:lnTo>
                  <a:lnTo>
                    <a:pt x="3937" y="308356"/>
                  </a:lnTo>
                  <a:lnTo>
                    <a:pt x="169164" y="308356"/>
                  </a:lnTo>
                  <a:lnTo>
                    <a:pt x="169164" y="304546"/>
                  </a:lnTo>
                  <a:close/>
                </a:path>
                <a:path w="611504" h="468629">
                  <a:moveTo>
                    <a:pt x="611124" y="64389"/>
                  </a:moveTo>
                  <a:lnTo>
                    <a:pt x="605650" y="39547"/>
                  </a:lnTo>
                  <a:lnTo>
                    <a:pt x="590842" y="19050"/>
                  </a:lnTo>
                  <a:lnTo>
                    <a:pt x="569061" y="5143"/>
                  </a:lnTo>
                  <a:lnTo>
                    <a:pt x="542671" y="0"/>
                  </a:lnTo>
                  <a:lnTo>
                    <a:pt x="262890" y="0"/>
                  </a:lnTo>
                  <a:lnTo>
                    <a:pt x="235572" y="5334"/>
                  </a:lnTo>
                  <a:lnTo>
                    <a:pt x="213017" y="19773"/>
                  </a:lnTo>
                  <a:lnTo>
                    <a:pt x="197675" y="40995"/>
                  </a:lnTo>
                  <a:lnTo>
                    <a:pt x="192024" y="66675"/>
                  </a:lnTo>
                  <a:lnTo>
                    <a:pt x="192024" y="135636"/>
                  </a:lnTo>
                  <a:lnTo>
                    <a:pt x="611124" y="135636"/>
                  </a:lnTo>
                  <a:lnTo>
                    <a:pt x="611124" y="64389"/>
                  </a:lnTo>
                  <a:close/>
                </a:path>
              </a:pathLst>
            </a:custGeom>
            <a:solidFill>
              <a:srgbClr val="E85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84392" y="4969509"/>
              <a:ext cx="533400" cy="104139"/>
            </a:xfrm>
            <a:custGeom>
              <a:avLst/>
              <a:gdLst/>
              <a:ahLst/>
              <a:cxnLst/>
              <a:rect l="l" t="t" r="r" b="b"/>
              <a:pathLst>
                <a:path w="533400" h="104139">
                  <a:moveTo>
                    <a:pt x="523036" y="68580"/>
                  </a:moveTo>
                  <a:lnTo>
                    <a:pt x="469785" y="68580"/>
                  </a:lnTo>
                  <a:lnTo>
                    <a:pt x="469785" y="67310"/>
                  </a:lnTo>
                  <a:lnTo>
                    <a:pt x="63601" y="67310"/>
                  </a:lnTo>
                  <a:lnTo>
                    <a:pt x="63601" y="68580"/>
                  </a:lnTo>
                  <a:lnTo>
                    <a:pt x="10350" y="68580"/>
                  </a:lnTo>
                  <a:lnTo>
                    <a:pt x="10350" y="69850"/>
                  </a:lnTo>
                  <a:lnTo>
                    <a:pt x="523036" y="69850"/>
                  </a:lnTo>
                  <a:lnTo>
                    <a:pt x="523036" y="68580"/>
                  </a:lnTo>
                  <a:close/>
                </a:path>
                <a:path w="533400" h="104139">
                  <a:moveTo>
                    <a:pt x="529945" y="101600"/>
                  </a:moveTo>
                  <a:lnTo>
                    <a:pt x="338035" y="101600"/>
                  </a:lnTo>
                  <a:lnTo>
                    <a:pt x="338035" y="100330"/>
                  </a:lnTo>
                  <a:lnTo>
                    <a:pt x="195351" y="100330"/>
                  </a:lnTo>
                  <a:lnTo>
                    <a:pt x="195351" y="101600"/>
                  </a:lnTo>
                  <a:lnTo>
                    <a:pt x="3441" y="101600"/>
                  </a:lnTo>
                  <a:lnTo>
                    <a:pt x="3441" y="102870"/>
                  </a:lnTo>
                  <a:lnTo>
                    <a:pt x="96240" y="102870"/>
                  </a:lnTo>
                  <a:lnTo>
                    <a:pt x="96240" y="104140"/>
                  </a:lnTo>
                  <a:lnTo>
                    <a:pt x="437146" y="104140"/>
                  </a:lnTo>
                  <a:lnTo>
                    <a:pt x="437146" y="102870"/>
                  </a:lnTo>
                  <a:lnTo>
                    <a:pt x="529945" y="102870"/>
                  </a:lnTo>
                  <a:lnTo>
                    <a:pt x="529945" y="101600"/>
                  </a:lnTo>
                  <a:close/>
                </a:path>
                <a:path w="533400" h="104139">
                  <a:moveTo>
                    <a:pt x="529945" y="1270"/>
                  </a:moveTo>
                  <a:lnTo>
                    <a:pt x="437146" y="1270"/>
                  </a:lnTo>
                  <a:lnTo>
                    <a:pt x="437146" y="0"/>
                  </a:lnTo>
                  <a:lnTo>
                    <a:pt x="96240" y="0"/>
                  </a:lnTo>
                  <a:lnTo>
                    <a:pt x="96240" y="1270"/>
                  </a:lnTo>
                  <a:lnTo>
                    <a:pt x="3441" y="1270"/>
                  </a:lnTo>
                  <a:lnTo>
                    <a:pt x="3441" y="2540"/>
                  </a:lnTo>
                  <a:lnTo>
                    <a:pt x="195351" y="2540"/>
                  </a:lnTo>
                  <a:lnTo>
                    <a:pt x="195351" y="3810"/>
                  </a:lnTo>
                  <a:lnTo>
                    <a:pt x="338035" y="3810"/>
                  </a:lnTo>
                  <a:lnTo>
                    <a:pt x="338035" y="2540"/>
                  </a:lnTo>
                  <a:lnTo>
                    <a:pt x="529945" y="2540"/>
                  </a:lnTo>
                  <a:lnTo>
                    <a:pt x="529945" y="1270"/>
                  </a:lnTo>
                  <a:close/>
                </a:path>
                <a:path w="533400" h="104139">
                  <a:moveTo>
                    <a:pt x="533400" y="36068"/>
                  </a:moveTo>
                  <a:lnTo>
                    <a:pt x="519798" y="35852"/>
                  </a:lnTo>
                  <a:lnTo>
                    <a:pt x="351002" y="35356"/>
                  </a:lnTo>
                  <a:lnTo>
                    <a:pt x="51447" y="35636"/>
                  </a:lnTo>
                  <a:lnTo>
                    <a:pt x="0" y="36068"/>
                  </a:lnTo>
                  <a:lnTo>
                    <a:pt x="13589" y="36296"/>
                  </a:lnTo>
                  <a:lnTo>
                    <a:pt x="182384" y="36791"/>
                  </a:lnTo>
                  <a:lnTo>
                    <a:pt x="481939" y="36512"/>
                  </a:lnTo>
                  <a:lnTo>
                    <a:pt x="533400" y="36068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40552" y="5181599"/>
              <a:ext cx="169545" cy="162560"/>
            </a:xfrm>
            <a:custGeom>
              <a:avLst/>
              <a:gdLst/>
              <a:ahLst/>
              <a:cxnLst/>
              <a:rect l="l" t="t" r="r" b="b"/>
              <a:pathLst>
                <a:path w="169545" h="162560">
                  <a:moveTo>
                    <a:pt x="169164" y="0"/>
                  </a:moveTo>
                  <a:lnTo>
                    <a:pt x="165227" y="0"/>
                  </a:lnTo>
                  <a:lnTo>
                    <a:pt x="165227" y="5080"/>
                  </a:lnTo>
                  <a:lnTo>
                    <a:pt x="165227" y="157480"/>
                  </a:lnTo>
                  <a:lnTo>
                    <a:pt x="3937" y="157480"/>
                  </a:lnTo>
                  <a:lnTo>
                    <a:pt x="3937" y="5080"/>
                  </a:lnTo>
                  <a:lnTo>
                    <a:pt x="165227" y="5080"/>
                  </a:lnTo>
                  <a:lnTo>
                    <a:pt x="16522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480"/>
                  </a:lnTo>
                  <a:lnTo>
                    <a:pt x="0" y="162560"/>
                  </a:lnTo>
                  <a:lnTo>
                    <a:pt x="169164" y="162560"/>
                  </a:lnTo>
                  <a:lnTo>
                    <a:pt x="169164" y="157988"/>
                  </a:lnTo>
                  <a:lnTo>
                    <a:pt x="169164" y="157480"/>
                  </a:lnTo>
                  <a:lnTo>
                    <a:pt x="169164" y="5080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E85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74080" y="4919471"/>
              <a:ext cx="169164" cy="12496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184392" y="5221274"/>
              <a:ext cx="533400" cy="102870"/>
            </a:xfrm>
            <a:custGeom>
              <a:avLst/>
              <a:gdLst/>
              <a:ahLst/>
              <a:cxnLst/>
              <a:rect l="l" t="t" r="r" b="b"/>
              <a:pathLst>
                <a:path w="533400" h="102870">
                  <a:moveTo>
                    <a:pt x="529945" y="100025"/>
                  </a:moveTo>
                  <a:lnTo>
                    <a:pt x="437146" y="100025"/>
                  </a:lnTo>
                  <a:lnTo>
                    <a:pt x="437146" y="98755"/>
                  </a:lnTo>
                  <a:lnTo>
                    <a:pt x="96240" y="98755"/>
                  </a:lnTo>
                  <a:lnTo>
                    <a:pt x="96240" y="100025"/>
                  </a:lnTo>
                  <a:lnTo>
                    <a:pt x="3441" y="100025"/>
                  </a:lnTo>
                  <a:lnTo>
                    <a:pt x="3441" y="101295"/>
                  </a:lnTo>
                  <a:lnTo>
                    <a:pt x="195351" y="101295"/>
                  </a:lnTo>
                  <a:lnTo>
                    <a:pt x="195351" y="102565"/>
                  </a:lnTo>
                  <a:lnTo>
                    <a:pt x="338035" y="102565"/>
                  </a:lnTo>
                  <a:lnTo>
                    <a:pt x="338035" y="101295"/>
                  </a:lnTo>
                  <a:lnTo>
                    <a:pt x="529945" y="101295"/>
                  </a:lnTo>
                  <a:lnTo>
                    <a:pt x="529945" y="100025"/>
                  </a:lnTo>
                  <a:close/>
                </a:path>
                <a:path w="533400" h="102870">
                  <a:moveTo>
                    <a:pt x="529945" y="32715"/>
                  </a:moveTo>
                  <a:lnTo>
                    <a:pt x="338035" y="32715"/>
                  </a:lnTo>
                  <a:lnTo>
                    <a:pt x="338035" y="31445"/>
                  </a:lnTo>
                  <a:lnTo>
                    <a:pt x="195351" y="31445"/>
                  </a:lnTo>
                  <a:lnTo>
                    <a:pt x="195351" y="32715"/>
                  </a:lnTo>
                  <a:lnTo>
                    <a:pt x="3441" y="32715"/>
                  </a:lnTo>
                  <a:lnTo>
                    <a:pt x="3441" y="33985"/>
                  </a:lnTo>
                  <a:lnTo>
                    <a:pt x="96240" y="33985"/>
                  </a:lnTo>
                  <a:lnTo>
                    <a:pt x="96240" y="35255"/>
                  </a:lnTo>
                  <a:lnTo>
                    <a:pt x="437146" y="35255"/>
                  </a:lnTo>
                  <a:lnTo>
                    <a:pt x="437146" y="33985"/>
                  </a:lnTo>
                  <a:lnTo>
                    <a:pt x="529945" y="33985"/>
                  </a:lnTo>
                  <a:lnTo>
                    <a:pt x="529945" y="32715"/>
                  </a:lnTo>
                  <a:close/>
                </a:path>
                <a:path w="533400" h="102870">
                  <a:moveTo>
                    <a:pt x="533400" y="67767"/>
                  </a:moveTo>
                  <a:lnTo>
                    <a:pt x="519798" y="67551"/>
                  </a:lnTo>
                  <a:lnTo>
                    <a:pt x="351002" y="67056"/>
                  </a:lnTo>
                  <a:lnTo>
                    <a:pt x="51447" y="67335"/>
                  </a:lnTo>
                  <a:lnTo>
                    <a:pt x="0" y="67767"/>
                  </a:lnTo>
                  <a:lnTo>
                    <a:pt x="13589" y="67995"/>
                  </a:lnTo>
                  <a:lnTo>
                    <a:pt x="182384" y="68491"/>
                  </a:lnTo>
                  <a:lnTo>
                    <a:pt x="481939" y="68211"/>
                  </a:lnTo>
                  <a:lnTo>
                    <a:pt x="533400" y="67767"/>
                  </a:lnTo>
                  <a:close/>
                </a:path>
                <a:path w="533400" h="102870">
                  <a:moveTo>
                    <a:pt x="533400" y="711"/>
                  </a:moveTo>
                  <a:lnTo>
                    <a:pt x="519798" y="495"/>
                  </a:lnTo>
                  <a:lnTo>
                    <a:pt x="351002" y="0"/>
                  </a:lnTo>
                  <a:lnTo>
                    <a:pt x="51447" y="279"/>
                  </a:lnTo>
                  <a:lnTo>
                    <a:pt x="0" y="711"/>
                  </a:lnTo>
                  <a:lnTo>
                    <a:pt x="13589" y="939"/>
                  </a:lnTo>
                  <a:lnTo>
                    <a:pt x="182384" y="1435"/>
                  </a:lnTo>
                  <a:lnTo>
                    <a:pt x="481939" y="1155"/>
                  </a:lnTo>
                  <a:lnTo>
                    <a:pt x="533400" y="711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40552" y="5424169"/>
              <a:ext cx="202692" cy="16255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84392" y="5462269"/>
              <a:ext cx="533400" cy="103505"/>
            </a:xfrm>
            <a:custGeom>
              <a:avLst/>
              <a:gdLst/>
              <a:ahLst/>
              <a:cxnLst/>
              <a:rect l="l" t="t" r="r" b="b"/>
              <a:pathLst>
                <a:path w="533400" h="103504">
                  <a:moveTo>
                    <a:pt x="502437" y="0"/>
                  </a:moveTo>
                  <a:lnTo>
                    <a:pt x="30949" y="0"/>
                  </a:lnTo>
                  <a:lnTo>
                    <a:pt x="30949" y="1270"/>
                  </a:lnTo>
                  <a:lnTo>
                    <a:pt x="30949" y="2540"/>
                  </a:lnTo>
                  <a:lnTo>
                    <a:pt x="502437" y="2540"/>
                  </a:lnTo>
                  <a:lnTo>
                    <a:pt x="502437" y="1270"/>
                  </a:lnTo>
                  <a:lnTo>
                    <a:pt x="502437" y="0"/>
                  </a:lnTo>
                  <a:close/>
                </a:path>
                <a:path w="533400" h="103504">
                  <a:moveTo>
                    <a:pt x="523036" y="67310"/>
                  </a:moveTo>
                  <a:lnTo>
                    <a:pt x="10350" y="67310"/>
                  </a:lnTo>
                  <a:lnTo>
                    <a:pt x="10350" y="68580"/>
                  </a:lnTo>
                  <a:lnTo>
                    <a:pt x="63601" y="68580"/>
                  </a:lnTo>
                  <a:lnTo>
                    <a:pt x="63601" y="69850"/>
                  </a:lnTo>
                  <a:lnTo>
                    <a:pt x="469785" y="69850"/>
                  </a:lnTo>
                  <a:lnTo>
                    <a:pt x="469785" y="68580"/>
                  </a:lnTo>
                  <a:lnTo>
                    <a:pt x="523036" y="68580"/>
                  </a:lnTo>
                  <a:lnTo>
                    <a:pt x="523036" y="67310"/>
                  </a:lnTo>
                  <a:close/>
                </a:path>
                <a:path w="533400" h="103504">
                  <a:moveTo>
                    <a:pt x="529945" y="34290"/>
                  </a:moveTo>
                  <a:lnTo>
                    <a:pt x="437146" y="34290"/>
                  </a:lnTo>
                  <a:lnTo>
                    <a:pt x="437146" y="33020"/>
                  </a:lnTo>
                  <a:lnTo>
                    <a:pt x="96240" y="33020"/>
                  </a:lnTo>
                  <a:lnTo>
                    <a:pt x="96240" y="34290"/>
                  </a:lnTo>
                  <a:lnTo>
                    <a:pt x="3441" y="34290"/>
                  </a:lnTo>
                  <a:lnTo>
                    <a:pt x="3441" y="35560"/>
                  </a:lnTo>
                  <a:lnTo>
                    <a:pt x="195351" y="35560"/>
                  </a:lnTo>
                  <a:lnTo>
                    <a:pt x="195351" y="36830"/>
                  </a:lnTo>
                  <a:lnTo>
                    <a:pt x="338035" y="36830"/>
                  </a:lnTo>
                  <a:lnTo>
                    <a:pt x="338035" y="35560"/>
                  </a:lnTo>
                  <a:lnTo>
                    <a:pt x="529945" y="35560"/>
                  </a:lnTo>
                  <a:lnTo>
                    <a:pt x="529945" y="34290"/>
                  </a:lnTo>
                  <a:close/>
                </a:path>
                <a:path w="533400" h="103504">
                  <a:moveTo>
                    <a:pt x="533400" y="102616"/>
                  </a:moveTo>
                  <a:lnTo>
                    <a:pt x="519798" y="102400"/>
                  </a:lnTo>
                  <a:lnTo>
                    <a:pt x="351002" y="101904"/>
                  </a:lnTo>
                  <a:lnTo>
                    <a:pt x="51447" y="102184"/>
                  </a:lnTo>
                  <a:lnTo>
                    <a:pt x="0" y="102616"/>
                  </a:lnTo>
                  <a:lnTo>
                    <a:pt x="13589" y="102844"/>
                  </a:lnTo>
                  <a:lnTo>
                    <a:pt x="182384" y="103339"/>
                  </a:lnTo>
                  <a:lnTo>
                    <a:pt x="481939" y="103060"/>
                  </a:lnTo>
                  <a:lnTo>
                    <a:pt x="533400" y="102616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40552" y="5656579"/>
              <a:ext cx="202692" cy="16383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187973" y="5694679"/>
              <a:ext cx="526415" cy="105410"/>
            </a:xfrm>
            <a:custGeom>
              <a:avLst/>
              <a:gdLst/>
              <a:ahLst/>
              <a:cxnLst/>
              <a:rect l="l" t="t" r="r" b="b"/>
              <a:pathLst>
                <a:path w="526415" h="105410">
                  <a:moveTo>
                    <a:pt x="378180" y="0"/>
                  </a:moveTo>
                  <a:lnTo>
                    <a:pt x="251129" y="0"/>
                  </a:lnTo>
                  <a:lnTo>
                    <a:pt x="251129" y="1270"/>
                  </a:lnTo>
                  <a:lnTo>
                    <a:pt x="148043" y="1270"/>
                  </a:lnTo>
                  <a:lnTo>
                    <a:pt x="148043" y="2540"/>
                  </a:lnTo>
                  <a:lnTo>
                    <a:pt x="275094" y="2540"/>
                  </a:lnTo>
                  <a:lnTo>
                    <a:pt x="275094" y="1270"/>
                  </a:lnTo>
                  <a:lnTo>
                    <a:pt x="378180" y="1270"/>
                  </a:lnTo>
                  <a:lnTo>
                    <a:pt x="378180" y="0"/>
                  </a:lnTo>
                  <a:close/>
                </a:path>
                <a:path w="526415" h="105410">
                  <a:moveTo>
                    <a:pt x="496468" y="102870"/>
                  </a:moveTo>
                  <a:lnTo>
                    <a:pt x="29756" y="102870"/>
                  </a:lnTo>
                  <a:lnTo>
                    <a:pt x="29756" y="104140"/>
                  </a:lnTo>
                  <a:lnTo>
                    <a:pt x="29756" y="105410"/>
                  </a:lnTo>
                  <a:lnTo>
                    <a:pt x="496468" y="105410"/>
                  </a:lnTo>
                  <a:lnTo>
                    <a:pt x="496468" y="104140"/>
                  </a:lnTo>
                  <a:lnTo>
                    <a:pt x="496468" y="102870"/>
                  </a:lnTo>
                  <a:close/>
                </a:path>
                <a:path w="526415" h="105410">
                  <a:moveTo>
                    <a:pt x="496468" y="34290"/>
                  </a:moveTo>
                  <a:lnTo>
                    <a:pt x="29756" y="34290"/>
                  </a:lnTo>
                  <a:lnTo>
                    <a:pt x="29756" y="35560"/>
                  </a:lnTo>
                  <a:lnTo>
                    <a:pt x="29756" y="36830"/>
                  </a:lnTo>
                  <a:lnTo>
                    <a:pt x="496468" y="36830"/>
                  </a:lnTo>
                  <a:lnTo>
                    <a:pt x="496468" y="35560"/>
                  </a:lnTo>
                  <a:lnTo>
                    <a:pt x="496468" y="34290"/>
                  </a:lnTo>
                  <a:close/>
                </a:path>
                <a:path w="526415" h="105410">
                  <a:moveTo>
                    <a:pt x="526224" y="68580"/>
                  </a:moveTo>
                  <a:lnTo>
                    <a:pt x="431609" y="68580"/>
                  </a:lnTo>
                  <a:lnTo>
                    <a:pt x="431609" y="67310"/>
                  </a:lnTo>
                  <a:lnTo>
                    <a:pt x="94615" y="67310"/>
                  </a:lnTo>
                  <a:lnTo>
                    <a:pt x="94615" y="68580"/>
                  </a:lnTo>
                  <a:lnTo>
                    <a:pt x="0" y="68580"/>
                  </a:lnTo>
                  <a:lnTo>
                    <a:pt x="0" y="69850"/>
                  </a:lnTo>
                  <a:lnTo>
                    <a:pt x="195313" y="69850"/>
                  </a:lnTo>
                  <a:lnTo>
                    <a:pt x="195313" y="71120"/>
                  </a:lnTo>
                  <a:lnTo>
                    <a:pt x="330911" y="71120"/>
                  </a:lnTo>
                  <a:lnTo>
                    <a:pt x="330911" y="69850"/>
                  </a:lnTo>
                  <a:lnTo>
                    <a:pt x="526224" y="69850"/>
                  </a:lnTo>
                  <a:lnTo>
                    <a:pt x="526224" y="68580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54724" y="5827775"/>
              <a:ext cx="298703" cy="22098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431280" y="4555235"/>
              <a:ext cx="29209" cy="71755"/>
            </a:xfrm>
            <a:custGeom>
              <a:avLst/>
              <a:gdLst/>
              <a:ahLst/>
              <a:cxnLst/>
              <a:rect l="l" t="t" r="r" b="b"/>
              <a:pathLst>
                <a:path w="29210" h="71754">
                  <a:moveTo>
                    <a:pt x="28956" y="0"/>
                  </a:moveTo>
                  <a:lnTo>
                    <a:pt x="13208" y="0"/>
                  </a:lnTo>
                  <a:lnTo>
                    <a:pt x="0" y="71627"/>
                  </a:lnTo>
                  <a:lnTo>
                    <a:pt x="15748" y="71627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A13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9665207" y="4555235"/>
            <a:ext cx="1160145" cy="1617345"/>
            <a:chOff x="9665207" y="4555235"/>
            <a:chExt cx="1160145" cy="1617345"/>
          </a:xfrm>
        </p:grpSpPr>
        <p:sp>
          <p:nvSpPr>
            <p:cNvPr id="71" name="object 71"/>
            <p:cNvSpPr/>
            <p:nvPr/>
          </p:nvSpPr>
          <p:spPr>
            <a:xfrm>
              <a:off x="9665207" y="4674107"/>
              <a:ext cx="1160145" cy="1498600"/>
            </a:xfrm>
            <a:custGeom>
              <a:avLst/>
              <a:gdLst/>
              <a:ahLst/>
              <a:cxnLst/>
              <a:rect l="l" t="t" r="r" b="b"/>
              <a:pathLst>
                <a:path w="1160145" h="1498600">
                  <a:moveTo>
                    <a:pt x="1159763" y="0"/>
                  </a:moveTo>
                  <a:lnTo>
                    <a:pt x="0" y="0"/>
                  </a:lnTo>
                  <a:lnTo>
                    <a:pt x="0" y="1498091"/>
                  </a:lnTo>
                  <a:lnTo>
                    <a:pt x="1159763" y="1498091"/>
                  </a:lnTo>
                  <a:lnTo>
                    <a:pt x="1159763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761220" y="4735067"/>
              <a:ext cx="1018540" cy="1348740"/>
            </a:xfrm>
            <a:custGeom>
              <a:avLst/>
              <a:gdLst/>
              <a:ahLst/>
              <a:cxnLst/>
              <a:rect l="l" t="t" r="r" b="b"/>
              <a:pathLst>
                <a:path w="1018540" h="1348739">
                  <a:moveTo>
                    <a:pt x="1018032" y="0"/>
                  </a:moveTo>
                  <a:lnTo>
                    <a:pt x="0" y="0"/>
                  </a:lnTo>
                  <a:lnTo>
                    <a:pt x="0" y="1322832"/>
                  </a:lnTo>
                  <a:lnTo>
                    <a:pt x="0" y="1348740"/>
                  </a:lnTo>
                  <a:lnTo>
                    <a:pt x="1018032" y="1348740"/>
                  </a:lnTo>
                  <a:lnTo>
                    <a:pt x="1018032" y="1322832"/>
                  </a:lnTo>
                  <a:lnTo>
                    <a:pt x="101803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55123" y="4715255"/>
              <a:ext cx="1009015" cy="1343025"/>
            </a:xfrm>
            <a:custGeom>
              <a:avLst/>
              <a:gdLst/>
              <a:ahLst/>
              <a:cxnLst/>
              <a:rect l="l" t="t" r="r" b="b"/>
              <a:pathLst>
                <a:path w="1009015" h="1343025">
                  <a:moveTo>
                    <a:pt x="1008887" y="0"/>
                  </a:moveTo>
                  <a:lnTo>
                    <a:pt x="0" y="0"/>
                  </a:lnTo>
                  <a:lnTo>
                    <a:pt x="0" y="1342644"/>
                  </a:lnTo>
                  <a:lnTo>
                    <a:pt x="1008887" y="1342644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36835" y="4719827"/>
              <a:ext cx="1018540" cy="1324610"/>
            </a:xfrm>
            <a:custGeom>
              <a:avLst/>
              <a:gdLst/>
              <a:ahLst/>
              <a:cxnLst/>
              <a:rect l="l" t="t" r="r" b="b"/>
              <a:pathLst>
                <a:path w="1018540" h="1324610">
                  <a:moveTo>
                    <a:pt x="1018032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802132" y="1324356"/>
                  </a:lnTo>
                  <a:lnTo>
                    <a:pt x="918718" y="1234465"/>
                  </a:lnTo>
                  <a:lnTo>
                    <a:pt x="1018032" y="1159764"/>
                  </a:lnTo>
                  <a:lnTo>
                    <a:pt x="101803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736835" y="4718303"/>
              <a:ext cx="1018540" cy="1325880"/>
            </a:xfrm>
            <a:custGeom>
              <a:avLst/>
              <a:gdLst/>
              <a:ahLst/>
              <a:cxnLst/>
              <a:rect l="l" t="t" r="r" b="b"/>
              <a:pathLst>
                <a:path w="1018540" h="1325879">
                  <a:moveTo>
                    <a:pt x="0" y="0"/>
                  </a:moveTo>
                  <a:lnTo>
                    <a:pt x="0" y="1325880"/>
                  </a:lnTo>
                  <a:lnTo>
                    <a:pt x="1143" y="1325880"/>
                  </a:lnTo>
                  <a:lnTo>
                    <a:pt x="2413" y="1324749"/>
                  </a:lnTo>
                  <a:lnTo>
                    <a:pt x="1143" y="1323619"/>
                  </a:lnTo>
                  <a:lnTo>
                    <a:pt x="2413" y="1323619"/>
                  </a:lnTo>
                  <a:lnTo>
                    <a:pt x="2413" y="3429"/>
                  </a:lnTo>
                  <a:lnTo>
                    <a:pt x="1143" y="3429"/>
                  </a:lnTo>
                  <a:lnTo>
                    <a:pt x="2413" y="1143"/>
                  </a:lnTo>
                  <a:lnTo>
                    <a:pt x="1016889" y="1143"/>
                  </a:lnTo>
                  <a:lnTo>
                    <a:pt x="0" y="0"/>
                  </a:lnTo>
                  <a:close/>
                </a:path>
                <a:path w="1018540" h="1325879">
                  <a:moveTo>
                    <a:pt x="2413" y="1323619"/>
                  </a:moveTo>
                  <a:lnTo>
                    <a:pt x="2413" y="1324749"/>
                  </a:lnTo>
                  <a:lnTo>
                    <a:pt x="802005" y="1324749"/>
                  </a:lnTo>
                  <a:lnTo>
                    <a:pt x="2413" y="1323619"/>
                  </a:lnTo>
                  <a:close/>
                </a:path>
                <a:path w="1018540" h="1325879">
                  <a:moveTo>
                    <a:pt x="889127" y="1258227"/>
                  </a:moveTo>
                  <a:lnTo>
                    <a:pt x="872317" y="1270528"/>
                  </a:lnTo>
                  <a:lnTo>
                    <a:pt x="852281" y="1285573"/>
                  </a:lnTo>
                  <a:lnTo>
                    <a:pt x="828887" y="1303575"/>
                  </a:lnTo>
                  <a:lnTo>
                    <a:pt x="802005" y="1324749"/>
                  </a:lnTo>
                  <a:lnTo>
                    <a:pt x="829548" y="1304052"/>
                  </a:lnTo>
                  <a:lnTo>
                    <a:pt x="889127" y="1258227"/>
                  </a:lnTo>
                  <a:close/>
                </a:path>
                <a:path w="1018540" h="1325879">
                  <a:moveTo>
                    <a:pt x="2413" y="1323619"/>
                  </a:moveTo>
                  <a:lnTo>
                    <a:pt x="1143" y="1323619"/>
                  </a:lnTo>
                  <a:lnTo>
                    <a:pt x="2413" y="1323619"/>
                  </a:lnTo>
                  <a:close/>
                </a:path>
                <a:path w="1018540" h="1325879">
                  <a:moveTo>
                    <a:pt x="917829" y="1235684"/>
                  </a:moveTo>
                  <a:lnTo>
                    <a:pt x="915416" y="1236814"/>
                  </a:lnTo>
                  <a:lnTo>
                    <a:pt x="910590" y="1241323"/>
                  </a:lnTo>
                  <a:lnTo>
                    <a:pt x="915416" y="1237932"/>
                  </a:lnTo>
                  <a:lnTo>
                    <a:pt x="917829" y="1235684"/>
                  </a:lnTo>
                  <a:close/>
                </a:path>
                <a:path w="1018540" h="1325879">
                  <a:moveTo>
                    <a:pt x="923798" y="1231176"/>
                  </a:moveTo>
                  <a:lnTo>
                    <a:pt x="920115" y="1233424"/>
                  </a:lnTo>
                  <a:lnTo>
                    <a:pt x="917829" y="1235684"/>
                  </a:lnTo>
                  <a:lnTo>
                    <a:pt x="920115" y="1234554"/>
                  </a:lnTo>
                  <a:lnTo>
                    <a:pt x="923798" y="1231176"/>
                  </a:lnTo>
                  <a:close/>
                </a:path>
                <a:path w="1018540" h="1325879">
                  <a:moveTo>
                    <a:pt x="942848" y="1216520"/>
                  </a:moveTo>
                  <a:lnTo>
                    <a:pt x="934466" y="1222159"/>
                  </a:lnTo>
                  <a:lnTo>
                    <a:pt x="928497" y="1227785"/>
                  </a:lnTo>
                  <a:lnTo>
                    <a:pt x="934466" y="1223276"/>
                  </a:lnTo>
                  <a:lnTo>
                    <a:pt x="942848" y="1216520"/>
                  </a:lnTo>
                  <a:close/>
                </a:path>
                <a:path w="1018540" h="1325879">
                  <a:moveTo>
                    <a:pt x="1018032" y="1143"/>
                  </a:moveTo>
                  <a:lnTo>
                    <a:pt x="1015619" y="1143"/>
                  </a:lnTo>
                  <a:lnTo>
                    <a:pt x="1016889" y="2286"/>
                  </a:lnTo>
                  <a:lnTo>
                    <a:pt x="1015618" y="2286"/>
                  </a:lnTo>
                  <a:lnTo>
                    <a:pt x="1015619" y="1160145"/>
                  </a:lnTo>
                  <a:lnTo>
                    <a:pt x="956754" y="1205965"/>
                  </a:lnTo>
                  <a:lnTo>
                    <a:pt x="942848" y="1216520"/>
                  </a:lnTo>
                  <a:lnTo>
                    <a:pt x="956952" y="1205965"/>
                  </a:lnTo>
                  <a:lnTo>
                    <a:pt x="1016889" y="1160145"/>
                  </a:lnTo>
                  <a:lnTo>
                    <a:pt x="1017014" y="739373"/>
                  </a:lnTo>
                  <a:lnTo>
                    <a:pt x="1017273" y="462156"/>
                  </a:lnTo>
                  <a:lnTo>
                    <a:pt x="1017640" y="208166"/>
                  </a:lnTo>
                  <a:lnTo>
                    <a:pt x="1018032" y="1143"/>
                  </a:lnTo>
                  <a:close/>
                </a:path>
                <a:path w="1018540" h="1325879">
                  <a:moveTo>
                    <a:pt x="1015619" y="1143"/>
                  </a:moveTo>
                  <a:lnTo>
                    <a:pt x="2413" y="1143"/>
                  </a:lnTo>
                  <a:lnTo>
                    <a:pt x="2413" y="3429"/>
                  </a:lnTo>
                  <a:lnTo>
                    <a:pt x="1015618" y="2286"/>
                  </a:lnTo>
                  <a:lnTo>
                    <a:pt x="1015619" y="1143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843516" y="4555235"/>
              <a:ext cx="611505" cy="537845"/>
            </a:xfrm>
            <a:custGeom>
              <a:avLst/>
              <a:gdLst/>
              <a:ahLst/>
              <a:cxnLst/>
              <a:rect l="l" t="t" r="r" b="b"/>
              <a:pathLst>
                <a:path w="611504" h="537845">
                  <a:moveTo>
                    <a:pt x="170688" y="374904"/>
                  </a:moveTo>
                  <a:lnTo>
                    <a:pt x="166624" y="374904"/>
                  </a:lnTo>
                  <a:lnTo>
                    <a:pt x="166624" y="378714"/>
                  </a:lnTo>
                  <a:lnTo>
                    <a:pt x="166624" y="532384"/>
                  </a:lnTo>
                  <a:lnTo>
                    <a:pt x="4064" y="532384"/>
                  </a:lnTo>
                  <a:lnTo>
                    <a:pt x="4064" y="378714"/>
                  </a:lnTo>
                  <a:lnTo>
                    <a:pt x="166624" y="378714"/>
                  </a:lnTo>
                  <a:lnTo>
                    <a:pt x="166624" y="374904"/>
                  </a:lnTo>
                  <a:lnTo>
                    <a:pt x="0" y="374904"/>
                  </a:lnTo>
                  <a:lnTo>
                    <a:pt x="0" y="378714"/>
                  </a:lnTo>
                  <a:lnTo>
                    <a:pt x="0" y="532384"/>
                  </a:lnTo>
                  <a:lnTo>
                    <a:pt x="0" y="537464"/>
                  </a:lnTo>
                  <a:lnTo>
                    <a:pt x="170688" y="537464"/>
                  </a:lnTo>
                  <a:lnTo>
                    <a:pt x="170688" y="532892"/>
                  </a:lnTo>
                  <a:lnTo>
                    <a:pt x="170688" y="532384"/>
                  </a:lnTo>
                  <a:lnTo>
                    <a:pt x="170688" y="378714"/>
                  </a:lnTo>
                  <a:lnTo>
                    <a:pt x="170688" y="374904"/>
                  </a:lnTo>
                  <a:close/>
                </a:path>
                <a:path w="611504" h="537845">
                  <a:moveTo>
                    <a:pt x="611124" y="136017"/>
                  </a:moveTo>
                  <a:lnTo>
                    <a:pt x="605650" y="111175"/>
                  </a:lnTo>
                  <a:lnTo>
                    <a:pt x="590842" y="90678"/>
                  </a:lnTo>
                  <a:lnTo>
                    <a:pt x="569061" y="76771"/>
                  </a:lnTo>
                  <a:lnTo>
                    <a:pt x="542671" y="71628"/>
                  </a:lnTo>
                  <a:lnTo>
                    <a:pt x="506349" y="71628"/>
                  </a:lnTo>
                  <a:lnTo>
                    <a:pt x="519684" y="0"/>
                  </a:lnTo>
                  <a:lnTo>
                    <a:pt x="281940" y="0"/>
                  </a:lnTo>
                  <a:lnTo>
                    <a:pt x="296672" y="71628"/>
                  </a:lnTo>
                  <a:lnTo>
                    <a:pt x="262890" y="71628"/>
                  </a:lnTo>
                  <a:lnTo>
                    <a:pt x="235572" y="76962"/>
                  </a:lnTo>
                  <a:lnTo>
                    <a:pt x="213017" y="91401"/>
                  </a:lnTo>
                  <a:lnTo>
                    <a:pt x="197675" y="112623"/>
                  </a:lnTo>
                  <a:lnTo>
                    <a:pt x="192024" y="138303"/>
                  </a:lnTo>
                  <a:lnTo>
                    <a:pt x="192024" y="207264"/>
                  </a:lnTo>
                  <a:lnTo>
                    <a:pt x="611124" y="207264"/>
                  </a:lnTo>
                  <a:lnTo>
                    <a:pt x="611124" y="136017"/>
                  </a:lnTo>
                  <a:close/>
                </a:path>
              </a:pathLst>
            </a:custGeom>
            <a:solidFill>
              <a:srgbClr val="E85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87356" y="4968239"/>
              <a:ext cx="533400" cy="104139"/>
            </a:xfrm>
            <a:custGeom>
              <a:avLst/>
              <a:gdLst/>
              <a:ahLst/>
              <a:cxnLst/>
              <a:rect l="l" t="t" r="r" b="b"/>
              <a:pathLst>
                <a:path w="533400" h="104139">
                  <a:moveTo>
                    <a:pt x="502437" y="67310"/>
                  </a:moveTo>
                  <a:lnTo>
                    <a:pt x="30949" y="67310"/>
                  </a:lnTo>
                  <a:lnTo>
                    <a:pt x="30949" y="68580"/>
                  </a:lnTo>
                  <a:lnTo>
                    <a:pt x="30949" y="69850"/>
                  </a:lnTo>
                  <a:lnTo>
                    <a:pt x="502437" y="69850"/>
                  </a:lnTo>
                  <a:lnTo>
                    <a:pt x="502437" y="68580"/>
                  </a:lnTo>
                  <a:lnTo>
                    <a:pt x="502437" y="67310"/>
                  </a:lnTo>
                  <a:close/>
                </a:path>
                <a:path w="533400" h="104139">
                  <a:moveTo>
                    <a:pt x="523036" y="1270"/>
                  </a:moveTo>
                  <a:lnTo>
                    <a:pt x="469785" y="1270"/>
                  </a:lnTo>
                  <a:lnTo>
                    <a:pt x="469785" y="0"/>
                  </a:lnTo>
                  <a:lnTo>
                    <a:pt x="63601" y="0"/>
                  </a:lnTo>
                  <a:lnTo>
                    <a:pt x="63601" y="1270"/>
                  </a:lnTo>
                  <a:lnTo>
                    <a:pt x="10350" y="1270"/>
                  </a:lnTo>
                  <a:lnTo>
                    <a:pt x="10350" y="2540"/>
                  </a:lnTo>
                  <a:lnTo>
                    <a:pt x="523036" y="2540"/>
                  </a:lnTo>
                  <a:lnTo>
                    <a:pt x="523036" y="1270"/>
                  </a:lnTo>
                  <a:close/>
                </a:path>
                <a:path w="533400" h="104139">
                  <a:moveTo>
                    <a:pt x="529945" y="101600"/>
                  </a:moveTo>
                  <a:lnTo>
                    <a:pt x="437146" y="101600"/>
                  </a:lnTo>
                  <a:lnTo>
                    <a:pt x="437146" y="100330"/>
                  </a:lnTo>
                  <a:lnTo>
                    <a:pt x="96240" y="100330"/>
                  </a:lnTo>
                  <a:lnTo>
                    <a:pt x="96240" y="101600"/>
                  </a:lnTo>
                  <a:lnTo>
                    <a:pt x="3441" y="101600"/>
                  </a:lnTo>
                  <a:lnTo>
                    <a:pt x="3441" y="102870"/>
                  </a:lnTo>
                  <a:lnTo>
                    <a:pt x="195351" y="102870"/>
                  </a:lnTo>
                  <a:lnTo>
                    <a:pt x="195351" y="104140"/>
                  </a:lnTo>
                  <a:lnTo>
                    <a:pt x="338035" y="104140"/>
                  </a:lnTo>
                  <a:lnTo>
                    <a:pt x="338035" y="102870"/>
                  </a:lnTo>
                  <a:lnTo>
                    <a:pt x="529945" y="102870"/>
                  </a:lnTo>
                  <a:lnTo>
                    <a:pt x="529945" y="101600"/>
                  </a:lnTo>
                  <a:close/>
                </a:path>
                <a:path w="533400" h="104139">
                  <a:moveTo>
                    <a:pt x="533400" y="35814"/>
                  </a:moveTo>
                  <a:lnTo>
                    <a:pt x="519798" y="35598"/>
                  </a:lnTo>
                  <a:lnTo>
                    <a:pt x="351002" y="35102"/>
                  </a:lnTo>
                  <a:lnTo>
                    <a:pt x="51447" y="35382"/>
                  </a:lnTo>
                  <a:lnTo>
                    <a:pt x="0" y="35814"/>
                  </a:lnTo>
                  <a:lnTo>
                    <a:pt x="13589" y="36042"/>
                  </a:lnTo>
                  <a:lnTo>
                    <a:pt x="182384" y="36537"/>
                  </a:lnTo>
                  <a:lnTo>
                    <a:pt x="481939" y="36258"/>
                  </a:lnTo>
                  <a:lnTo>
                    <a:pt x="533400" y="35814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3515" y="5179059"/>
              <a:ext cx="202691" cy="16256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0087356" y="5218226"/>
              <a:ext cx="533400" cy="102235"/>
            </a:xfrm>
            <a:custGeom>
              <a:avLst/>
              <a:gdLst/>
              <a:ahLst/>
              <a:cxnLst/>
              <a:rect l="l" t="t" r="r" b="b"/>
              <a:pathLst>
                <a:path w="533400" h="102235">
                  <a:moveTo>
                    <a:pt x="523036" y="67513"/>
                  </a:moveTo>
                  <a:lnTo>
                    <a:pt x="10350" y="67513"/>
                  </a:lnTo>
                  <a:lnTo>
                    <a:pt x="10350" y="68783"/>
                  </a:lnTo>
                  <a:lnTo>
                    <a:pt x="63601" y="68783"/>
                  </a:lnTo>
                  <a:lnTo>
                    <a:pt x="63601" y="70053"/>
                  </a:lnTo>
                  <a:lnTo>
                    <a:pt x="469785" y="70053"/>
                  </a:lnTo>
                  <a:lnTo>
                    <a:pt x="469785" y="68783"/>
                  </a:lnTo>
                  <a:lnTo>
                    <a:pt x="523036" y="68783"/>
                  </a:lnTo>
                  <a:lnTo>
                    <a:pt x="523036" y="67513"/>
                  </a:lnTo>
                  <a:close/>
                </a:path>
                <a:path w="533400" h="102235">
                  <a:moveTo>
                    <a:pt x="533400" y="101295"/>
                  </a:moveTo>
                  <a:lnTo>
                    <a:pt x="519798" y="101079"/>
                  </a:lnTo>
                  <a:lnTo>
                    <a:pt x="351002" y="100584"/>
                  </a:lnTo>
                  <a:lnTo>
                    <a:pt x="51447" y="100863"/>
                  </a:lnTo>
                  <a:lnTo>
                    <a:pt x="0" y="101295"/>
                  </a:lnTo>
                  <a:lnTo>
                    <a:pt x="13589" y="101523"/>
                  </a:lnTo>
                  <a:lnTo>
                    <a:pt x="182384" y="102019"/>
                  </a:lnTo>
                  <a:lnTo>
                    <a:pt x="481939" y="101739"/>
                  </a:lnTo>
                  <a:lnTo>
                    <a:pt x="533400" y="101295"/>
                  </a:lnTo>
                  <a:close/>
                </a:path>
                <a:path w="533400" h="102235">
                  <a:moveTo>
                    <a:pt x="533400" y="34239"/>
                  </a:moveTo>
                  <a:lnTo>
                    <a:pt x="519798" y="34023"/>
                  </a:lnTo>
                  <a:lnTo>
                    <a:pt x="351002" y="33528"/>
                  </a:lnTo>
                  <a:lnTo>
                    <a:pt x="51447" y="33807"/>
                  </a:lnTo>
                  <a:lnTo>
                    <a:pt x="0" y="34239"/>
                  </a:lnTo>
                  <a:lnTo>
                    <a:pt x="13589" y="34467"/>
                  </a:lnTo>
                  <a:lnTo>
                    <a:pt x="182384" y="34963"/>
                  </a:lnTo>
                  <a:lnTo>
                    <a:pt x="481939" y="34683"/>
                  </a:lnTo>
                  <a:lnTo>
                    <a:pt x="533400" y="34239"/>
                  </a:lnTo>
                  <a:close/>
                </a:path>
                <a:path w="533400" h="102235">
                  <a:moveTo>
                    <a:pt x="533400" y="711"/>
                  </a:moveTo>
                  <a:lnTo>
                    <a:pt x="519798" y="495"/>
                  </a:lnTo>
                  <a:lnTo>
                    <a:pt x="351002" y="0"/>
                  </a:lnTo>
                  <a:lnTo>
                    <a:pt x="51447" y="279"/>
                  </a:lnTo>
                  <a:lnTo>
                    <a:pt x="0" y="711"/>
                  </a:lnTo>
                  <a:lnTo>
                    <a:pt x="13589" y="939"/>
                  </a:lnTo>
                  <a:lnTo>
                    <a:pt x="182384" y="1435"/>
                  </a:lnTo>
                  <a:lnTo>
                    <a:pt x="481939" y="1155"/>
                  </a:lnTo>
                  <a:lnTo>
                    <a:pt x="533400" y="711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43515" y="5420359"/>
              <a:ext cx="202691" cy="16255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0087356" y="5458459"/>
              <a:ext cx="533400" cy="102870"/>
            </a:xfrm>
            <a:custGeom>
              <a:avLst/>
              <a:gdLst/>
              <a:ahLst/>
              <a:cxnLst/>
              <a:rect l="l" t="t" r="r" b="b"/>
              <a:pathLst>
                <a:path w="533400" h="102870">
                  <a:moveTo>
                    <a:pt x="379831" y="0"/>
                  </a:moveTo>
                  <a:lnTo>
                    <a:pt x="262839" y="0"/>
                  </a:lnTo>
                  <a:lnTo>
                    <a:pt x="262839" y="1270"/>
                  </a:lnTo>
                  <a:lnTo>
                    <a:pt x="153555" y="1270"/>
                  </a:lnTo>
                  <a:lnTo>
                    <a:pt x="153555" y="2540"/>
                  </a:lnTo>
                  <a:lnTo>
                    <a:pt x="270548" y="2540"/>
                  </a:lnTo>
                  <a:lnTo>
                    <a:pt x="270548" y="1270"/>
                  </a:lnTo>
                  <a:lnTo>
                    <a:pt x="379831" y="1270"/>
                  </a:lnTo>
                  <a:lnTo>
                    <a:pt x="379831" y="0"/>
                  </a:lnTo>
                  <a:close/>
                </a:path>
                <a:path w="533400" h="102870">
                  <a:moveTo>
                    <a:pt x="502437" y="34290"/>
                  </a:moveTo>
                  <a:lnTo>
                    <a:pt x="30949" y="34290"/>
                  </a:lnTo>
                  <a:lnTo>
                    <a:pt x="30949" y="35560"/>
                  </a:lnTo>
                  <a:lnTo>
                    <a:pt x="30949" y="36830"/>
                  </a:lnTo>
                  <a:lnTo>
                    <a:pt x="502437" y="36830"/>
                  </a:lnTo>
                  <a:lnTo>
                    <a:pt x="502437" y="35560"/>
                  </a:lnTo>
                  <a:lnTo>
                    <a:pt x="502437" y="34290"/>
                  </a:lnTo>
                  <a:close/>
                </a:path>
                <a:path w="533400" h="102870">
                  <a:moveTo>
                    <a:pt x="533400" y="101854"/>
                  </a:moveTo>
                  <a:lnTo>
                    <a:pt x="519798" y="101638"/>
                  </a:lnTo>
                  <a:lnTo>
                    <a:pt x="351002" y="101142"/>
                  </a:lnTo>
                  <a:lnTo>
                    <a:pt x="51447" y="101422"/>
                  </a:lnTo>
                  <a:lnTo>
                    <a:pt x="0" y="101854"/>
                  </a:lnTo>
                  <a:lnTo>
                    <a:pt x="13589" y="102082"/>
                  </a:lnTo>
                  <a:lnTo>
                    <a:pt x="182384" y="102577"/>
                  </a:lnTo>
                  <a:lnTo>
                    <a:pt x="481939" y="102298"/>
                  </a:lnTo>
                  <a:lnTo>
                    <a:pt x="533400" y="101854"/>
                  </a:lnTo>
                  <a:close/>
                </a:path>
                <a:path w="533400" h="102870">
                  <a:moveTo>
                    <a:pt x="533400" y="68326"/>
                  </a:moveTo>
                  <a:lnTo>
                    <a:pt x="519798" y="68110"/>
                  </a:lnTo>
                  <a:lnTo>
                    <a:pt x="351002" y="67614"/>
                  </a:lnTo>
                  <a:lnTo>
                    <a:pt x="51447" y="67894"/>
                  </a:lnTo>
                  <a:lnTo>
                    <a:pt x="0" y="68326"/>
                  </a:lnTo>
                  <a:lnTo>
                    <a:pt x="13589" y="68554"/>
                  </a:lnTo>
                  <a:lnTo>
                    <a:pt x="182384" y="69049"/>
                  </a:lnTo>
                  <a:lnTo>
                    <a:pt x="481939" y="68770"/>
                  </a:lnTo>
                  <a:lnTo>
                    <a:pt x="533400" y="68326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843516" y="5654039"/>
              <a:ext cx="170815" cy="161290"/>
            </a:xfrm>
            <a:custGeom>
              <a:avLst/>
              <a:gdLst/>
              <a:ahLst/>
              <a:cxnLst/>
              <a:rect l="l" t="t" r="r" b="b"/>
              <a:pathLst>
                <a:path w="170815" h="161289">
                  <a:moveTo>
                    <a:pt x="170688" y="0"/>
                  </a:moveTo>
                  <a:lnTo>
                    <a:pt x="166624" y="0"/>
                  </a:lnTo>
                  <a:lnTo>
                    <a:pt x="166624" y="5080"/>
                  </a:lnTo>
                  <a:lnTo>
                    <a:pt x="166624" y="156210"/>
                  </a:lnTo>
                  <a:lnTo>
                    <a:pt x="4064" y="156210"/>
                  </a:lnTo>
                  <a:lnTo>
                    <a:pt x="4064" y="5080"/>
                  </a:lnTo>
                  <a:lnTo>
                    <a:pt x="166624" y="5080"/>
                  </a:lnTo>
                  <a:lnTo>
                    <a:pt x="16662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6210"/>
                  </a:lnTo>
                  <a:lnTo>
                    <a:pt x="0" y="161290"/>
                  </a:lnTo>
                  <a:lnTo>
                    <a:pt x="170688" y="161290"/>
                  </a:lnTo>
                  <a:lnTo>
                    <a:pt x="170688" y="156489"/>
                  </a:lnTo>
                  <a:lnTo>
                    <a:pt x="170688" y="156210"/>
                  </a:lnTo>
                  <a:lnTo>
                    <a:pt x="170688" y="5080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E85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87356" y="5692190"/>
              <a:ext cx="533400" cy="104139"/>
            </a:xfrm>
            <a:custGeom>
              <a:avLst/>
              <a:gdLst/>
              <a:ahLst/>
              <a:cxnLst/>
              <a:rect l="l" t="t" r="r" b="b"/>
              <a:pathLst>
                <a:path w="533400" h="104139">
                  <a:moveTo>
                    <a:pt x="529805" y="101549"/>
                  </a:moveTo>
                  <a:lnTo>
                    <a:pt x="435190" y="101549"/>
                  </a:lnTo>
                  <a:lnTo>
                    <a:pt x="435190" y="100279"/>
                  </a:lnTo>
                  <a:lnTo>
                    <a:pt x="98196" y="100279"/>
                  </a:lnTo>
                  <a:lnTo>
                    <a:pt x="98196" y="101549"/>
                  </a:lnTo>
                  <a:lnTo>
                    <a:pt x="3581" y="101549"/>
                  </a:lnTo>
                  <a:lnTo>
                    <a:pt x="3581" y="102819"/>
                  </a:lnTo>
                  <a:lnTo>
                    <a:pt x="198894" y="102819"/>
                  </a:lnTo>
                  <a:lnTo>
                    <a:pt x="198894" y="104089"/>
                  </a:lnTo>
                  <a:lnTo>
                    <a:pt x="334492" y="104089"/>
                  </a:lnTo>
                  <a:lnTo>
                    <a:pt x="334492" y="102819"/>
                  </a:lnTo>
                  <a:lnTo>
                    <a:pt x="529805" y="102819"/>
                  </a:lnTo>
                  <a:lnTo>
                    <a:pt x="529805" y="101549"/>
                  </a:lnTo>
                  <a:close/>
                </a:path>
                <a:path w="533400" h="104139">
                  <a:moveTo>
                    <a:pt x="529805" y="32969"/>
                  </a:moveTo>
                  <a:lnTo>
                    <a:pt x="435190" y="32969"/>
                  </a:lnTo>
                  <a:lnTo>
                    <a:pt x="435190" y="31699"/>
                  </a:lnTo>
                  <a:lnTo>
                    <a:pt x="98196" y="31699"/>
                  </a:lnTo>
                  <a:lnTo>
                    <a:pt x="98196" y="32969"/>
                  </a:lnTo>
                  <a:lnTo>
                    <a:pt x="3581" y="32969"/>
                  </a:lnTo>
                  <a:lnTo>
                    <a:pt x="3581" y="34239"/>
                  </a:lnTo>
                  <a:lnTo>
                    <a:pt x="198894" y="34239"/>
                  </a:lnTo>
                  <a:lnTo>
                    <a:pt x="198894" y="35509"/>
                  </a:lnTo>
                  <a:lnTo>
                    <a:pt x="334492" y="35509"/>
                  </a:lnTo>
                  <a:lnTo>
                    <a:pt x="334492" y="34239"/>
                  </a:lnTo>
                  <a:lnTo>
                    <a:pt x="529805" y="34239"/>
                  </a:lnTo>
                  <a:lnTo>
                    <a:pt x="529805" y="32969"/>
                  </a:lnTo>
                  <a:close/>
                </a:path>
                <a:path w="533400" h="104139">
                  <a:moveTo>
                    <a:pt x="533400" y="67767"/>
                  </a:moveTo>
                  <a:lnTo>
                    <a:pt x="519798" y="67538"/>
                  </a:lnTo>
                  <a:lnTo>
                    <a:pt x="351002" y="67056"/>
                  </a:lnTo>
                  <a:lnTo>
                    <a:pt x="51447" y="67322"/>
                  </a:lnTo>
                  <a:lnTo>
                    <a:pt x="0" y="67767"/>
                  </a:lnTo>
                  <a:lnTo>
                    <a:pt x="13589" y="68008"/>
                  </a:lnTo>
                  <a:lnTo>
                    <a:pt x="182384" y="68491"/>
                  </a:lnTo>
                  <a:lnTo>
                    <a:pt x="481939" y="68224"/>
                  </a:lnTo>
                  <a:lnTo>
                    <a:pt x="533400" y="67767"/>
                  </a:lnTo>
                  <a:close/>
                </a:path>
                <a:path w="533400" h="104139">
                  <a:moveTo>
                    <a:pt x="533400" y="711"/>
                  </a:moveTo>
                  <a:lnTo>
                    <a:pt x="519798" y="482"/>
                  </a:lnTo>
                  <a:lnTo>
                    <a:pt x="351002" y="0"/>
                  </a:lnTo>
                  <a:lnTo>
                    <a:pt x="51447" y="266"/>
                  </a:lnTo>
                  <a:lnTo>
                    <a:pt x="0" y="711"/>
                  </a:lnTo>
                  <a:lnTo>
                    <a:pt x="13589" y="952"/>
                  </a:lnTo>
                  <a:lnTo>
                    <a:pt x="182384" y="1435"/>
                  </a:lnTo>
                  <a:lnTo>
                    <a:pt x="481939" y="1168"/>
                  </a:lnTo>
                  <a:lnTo>
                    <a:pt x="533400" y="711"/>
                  </a:lnTo>
                  <a:close/>
                </a:path>
              </a:pathLst>
            </a:custGeom>
            <a:solidFill>
              <a:srgbClr val="253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57687" y="5823203"/>
              <a:ext cx="298703" cy="22098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0334243" y="4555235"/>
              <a:ext cx="29209" cy="71755"/>
            </a:xfrm>
            <a:custGeom>
              <a:avLst/>
              <a:gdLst/>
              <a:ahLst/>
              <a:cxnLst/>
              <a:rect l="l" t="t" r="r" b="b"/>
              <a:pathLst>
                <a:path w="29209" h="71754">
                  <a:moveTo>
                    <a:pt x="28955" y="0"/>
                  </a:moveTo>
                  <a:lnTo>
                    <a:pt x="13207" y="0"/>
                  </a:lnTo>
                  <a:lnTo>
                    <a:pt x="0" y="71627"/>
                  </a:lnTo>
                  <a:lnTo>
                    <a:pt x="15748" y="71627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A138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/>
          <p:nvPr/>
        </p:nvSpPr>
        <p:spPr>
          <a:xfrm>
            <a:off x="9943160" y="1396860"/>
            <a:ext cx="532765" cy="500380"/>
          </a:xfrm>
          <a:custGeom>
            <a:avLst/>
            <a:gdLst/>
            <a:ahLst/>
            <a:cxnLst/>
            <a:rect l="l" t="t" r="r" b="b"/>
            <a:pathLst>
              <a:path w="532765" h="500380">
                <a:moveTo>
                  <a:pt x="147193" y="167411"/>
                </a:moveTo>
                <a:lnTo>
                  <a:pt x="144957" y="156705"/>
                </a:lnTo>
                <a:lnTo>
                  <a:pt x="138899" y="148056"/>
                </a:lnTo>
                <a:lnTo>
                  <a:pt x="129959" y="142290"/>
                </a:lnTo>
                <a:lnTo>
                  <a:pt x="119113" y="140182"/>
                </a:lnTo>
                <a:lnTo>
                  <a:pt x="28079" y="140182"/>
                </a:lnTo>
                <a:lnTo>
                  <a:pt x="17233" y="142290"/>
                </a:lnTo>
                <a:lnTo>
                  <a:pt x="8293" y="148056"/>
                </a:lnTo>
                <a:lnTo>
                  <a:pt x="2235" y="156705"/>
                </a:lnTo>
                <a:lnTo>
                  <a:pt x="0" y="167411"/>
                </a:lnTo>
                <a:lnTo>
                  <a:pt x="0" y="472135"/>
                </a:lnTo>
                <a:lnTo>
                  <a:pt x="2235" y="482993"/>
                </a:lnTo>
                <a:lnTo>
                  <a:pt x="8293" y="491921"/>
                </a:lnTo>
                <a:lnTo>
                  <a:pt x="17233" y="497992"/>
                </a:lnTo>
                <a:lnTo>
                  <a:pt x="28079" y="500227"/>
                </a:lnTo>
                <a:lnTo>
                  <a:pt x="119113" y="500227"/>
                </a:lnTo>
                <a:lnTo>
                  <a:pt x="129959" y="497992"/>
                </a:lnTo>
                <a:lnTo>
                  <a:pt x="138899" y="491921"/>
                </a:lnTo>
                <a:lnTo>
                  <a:pt x="144957" y="482993"/>
                </a:lnTo>
                <a:lnTo>
                  <a:pt x="147193" y="472135"/>
                </a:lnTo>
                <a:lnTo>
                  <a:pt x="147193" y="167411"/>
                </a:lnTo>
                <a:close/>
              </a:path>
              <a:path w="532765" h="500380">
                <a:moveTo>
                  <a:pt x="532612" y="203174"/>
                </a:moveTo>
                <a:lnTo>
                  <a:pt x="529767" y="188849"/>
                </a:lnTo>
                <a:lnTo>
                  <a:pt x="521982" y="177228"/>
                </a:lnTo>
                <a:lnTo>
                  <a:pt x="510362" y="169430"/>
                </a:lnTo>
                <a:lnTo>
                  <a:pt x="496023" y="166585"/>
                </a:lnTo>
                <a:lnTo>
                  <a:pt x="303733" y="166585"/>
                </a:lnTo>
                <a:lnTo>
                  <a:pt x="318198" y="141046"/>
                </a:lnTo>
                <a:lnTo>
                  <a:pt x="337223" y="97104"/>
                </a:lnTo>
                <a:lnTo>
                  <a:pt x="347421" y="49885"/>
                </a:lnTo>
                <a:lnTo>
                  <a:pt x="343509" y="32727"/>
                </a:lnTo>
                <a:lnTo>
                  <a:pt x="334175" y="17805"/>
                </a:lnTo>
                <a:lnTo>
                  <a:pt x="319900" y="6553"/>
                </a:lnTo>
                <a:lnTo>
                  <a:pt x="311391" y="2298"/>
                </a:lnTo>
                <a:lnTo>
                  <a:pt x="305308" y="0"/>
                </a:lnTo>
                <a:lnTo>
                  <a:pt x="299059" y="495"/>
                </a:lnTo>
                <a:lnTo>
                  <a:pt x="293458" y="3378"/>
                </a:lnTo>
                <a:lnTo>
                  <a:pt x="289280" y="8267"/>
                </a:lnTo>
                <a:lnTo>
                  <a:pt x="266496" y="47993"/>
                </a:lnTo>
                <a:lnTo>
                  <a:pt x="240360" y="85407"/>
                </a:lnTo>
                <a:lnTo>
                  <a:pt x="211023" y="120421"/>
                </a:lnTo>
                <a:lnTo>
                  <a:pt x="178676" y="152971"/>
                </a:lnTo>
                <a:lnTo>
                  <a:pt x="163360" y="166585"/>
                </a:lnTo>
                <a:lnTo>
                  <a:pt x="163360" y="472986"/>
                </a:lnTo>
                <a:lnTo>
                  <a:pt x="451777" y="472986"/>
                </a:lnTo>
                <a:lnTo>
                  <a:pt x="464502" y="470433"/>
                </a:lnTo>
                <a:lnTo>
                  <a:pt x="475068" y="463410"/>
                </a:lnTo>
                <a:lnTo>
                  <a:pt x="482295" y="452882"/>
                </a:lnTo>
                <a:lnTo>
                  <a:pt x="484974" y="439801"/>
                </a:lnTo>
                <a:lnTo>
                  <a:pt x="484974" y="430428"/>
                </a:lnTo>
                <a:lnTo>
                  <a:pt x="482295" y="417207"/>
                </a:lnTo>
                <a:lnTo>
                  <a:pt x="475068" y="406387"/>
                </a:lnTo>
                <a:lnTo>
                  <a:pt x="464502" y="399072"/>
                </a:lnTo>
                <a:lnTo>
                  <a:pt x="451777" y="396392"/>
                </a:lnTo>
                <a:lnTo>
                  <a:pt x="472198" y="396392"/>
                </a:lnTo>
                <a:lnTo>
                  <a:pt x="485914" y="393687"/>
                </a:lnTo>
                <a:lnTo>
                  <a:pt x="496989" y="386283"/>
                </a:lnTo>
                <a:lnTo>
                  <a:pt x="504393" y="375196"/>
                </a:lnTo>
                <a:lnTo>
                  <a:pt x="507085" y="361492"/>
                </a:lnTo>
                <a:lnTo>
                  <a:pt x="507085" y="354672"/>
                </a:lnTo>
                <a:lnTo>
                  <a:pt x="504393" y="340969"/>
                </a:lnTo>
                <a:lnTo>
                  <a:pt x="496989" y="329895"/>
                </a:lnTo>
                <a:lnTo>
                  <a:pt x="485914" y="322478"/>
                </a:lnTo>
                <a:lnTo>
                  <a:pt x="472198" y="319786"/>
                </a:lnTo>
                <a:lnTo>
                  <a:pt x="483247" y="319786"/>
                </a:lnTo>
                <a:lnTo>
                  <a:pt x="496963" y="316953"/>
                </a:lnTo>
                <a:lnTo>
                  <a:pt x="508038" y="309245"/>
                </a:lnTo>
                <a:lnTo>
                  <a:pt x="515442" y="297878"/>
                </a:lnTo>
                <a:lnTo>
                  <a:pt x="518134" y="284035"/>
                </a:lnTo>
                <a:lnTo>
                  <a:pt x="518134" y="278930"/>
                </a:lnTo>
                <a:lnTo>
                  <a:pt x="515442" y="265087"/>
                </a:lnTo>
                <a:lnTo>
                  <a:pt x="508038" y="253707"/>
                </a:lnTo>
                <a:lnTo>
                  <a:pt x="496963" y="246011"/>
                </a:lnTo>
                <a:lnTo>
                  <a:pt x="483247" y="243179"/>
                </a:lnTo>
                <a:lnTo>
                  <a:pt x="496023" y="243179"/>
                </a:lnTo>
                <a:lnTo>
                  <a:pt x="510362" y="240334"/>
                </a:lnTo>
                <a:lnTo>
                  <a:pt x="521982" y="232537"/>
                </a:lnTo>
                <a:lnTo>
                  <a:pt x="529767" y="220916"/>
                </a:lnTo>
                <a:lnTo>
                  <a:pt x="532612" y="206565"/>
                </a:lnTo>
                <a:lnTo>
                  <a:pt x="532612" y="203174"/>
                </a:lnTo>
                <a:close/>
              </a:path>
            </a:pathLst>
          </a:custGeom>
          <a:solidFill>
            <a:srgbClr val="3A5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4496" y="1422755"/>
            <a:ext cx="532765" cy="502284"/>
          </a:xfrm>
          <a:custGeom>
            <a:avLst/>
            <a:gdLst/>
            <a:ahLst/>
            <a:cxnLst/>
            <a:rect l="l" t="t" r="r" b="b"/>
            <a:pathLst>
              <a:path w="532765" h="502285">
                <a:moveTo>
                  <a:pt x="147193" y="167932"/>
                </a:moveTo>
                <a:lnTo>
                  <a:pt x="144957" y="157187"/>
                </a:lnTo>
                <a:lnTo>
                  <a:pt x="138899" y="148513"/>
                </a:lnTo>
                <a:lnTo>
                  <a:pt x="129959" y="142722"/>
                </a:lnTo>
                <a:lnTo>
                  <a:pt x="119113" y="140614"/>
                </a:lnTo>
                <a:lnTo>
                  <a:pt x="28079" y="140614"/>
                </a:lnTo>
                <a:lnTo>
                  <a:pt x="17233" y="142722"/>
                </a:lnTo>
                <a:lnTo>
                  <a:pt x="8293" y="148513"/>
                </a:lnTo>
                <a:lnTo>
                  <a:pt x="2235" y="157187"/>
                </a:lnTo>
                <a:lnTo>
                  <a:pt x="0" y="167932"/>
                </a:lnTo>
                <a:lnTo>
                  <a:pt x="0" y="473583"/>
                </a:lnTo>
                <a:lnTo>
                  <a:pt x="2235" y="484466"/>
                </a:lnTo>
                <a:lnTo>
                  <a:pt x="8293" y="493433"/>
                </a:lnTo>
                <a:lnTo>
                  <a:pt x="17233" y="499516"/>
                </a:lnTo>
                <a:lnTo>
                  <a:pt x="28079" y="501751"/>
                </a:lnTo>
                <a:lnTo>
                  <a:pt x="119113" y="501751"/>
                </a:lnTo>
                <a:lnTo>
                  <a:pt x="129959" y="499516"/>
                </a:lnTo>
                <a:lnTo>
                  <a:pt x="138899" y="493433"/>
                </a:lnTo>
                <a:lnTo>
                  <a:pt x="144957" y="484466"/>
                </a:lnTo>
                <a:lnTo>
                  <a:pt x="147193" y="473583"/>
                </a:lnTo>
                <a:lnTo>
                  <a:pt x="147193" y="167932"/>
                </a:lnTo>
                <a:close/>
              </a:path>
              <a:path w="532765" h="502285">
                <a:moveTo>
                  <a:pt x="532612" y="203809"/>
                </a:moveTo>
                <a:lnTo>
                  <a:pt x="529767" y="189433"/>
                </a:lnTo>
                <a:lnTo>
                  <a:pt x="521982" y="177774"/>
                </a:lnTo>
                <a:lnTo>
                  <a:pt x="510362" y="169951"/>
                </a:lnTo>
                <a:lnTo>
                  <a:pt x="496023" y="167093"/>
                </a:lnTo>
                <a:lnTo>
                  <a:pt x="303733" y="167093"/>
                </a:lnTo>
                <a:lnTo>
                  <a:pt x="318198" y="141478"/>
                </a:lnTo>
                <a:lnTo>
                  <a:pt x="337223" y="97409"/>
                </a:lnTo>
                <a:lnTo>
                  <a:pt x="347421" y="50050"/>
                </a:lnTo>
                <a:lnTo>
                  <a:pt x="343509" y="32829"/>
                </a:lnTo>
                <a:lnTo>
                  <a:pt x="334175" y="17868"/>
                </a:lnTo>
                <a:lnTo>
                  <a:pt x="319900" y="6578"/>
                </a:lnTo>
                <a:lnTo>
                  <a:pt x="311391" y="2311"/>
                </a:lnTo>
                <a:lnTo>
                  <a:pt x="305308" y="0"/>
                </a:lnTo>
                <a:lnTo>
                  <a:pt x="299059" y="495"/>
                </a:lnTo>
                <a:lnTo>
                  <a:pt x="293458" y="3403"/>
                </a:lnTo>
                <a:lnTo>
                  <a:pt x="289280" y="8305"/>
                </a:lnTo>
                <a:lnTo>
                  <a:pt x="266496" y="48145"/>
                </a:lnTo>
                <a:lnTo>
                  <a:pt x="240360" y="85674"/>
                </a:lnTo>
                <a:lnTo>
                  <a:pt x="211023" y="120789"/>
                </a:lnTo>
                <a:lnTo>
                  <a:pt x="178676" y="153441"/>
                </a:lnTo>
                <a:lnTo>
                  <a:pt x="163360" y="167093"/>
                </a:lnTo>
                <a:lnTo>
                  <a:pt x="163360" y="474433"/>
                </a:lnTo>
                <a:lnTo>
                  <a:pt x="451777" y="474433"/>
                </a:lnTo>
                <a:lnTo>
                  <a:pt x="464502" y="471868"/>
                </a:lnTo>
                <a:lnTo>
                  <a:pt x="475068" y="464832"/>
                </a:lnTo>
                <a:lnTo>
                  <a:pt x="482295" y="454266"/>
                </a:lnTo>
                <a:lnTo>
                  <a:pt x="484974" y="441134"/>
                </a:lnTo>
                <a:lnTo>
                  <a:pt x="484974" y="431749"/>
                </a:lnTo>
                <a:lnTo>
                  <a:pt x="482295" y="418490"/>
                </a:lnTo>
                <a:lnTo>
                  <a:pt x="475068" y="407631"/>
                </a:lnTo>
                <a:lnTo>
                  <a:pt x="464502" y="400291"/>
                </a:lnTo>
                <a:lnTo>
                  <a:pt x="451777" y="397598"/>
                </a:lnTo>
                <a:lnTo>
                  <a:pt x="472198" y="397598"/>
                </a:lnTo>
                <a:lnTo>
                  <a:pt x="485914" y="394893"/>
                </a:lnTo>
                <a:lnTo>
                  <a:pt x="496989" y="387464"/>
                </a:lnTo>
                <a:lnTo>
                  <a:pt x="504393" y="376351"/>
                </a:lnTo>
                <a:lnTo>
                  <a:pt x="507085" y="362597"/>
                </a:lnTo>
                <a:lnTo>
                  <a:pt x="507085" y="355765"/>
                </a:lnTo>
                <a:lnTo>
                  <a:pt x="504393" y="342011"/>
                </a:lnTo>
                <a:lnTo>
                  <a:pt x="496989" y="330898"/>
                </a:lnTo>
                <a:lnTo>
                  <a:pt x="485914" y="323469"/>
                </a:lnTo>
                <a:lnTo>
                  <a:pt x="472198" y="320763"/>
                </a:lnTo>
                <a:lnTo>
                  <a:pt x="483247" y="320763"/>
                </a:lnTo>
                <a:lnTo>
                  <a:pt x="496963" y="317919"/>
                </a:lnTo>
                <a:lnTo>
                  <a:pt x="508038" y="310197"/>
                </a:lnTo>
                <a:lnTo>
                  <a:pt x="515442" y="298792"/>
                </a:lnTo>
                <a:lnTo>
                  <a:pt x="518134" y="284899"/>
                </a:lnTo>
                <a:lnTo>
                  <a:pt x="518134" y="279781"/>
                </a:lnTo>
                <a:lnTo>
                  <a:pt x="515442" y="265899"/>
                </a:lnTo>
                <a:lnTo>
                  <a:pt x="508038" y="254482"/>
                </a:lnTo>
                <a:lnTo>
                  <a:pt x="496963" y="246761"/>
                </a:lnTo>
                <a:lnTo>
                  <a:pt x="483247" y="243928"/>
                </a:lnTo>
                <a:lnTo>
                  <a:pt x="496023" y="243928"/>
                </a:lnTo>
                <a:lnTo>
                  <a:pt x="510362" y="241071"/>
                </a:lnTo>
                <a:lnTo>
                  <a:pt x="521982" y="233248"/>
                </a:lnTo>
                <a:lnTo>
                  <a:pt x="529767" y="221589"/>
                </a:lnTo>
                <a:lnTo>
                  <a:pt x="532612" y="207200"/>
                </a:lnTo>
                <a:lnTo>
                  <a:pt x="532612" y="203809"/>
                </a:lnTo>
                <a:close/>
              </a:path>
            </a:pathLst>
          </a:custGeom>
          <a:solidFill>
            <a:srgbClr val="3A5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02764" y="1420367"/>
            <a:ext cx="538480" cy="504825"/>
          </a:xfrm>
          <a:custGeom>
            <a:avLst/>
            <a:gdLst/>
            <a:ahLst/>
            <a:cxnLst/>
            <a:rect l="l" t="t" r="r" b="b"/>
            <a:pathLst>
              <a:path w="538480" h="504825">
                <a:moveTo>
                  <a:pt x="149352" y="28448"/>
                </a:moveTo>
                <a:lnTo>
                  <a:pt x="147078" y="17475"/>
                </a:lnTo>
                <a:lnTo>
                  <a:pt x="140931" y="8420"/>
                </a:lnTo>
                <a:lnTo>
                  <a:pt x="131876" y="2273"/>
                </a:lnTo>
                <a:lnTo>
                  <a:pt x="120904" y="0"/>
                </a:lnTo>
                <a:lnTo>
                  <a:pt x="28448" y="0"/>
                </a:lnTo>
                <a:lnTo>
                  <a:pt x="17462" y="2273"/>
                </a:lnTo>
                <a:lnTo>
                  <a:pt x="8407" y="8420"/>
                </a:lnTo>
                <a:lnTo>
                  <a:pt x="2260" y="17475"/>
                </a:lnTo>
                <a:lnTo>
                  <a:pt x="0" y="28448"/>
                </a:lnTo>
                <a:lnTo>
                  <a:pt x="0" y="336677"/>
                </a:lnTo>
                <a:lnTo>
                  <a:pt x="2260" y="347522"/>
                </a:lnTo>
                <a:lnTo>
                  <a:pt x="8407" y="356273"/>
                </a:lnTo>
                <a:lnTo>
                  <a:pt x="17462" y="362115"/>
                </a:lnTo>
                <a:lnTo>
                  <a:pt x="28448" y="364236"/>
                </a:lnTo>
                <a:lnTo>
                  <a:pt x="120904" y="364236"/>
                </a:lnTo>
                <a:lnTo>
                  <a:pt x="131876" y="362115"/>
                </a:lnTo>
                <a:lnTo>
                  <a:pt x="140931" y="356273"/>
                </a:lnTo>
                <a:lnTo>
                  <a:pt x="147078" y="347522"/>
                </a:lnTo>
                <a:lnTo>
                  <a:pt x="149352" y="336677"/>
                </a:lnTo>
                <a:lnTo>
                  <a:pt x="149352" y="28448"/>
                </a:lnTo>
                <a:close/>
              </a:path>
              <a:path w="538480" h="504825">
                <a:moveTo>
                  <a:pt x="537972" y="296926"/>
                </a:moveTo>
                <a:lnTo>
                  <a:pt x="535101" y="282498"/>
                </a:lnTo>
                <a:lnTo>
                  <a:pt x="527265" y="270802"/>
                </a:lnTo>
                <a:lnTo>
                  <a:pt x="515569" y="262966"/>
                </a:lnTo>
                <a:lnTo>
                  <a:pt x="501142" y="260096"/>
                </a:lnTo>
                <a:lnTo>
                  <a:pt x="488315" y="260096"/>
                </a:lnTo>
                <a:lnTo>
                  <a:pt x="502094" y="257251"/>
                </a:lnTo>
                <a:lnTo>
                  <a:pt x="513219" y="249516"/>
                </a:lnTo>
                <a:lnTo>
                  <a:pt x="520649" y="238086"/>
                </a:lnTo>
                <a:lnTo>
                  <a:pt x="523367" y="224155"/>
                </a:lnTo>
                <a:lnTo>
                  <a:pt x="523367" y="218948"/>
                </a:lnTo>
                <a:lnTo>
                  <a:pt x="520649" y="205028"/>
                </a:lnTo>
                <a:lnTo>
                  <a:pt x="513219" y="193598"/>
                </a:lnTo>
                <a:lnTo>
                  <a:pt x="502094" y="185864"/>
                </a:lnTo>
                <a:lnTo>
                  <a:pt x="488315" y="183007"/>
                </a:lnTo>
                <a:lnTo>
                  <a:pt x="477139" y="183007"/>
                </a:lnTo>
                <a:lnTo>
                  <a:pt x="490931" y="180301"/>
                </a:lnTo>
                <a:lnTo>
                  <a:pt x="502107" y="172872"/>
                </a:lnTo>
                <a:lnTo>
                  <a:pt x="509587" y="161747"/>
                </a:lnTo>
                <a:lnTo>
                  <a:pt x="512318" y="147955"/>
                </a:lnTo>
                <a:lnTo>
                  <a:pt x="512318" y="141097"/>
                </a:lnTo>
                <a:lnTo>
                  <a:pt x="509587" y="127317"/>
                </a:lnTo>
                <a:lnTo>
                  <a:pt x="502107" y="116192"/>
                </a:lnTo>
                <a:lnTo>
                  <a:pt x="490931" y="108762"/>
                </a:lnTo>
                <a:lnTo>
                  <a:pt x="477139" y="106045"/>
                </a:lnTo>
                <a:lnTo>
                  <a:pt x="456565" y="106045"/>
                </a:lnTo>
                <a:lnTo>
                  <a:pt x="469392" y="103339"/>
                </a:lnTo>
                <a:lnTo>
                  <a:pt x="480021" y="95948"/>
                </a:lnTo>
                <a:lnTo>
                  <a:pt x="487273" y="85051"/>
                </a:lnTo>
                <a:lnTo>
                  <a:pt x="489966" y="71755"/>
                </a:lnTo>
                <a:lnTo>
                  <a:pt x="489966" y="62357"/>
                </a:lnTo>
                <a:lnTo>
                  <a:pt x="487273" y="49212"/>
                </a:lnTo>
                <a:lnTo>
                  <a:pt x="480021" y="38608"/>
                </a:lnTo>
                <a:lnTo>
                  <a:pt x="469392" y="31534"/>
                </a:lnTo>
                <a:lnTo>
                  <a:pt x="456565" y="28956"/>
                </a:lnTo>
                <a:lnTo>
                  <a:pt x="166116" y="28956"/>
                </a:lnTo>
                <a:lnTo>
                  <a:pt x="166116" y="337185"/>
                </a:lnTo>
                <a:lnTo>
                  <a:pt x="181483" y="350774"/>
                </a:lnTo>
                <a:lnTo>
                  <a:pt x="214096" y="383552"/>
                </a:lnTo>
                <a:lnTo>
                  <a:pt x="243649" y="418782"/>
                </a:lnTo>
                <a:lnTo>
                  <a:pt x="269951" y="456399"/>
                </a:lnTo>
                <a:lnTo>
                  <a:pt x="292862" y="496316"/>
                </a:lnTo>
                <a:lnTo>
                  <a:pt x="297078" y="501256"/>
                </a:lnTo>
                <a:lnTo>
                  <a:pt x="302742" y="504177"/>
                </a:lnTo>
                <a:lnTo>
                  <a:pt x="309054" y="504698"/>
                </a:lnTo>
                <a:lnTo>
                  <a:pt x="315214" y="502412"/>
                </a:lnTo>
                <a:lnTo>
                  <a:pt x="323723" y="498094"/>
                </a:lnTo>
                <a:lnTo>
                  <a:pt x="338137" y="486740"/>
                </a:lnTo>
                <a:lnTo>
                  <a:pt x="347560" y="471728"/>
                </a:lnTo>
                <a:lnTo>
                  <a:pt x="351510" y="454507"/>
                </a:lnTo>
                <a:lnTo>
                  <a:pt x="349504" y="436499"/>
                </a:lnTo>
                <a:lnTo>
                  <a:pt x="335686" y="391820"/>
                </a:lnTo>
                <a:lnTo>
                  <a:pt x="307467" y="337185"/>
                </a:lnTo>
                <a:lnTo>
                  <a:pt x="501142" y="337185"/>
                </a:lnTo>
                <a:lnTo>
                  <a:pt x="515569" y="334327"/>
                </a:lnTo>
                <a:lnTo>
                  <a:pt x="527265" y="326491"/>
                </a:lnTo>
                <a:lnTo>
                  <a:pt x="535101" y="314794"/>
                </a:lnTo>
                <a:lnTo>
                  <a:pt x="537972" y="300355"/>
                </a:lnTo>
                <a:lnTo>
                  <a:pt x="537972" y="29692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2">
            <a:extLst>
              <a:ext uri="{FF2B5EF4-FFF2-40B4-BE49-F238E27FC236}">
                <a16:creationId xmlns:a16="http://schemas.microsoft.com/office/drawing/2014/main" id="{208E0EAA-5556-E54A-D123-071925D24C56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90" name="object 3">
              <a:extLst>
                <a:ext uri="{FF2B5EF4-FFF2-40B4-BE49-F238E27FC236}">
                  <a16:creationId xmlns:a16="http://schemas.microsoft.com/office/drawing/2014/main" id="{0CD3C465-6EAE-B079-B9D8-A47A6B7414CA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1" name="object 4">
              <a:extLst>
                <a:ext uri="{FF2B5EF4-FFF2-40B4-BE49-F238E27FC236}">
                  <a16:creationId xmlns:a16="http://schemas.microsoft.com/office/drawing/2014/main" id="{261A2B51-102E-C61B-1EC3-6A07C6658F17}"/>
                </a:ext>
              </a:extLst>
            </p:cNvPr>
            <p:cNvPicPr/>
            <p:nvPr/>
          </p:nvPicPr>
          <p:blipFill>
            <a:blip r:embed="rId2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2" name="object 5">
            <a:extLst>
              <a:ext uri="{FF2B5EF4-FFF2-40B4-BE49-F238E27FC236}">
                <a16:creationId xmlns:a16="http://schemas.microsoft.com/office/drawing/2014/main" id="{98CC26D9-D6A4-0EFB-DD49-AA9E38547D3C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597" y="537210"/>
            <a:ext cx="201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648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6592" y="574039"/>
            <a:ext cx="5731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55" dirty="0">
                <a:solidFill>
                  <a:srgbClr val="FF0000"/>
                </a:solidFill>
              </a:rPr>
              <a:t>PHƯƠNG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PHÁP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70" dirty="0">
                <a:solidFill>
                  <a:srgbClr val="FF0000"/>
                </a:solidFill>
              </a:rPr>
              <a:t>ĐÁNH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GIÁ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RỦI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185" dirty="0">
                <a:solidFill>
                  <a:srgbClr val="FF0000"/>
                </a:solidFill>
              </a:rPr>
              <a:t>RO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TÍN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DỤNG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6592" y="1006213"/>
            <a:ext cx="7677784" cy="54483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b="1" spc="-254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chuyên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Arial"/>
                <a:cs typeface="Arial"/>
              </a:rPr>
              <a:t>gia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85" dirty="0">
                <a:latin typeface="Arial"/>
                <a:cs typeface="Arial"/>
              </a:rPr>
              <a:t>Dựa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ý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kiến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thẩm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định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chuyên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dựa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khách </a:t>
            </a:r>
            <a:r>
              <a:rPr sz="1600" spc="-10" dirty="0">
                <a:latin typeface="Arial"/>
                <a:cs typeface="Arial"/>
              </a:rPr>
              <a:t>hàng.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</a:pPr>
            <a:r>
              <a:rPr sz="1600" b="1" spc="-75" dirty="0">
                <a:solidFill>
                  <a:srgbClr val="252525"/>
                </a:solidFill>
                <a:latin typeface="Arial"/>
                <a:cs typeface="Arial"/>
              </a:rPr>
              <a:t>Đặc</a:t>
            </a:r>
            <a:r>
              <a:rPr sz="1600" b="1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điểm</a:t>
            </a:r>
            <a:r>
              <a:rPr sz="1600" b="1" spc="-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252525"/>
                </a:solidFill>
                <a:latin typeface="Arial"/>
                <a:cs typeface="Arial"/>
              </a:rPr>
              <a:t>của</a:t>
            </a:r>
            <a:r>
              <a:rPr sz="1600" b="1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252525"/>
                </a:solidFill>
                <a:latin typeface="Arial"/>
                <a:cs typeface="Arial"/>
              </a:rPr>
              <a:t>chủ</a:t>
            </a:r>
            <a:r>
              <a:rPr sz="16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252525"/>
                </a:solidFill>
                <a:latin typeface="Arial"/>
                <a:cs typeface="Arial"/>
              </a:rPr>
              <a:t>thể</a:t>
            </a:r>
            <a:r>
              <a:rPr sz="16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252525"/>
                </a:solidFill>
                <a:latin typeface="Arial"/>
                <a:cs typeface="Arial"/>
              </a:rPr>
              <a:t>vay</a:t>
            </a:r>
            <a:r>
              <a:rPr sz="1600" b="1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(Character)</a:t>
            </a:r>
            <a:endParaRPr sz="16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Thẩm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định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danh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Arial"/>
                <a:cs typeface="Arial"/>
              </a:rPr>
              <a:t>tiếng,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tính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trung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thực</a:t>
            </a:r>
            <a:r>
              <a:rPr sz="1400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của</a:t>
            </a:r>
            <a:r>
              <a:rPr sz="1400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người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vay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Arial"/>
                <a:cs typeface="Arial"/>
              </a:rPr>
              <a:t>vốn.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5"/>
              </a:spcBef>
            </a:pPr>
            <a:r>
              <a:rPr sz="1600" b="1" spc="-70" dirty="0">
                <a:solidFill>
                  <a:srgbClr val="252525"/>
                </a:solidFill>
                <a:latin typeface="Arial"/>
                <a:cs typeface="Arial"/>
              </a:rPr>
              <a:t>Vốn</a:t>
            </a:r>
            <a:r>
              <a:rPr sz="1600" b="1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(capital)</a:t>
            </a:r>
            <a:endParaRPr sz="16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Thẩm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định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Arial"/>
                <a:cs typeface="Arial"/>
              </a:rPr>
              <a:t>sự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chênh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lệch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Arial"/>
                <a:cs typeface="Arial"/>
              </a:rPr>
              <a:t>giữa</a:t>
            </a:r>
            <a:r>
              <a:rPr sz="1400" spc="-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tài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sản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và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nguồn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chi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của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người</a:t>
            </a:r>
            <a:r>
              <a:rPr sz="1400" spc="-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vay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</a:pP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Tài</a:t>
            </a:r>
            <a:r>
              <a:rPr sz="1600" b="1" spc="-11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2525"/>
                </a:solidFill>
                <a:latin typeface="Arial"/>
                <a:cs typeface="Arial"/>
              </a:rPr>
              <a:t>sản</a:t>
            </a:r>
            <a:r>
              <a:rPr sz="1600" b="1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đảm</a:t>
            </a:r>
            <a:r>
              <a:rPr sz="1600" b="1" spc="-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2525"/>
                </a:solidFill>
                <a:latin typeface="Arial"/>
                <a:cs typeface="Arial"/>
              </a:rPr>
              <a:t>bảo</a:t>
            </a:r>
            <a:r>
              <a:rPr sz="16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(Colleteral)</a:t>
            </a:r>
            <a:endParaRPr sz="16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Tài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sản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thế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chấp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có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thể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dùng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để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trả</a:t>
            </a:r>
            <a:r>
              <a:rPr sz="14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Arial"/>
                <a:cs typeface="Arial"/>
              </a:rPr>
              <a:t>nợ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của</a:t>
            </a:r>
            <a:r>
              <a:rPr sz="1400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người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vay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</a:pPr>
            <a:r>
              <a:rPr sz="1600" b="1" spc="-105" dirty="0">
                <a:solidFill>
                  <a:srgbClr val="252525"/>
                </a:solidFill>
                <a:latin typeface="Arial"/>
                <a:cs typeface="Arial"/>
              </a:rPr>
              <a:t>Khả</a:t>
            </a:r>
            <a:r>
              <a:rPr sz="16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75" dirty="0">
                <a:solidFill>
                  <a:srgbClr val="252525"/>
                </a:solidFill>
                <a:latin typeface="Arial"/>
                <a:cs typeface="Arial"/>
              </a:rPr>
              <a:t>năng</a:t>
            </a:r>
            <a:r>
              <a:rPr sz="1600" b="1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trả</a:t>
            </a:r>
            <a:r>
              <a:rPr sz="1600" b="1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2525"/>
                </a:solidFill>
                <a:latin typeface="Arial"/>
                <a:cs typeface="Arial"/>
              </a:rPr>
              <a:t>nợ</a:t>
            </a:r>
            <a:endParaRPr sz="16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025"/>
              </a:spcBef>
            </a:pPr>
            <a:r>
              <a:rPr sz="1400" spc="-10" dirty="0">
                <a:solidFill>
                  <a:srgbClr val="252525"/>
                </a:solidFill>
                <a:latin typeface="Arial"/>
                <a:cs typeface="Arial"/>
              </a:rPr>
              <a:t>Liên</a:t>
            </a:r>
            <a:r>
              <a:rPr sz="1400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quan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đến</a:t>
            </a:r>
            <a:r>
              <a:rPr sz="1400" spc="-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khả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năng</a:t>
            </a:r>
            <a:r>
              <a:rPr sz="14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tài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Arial"/>
                <a:cs typeface="Arial"/>
              </a:rPr>
              <a:t>chính: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Arial"/>
                <a:cs typeface="Arial"/>
              </a:rPr>
              <a:t>nghề</a:t>
            </a:r>
            <a:r>
              <a:rPr sz="14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nghiệp,</a:t>
            </a:r>
            <a:r>
              <a:rPr sz="14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mức</a:t>
            </a:r>
            <a:r>
              <a:rPr sz="1400" spc="-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thu</a:t>
            </a:r>
            <a:r>
              <a:rPr sz="1400" spc="-30" dirty="0">
                <a:solidFill>
                  <a:srgbClr val="252525"/>
                </a:solidFill>
                <a:latin typeface="Arial"/>
                <a:cs typeface="Arial"/>
              </a:rPr>
              <a:t> nhập,</a:t>
            </a:r>
            <a:r>
              <a:rPr sz="14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số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người</a:t>
            </a:r>
            <a:r>
              <a:rPr sz="1400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phụ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thuộc,</a:t>
            </a:r>
            <a:r>
              <a:rPr sz="1400" spc="-25" dirty="0">
                <a:solidFill>
                  <a:srgbClr val="252525"/>
                </a:solidFill>
                <a:latin typeface="Arial"/>
                <a:cs typeface="Arial"/>
              </a:rPr>
              <a:t> ...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</a:pPr>
            <a:r>
              <a:rPr sz="1600" b="1" spc="-65" dirty="0">
                <a:solidFill>
                  <a:srgbClr val="252525"/>
                </a:solidFill>
                <a:latin typeface="Arial"/>
                <a:cs typeface="Arial"/>
              </a:rPr>
              <a:t>Điều</a:t>
            </a:r>
            <a:r>
              <a:rPr sz="1600" b="1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52525"/>
                </a:solidFill>
                <a:latin typeface="Arial"/>
                <a:cs typeface="Arial"/>
              </a:rPr>
              <a:t>kiện</a:t>
            </a:r>
            <a:endParaRPr sz="1600" dirty="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155"/>
              </a:spcBef>
            </a:pPr>
            <a:r>
              <a:rPr sz="1400" spc="-20" dirty="0">
                <a:solidFill>
                  <a:srgbClr val="252525"/>
                </a:solidFill>
                <a:latin typeface="Arial"/>
                <a:cs typeface="Arial"/>
              </a:rPr>
              <a:t>Đánh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giá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điều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kiện</a:t>
            </a:r>
            <a:r>
              <a:rPr sz="1400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người</a:t>
            </a:r>
            <a:r>
              <a:rPr sz="1400" spc="-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Arial"/>
                <a:cs typeface="Arial"/>
              </a:rPr>
              <a:t>vay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với</a:t>
            </a:r>
            <a:r>
              <a:rPr sz="1400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điều</a:t>
            </a:r>
            <a:r>
              <a:rPr sz="1400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kiện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52525"/>
                </a:solidFill>
                <a:latin typeface="Arial"/>
                <a:cs typeface="Arial"/>
              </a:rPr>
              <a:t>thị</a:t>
            </a:r>
            <a:r>
              <a:rPr sz="1400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Arial"/>
                <a:cs typeface="Arial"/>
              </a:rPr>
              <a:t>trường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9655" y="2229611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10" h="325119">
                <a:moveTo>
                  <a:pt x="166877" y="0"/>
                </a:moveTo>
                <a:lnTo>
                  <a:pt x="122502" y="5796"/>
                </a:lnTo>
                <a:lnTo>
                  <a:pt x="82634" y="22154"/>
                </a:lnTo>
                <a:lnTo>
                  <a:pt x="48863" y="47529"/>
                </a:lnTo>
                <a:lnTo>
                  <a:pt x="22775" y="80376"/>
                </a:lnTo>
                <a:lnTo>
                  <a:pt x="5958" y="119150"/>
                </a:lnTo>
                <a:lnTo>
                  <a:pt x="0" y="162305"/>
                </a:lnTo>
                <a:lnTo>
                  <a:pt x="5958" y="205461"/>
                </a:lnTo>
                <a:lnTo>
                  <a:pt x="22775" y="244235"/>
                </a:lnTo>
                <a:lnTo>
                  <a:pt x="48863" y="277082"/>
                </a:lnTo>
                <a:lnTo>
                  <a:pt x="82634" y="302457"/>
                </a:lnTo>
                <a:lnTo>
                  <a:pt x="122502" y="318815"/>
                </a:lnTo>
                <a:lnTo>
                  <a:pt x="166877" y="324612"/>
                </a:lnTo>
                <a:lnTo>
                  <a:pt x="211253" y="318815"/>
                </a:lnTo>
                <a:lnTo>
                  <a:pt x="233031" y="309879"/>
                </a:lnTo>
                <a:lnTo>
                  <a:pt x="166877" y="309879"/>
                </a:lnTo>
                <a:lnTo>
                  <a:pt x="118907" y="302359"/>
                </a:lnTo>
                <a:lnTo>
                  <a:pt x="77246" y="281415"/>
                </a:lnTo>
                <a:lnTo>
                  <a:pt x="44394" y="249474"/>
                </a:lnTo>
                <a:lnTo>
                  <a:pt x="22849" y="208962"/>
                </a:lnTo>
                <a:lnTo>
                  <a:pt x="15112" y="162305"/>
                </a:lnTo>
                <a:lnTo>
                  <a:pt x="22849" y="115649"/>
                </a:lnTo>
                <a:lnTo>
                  <a:pt x="44394" y="75137"/>
                </a:lnTo>
                <a:lnTo>
                  <a:pt x="77246" y="43196"/>
                </a:lnTo>
                <a:lnTo>
                  <a:pt x="118907" y="22252"/>
                </a:lnTo>
                <a:lnTo>
                  <a:pt x="166877" y="14732"/>
                </a:lnTo>
                <a:lnTo>
                  <a:pt x="235388" y="14732"/>
                </a:lnTo>
                <a:lnTo>
                  <a:pt x="232282" y="13065"/>
                </a:lnTo>
                <a:lnTo>
                  <a:pt x="200771" y="3383"/>
                </a:lnTo>
                <a:lnTo>
                  <a:pt x="166877" y="0"/>
                </a:lnTo>
                <a:close/>
              </a:path>
              <a:path w="334010" h="325119">
                <a:moveTo>
                  <a:pt x="317373" y="97282"/>
                </a:moveTo>
                <a:lnTo>
                  <a:pt x="312546" y="97282"/>
                </a:lnTo>
                <a:lnTo>
                  <a:pt x="307594" y="102235"/>
                </a:lnTo>
                <a:lnTo>
                  <a:pt x="307086" y="105155"/>
                </a:lnTo>
                <a:lnTo>
                  <a:pt x="307975" y="107823"/>
                </a:lnTo>
                <a:lnTo>
                  <a:pt x="307720" y="107823"/>
                </a:lnTo>
                <a:lnTo>
                  <a:pt x="312374" y="120747"/>
                </a:lnTo>
                <a:lnTo>
                  <a:pt x="315801" y="134159"/>
                </a:lnTo>
                <a:lnTo>
                  <a:pt x="317918" y="148024"/>
                </a:lnTo>
                <a:lnTo>
                  <a:pt x="318643" y="162305"/>
                </a:lnTo>
                <a:lnTo>
                  <a:pt x="310906" y="208962"/>
                </a:lnTo>
                <a:lnTo>
                  <a:pt x="289361" y="249474"/>
                </a:lnTo>
                <a:lnTo>
                  <a:pt x="256509" y="281415"/>
                </a:lnTo>
                <a:lnTo>
                  <a:pt x="214848" y="302359"/>
                </a:lnTo>
                <a:lnTo>
                  <a:pt x="166877" y="309879"/>
                </a:lnTo>
                <a:lnTo>
                  <a:pt x="233031" y="309879"/>
                </a:lnTo>
                <a:lnTo>
                  <a:pt x="284892" y="277082"/>
                </a:lnTo>
                <a:lnTo>
                  <a:pt x="310980" y="244235"/>
                </a:lnTo>
                <a:lnTo>
                  <a:pt x="327797" y="205461"/>
                </a:lnTo>
                <a:lnTo>
                  <a:pt x="333756" y="162305"/>
                </a:lnTo>
                <a:lnTo>
                  <a:pt x="332986" y="146863"/>
                </a:lnTo>
                <a:lnTo>
                  <a:pt x="330739" y="131825"/>
                </a:lnTo>
                <a:lnTo>
                  <a:pt x="327112" y="117264"/>
                </a:lnTo>
                <a:lnTo>
                  <a:pt x="322199" y="103250"/>
                </a:lnTo>
                <a:lnTo>
                  <a:pt x="321818" y="102108"/>
                </a:lnTo>
                <a:lnTo>
                  <a:pt x="321310" y="100964"/>
                </a:lnTo>
                <a:lnTo>
                  <a:pt x="320294" y="100075"/>
                </a:lnTo>
                <a:lnTo>
                  <a:pt x="317373" y="97282"/>
                </a:lnTo>
                <a:close/>
              </a:path>
              <a:path w="334010" h="325119">
                <a:moveTo>
                  <a:pt x="93091" y="132841"/>
                </a:moveTo>
                <a:lnTo>
                  <a:pt x="86868" y="132841"/>
                </a:lnTo>
                <a:lnTo>
                  <a:pt x="83438" y="136143"/>
                </a:lnTo>
                <a:lnTo>
                  <a:pt x="83438" y="142239"/>
                </a:lnTo>
                <a:lnTo>
                  <a:pt x="84327" y="144017"/>
                </a:lnTo>
                <a:lnTo>
                  <a:pt x="85725" y="145414"/>
                </a:lnTo>
                <a:lnTo>
                  <a:pt x="161544" y="219201"/>
                </a:lnTo>
                <a:lnTo>
                  <a:pt x="162941" y="220472"/>
                </a:lnTo>
                <a:lnTo>
                  <a:pt x="164719" y="221361"/>
                </a:lnTo>
                <a:lnTo>
                  <a:pt x="169037" y="221361"/>
                </a:lnTo>
                <a:lnTo>
                  <a:pt x="170942" y="220472"/>
                </a:lnTo>
                <a:lnTo>
                  <a:pt x="172338" y="219075"/>
                </a:lnTo>
                <a:lnTo>
                  <a:pt x="187683" y="203453"/>
                </a:lnTo>
                <a:lnTo>
                  <a:pt x="166750" y="203453"/>
                </a:lnTo>
                <a:lnTo>
                  <a:pt x="96393" y="135000"/>
                </a:lnTo>
                <a:lnTo>
                  <a:pt x="94995" y="133603"/>
                </a:lnTo>
                <a:lnTo>
                  <a:pt x="93091" y="132841"/>
                </a:lnTo>
                <a:close/>
              </a:path>
              <a:path w="334010" h="325119">
                <a:moveTo>
                  <a:pt x="330326" y="44196"/>
                </a:moveTo>
                <a:lnTo>
                  <a:pt x="323976" y="44196"/>
                </a:lnTo>
                <a:lnTo>
                  <a:pt x="322071" y="45212"/>
                </a:lnTo>
                <a:lnTo>
                  <a:pt x="320675" y="46609"/>
                </a:lnTo>
                <a:lnTo>
                  <a:pt x="301244" y="66421"/>
                </a:lnTo>
                <a:lnTo>
                  <a:pt x="300992" y="66421"/>
                </a:lnTo>
                <a:lnTo>
                  <a:pt x="290575" y="77088"/>
                </a:lnTo>
                <a:lnTo>
                  <a:pt x="166750" y="203453"/>
                </a:lnTo>
                <a:lnTo>
                  <a:pt x="187683" y="203453"/>
                </a:lnTo>
                <a:lnTo>
                  <a:pt x="287233" y="102108"/>
                </a:lnTo>
                <a:lnTo>
                  <a:pt x="311742" y="77088"/>
                </a:lnTo>
                <a:lnTo>
                  <a:pt x="331723" y="56641"/>
                </a:lnTo>
                <a:lnTo>
                  <a:pt x="332994" y="55372"/>
                </a:lnTo>
                <a:lnTo>
                  <a:pt x="333756" y="53593"/>
                </a:lnTo>
                <a:lnTo>
                  <a:pt x="333660" y="47529"/>
                </a:lnTo>
                <a:lnTo>
                  <a:pt x="330326" y="44196"/>
                </a:lnTo>
                <a:close/>
              </a:path>
              <a:path w="334010" h="325119">
                <a:moveTo>
                  <a:pt x="301117" y="66293"/>
                </a:moveTo>
                <a:lnTo>
                  <a:pt x="300992" y="66421"/>
                </a:lnTo>
                <a:lnTo>
                  <a:pt x="301117" y="66293"/>
                </a:lnTo>
                <a:close/>
              </a:path>
              <a:path w="334010" h="325119">
                <a:moveTo>
                  <a:pt x="286258" y="59816"/>
                </a:moveTo>
                <a:lnTo>
                  <a:pt x="276098" y="59816"/>
                </a:lnTo>
                <a:lnTo>
                  <a:pt x="279145" y="62484"/>
                </a:lnTo>
                <a:lnTo>
                  <a:pt x="283718" y="62357"/>
                </a:lnTo>
                <a:lnTo>
                  <a:pt x="286258" y="59816"/>
                </a:lnTo>
                <a:close/>
              </a:path>
              <a:path w="334010" h="325119">
                <a:moveTo>
                  <a:pt x="235388" y="14732"/>
                </a:moveTo>
                <a:lnTo>
                  <a:pt x="166877" y="14732"/>
                </a:lnTo>
                <a:lnTo>
                  <a:pt x="198157" y="17885"/>
                </a:lnTo>
                <a:lnTo>
                  <a:pt x="227187" y="26908"/>
                </a:lnTo>
                <a:lnTo>
                  <a:pt x="253335" y="41146"/>
                </a:lnTo>
                <a:lnTo>
                  <a:pt x="275970" y="59943"/>
                </a:lnTo>
                <a:lnTo>
                  <a:pt x="276098" y="59816"/>
                </a:lnTo>
                <a:lnTo>
                  <a:pt x="286258" y="59816"/>
                </a:lnTo>
                <a:lnTo>
                  <a:pt x="289306" y="56768"/>
                </a:lnTo>
                <a:lnTo>
                  <a:pt x="289432" y="52070"/>
                </a:lnTo>
                <a:lnTo>
                  <a:pt x="286512" y="49149"/>
                </a:lnTo>
                <a:lnTo>
                  <a:pt x="286131" y="48895"/>
                </a:lnTo>
                <a:lnTo>
                  <a:pt x="285750" y="48767"/>
                </a:lnTo>
                <a:lnTo>
                  <a:pt x="285495" y="48513"/>
                </a:lnTo>
                <a:lnTo>
                  <a:pt x="260746" y="28342"/>
                </a:lnTo>
                <a:lnTo>
                  <a:pt x="235388" y="14732"/>
                </a:lnTo>
                <a:close/>
              </a:path>
              <a:path w="334010" h="325119">
                <a:moveTo>
                  <a:pt x="320675" y="46482"/>
                </a:move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55" y="3180588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10" h="325120">
                <a:moveTo>
                  <a:pt x="166877" y="0"/>
                </a:moveTo>
                <a:lnTo>
                  <a:pt x="122502" y="5796"/>
                </a:lnTo>
                <a:lnTo>
                  <a:pt x="82634" y="22154"/>
                </a:lnTo>
                <a:lnTo>
                  <a:pt x="48863" y="47529"/>
                </a:lnTo>
                <a:lnTo>
                  <a:pt x="22775" y="80376"/>
                </a:lnTo>
                <a:lnTo>
                  <a:pt x="5958" y="119150"/>
                </a:lnTo>
                <a:lnTo>
                  <a:pt x="0" y="162306"/>
                </a:lnTo>
                <a:lnTo>
                  <a:pt x="5958" y="205461"/>
                </a:lnTo>
                <a:lnTo>
                  <a:pt x="22775" y="244235"/>
                </a:lnTo>
                <a:lnTo>
                  <a:pt x="48863" y="277082"/>
                </a:lnTo>
                <a:lnTo>
                  <a:pt x="82634" y="302457"/>
                </a:lnTo>
                <a:lnTo>
                  <a:pt x="122502" y="318815"/>
                </a:lnTo>
                <a:lnTo>
                  <a:pt x="166877" y="324612"/>
                </a:lnTo>
                <a:lnTo>
                  <a:pt x="211253" y="318815"/>
                </a:lnTo>
                <a:lnTo>
                  <a:pt x="233031" y="309879"/>
                </a:lnTo>
                <a:lnTo>
                  <a:pt x="166877" y="309879"/>
                </a:lnTo>
                <a:lnTo>
                  <a:pt x="118907" y="302359"/>
                </a:lnTo>
                <a:lnTo>
                  <a:pt x="77246" y="281415"/>
                </a:lnTo>
                <a:lnTo>
                  <a:pt x="44394" y="249474"/>
                </a:lnTo>
                <a:lnTo>
                  <a:pt x="22849" y="208962"/>
                </a:lnTo>
                <a:lnTo>
                  <a:pt x="15112" y="162306"/>
                </a:lnTo>
                <a:lnTo>
                  <a:pt x="22849" y="115649"/>
                </a:lnTo>
                <a:lnTo>
                  <a:pt x="44394" y="75137"/>
                </a:lnTo>
                <a:lnTo>
                  <a:pt x="77246" y="43196"/>
                </a:lnTo>
                <a:lnTo>
                  <a:pt x="118907" y="22252"/>
                </a:lnTo>
                <a:lnTo>
                  <a:pt x="166877" y="14732"/>
                </a:lnTo>
                <a:lnTo>
                  <a:pt x="235388" y="14732"/>
                </a:lnTo>
                <a:lnTo>
                  <a:pt x="232282" y="13065"/>
                </a:lnTo>
                <a:lnTo>
                  <a:pt x="200771" y="3383"/>
                </a:lnTo>
                <a:lnTo>
                  <a:pt x="166877" y="0"/>
                </a:lnTo>
                <a:close/>
              </a:path>
              <a:path w="334010" h="325120">
                <a:moveTo>
                  <a:pt x="317373" y="97282"/>
                </a:moveTo>
                <a:lnTo>
                  <a:pt x="312546" y="97282"/>
                </a:lnTo>
                <a:lnTo>
                  <a:pt x="307594" y="102235"/>
                </a:lnTo>
                <a:lnTo>
                  <a:pt x="307086" y="105156"/>
                </a:lnTo>
                <a:lnTo>
                  <a:pt x="307975" y="107823"/>
                </a:lnTo>
                <a:lnTo>
                  <a:pt x="307720" y="107823"/>
                </a:lnTo>
                <a:lnTo>
                  <a:pt x="312374" y="120747"/>
                </a:lnTo>
                <a:lnTo>
                  <a:pt x="315801" y="134159"/>
                </a:lnTo>
                <a:lnTo>
                  <a:pt x="317918" y="148024"/>
                </a:lnTo>
                <a:lnTo>
                  <a:pt x="318643" y="162306"/>
                </a:lnTo>
                <a:lnTo>
                  <a:pt x="310906" y="208962"/>
                </a:lnTo>
                <a:lnTo>
                  <a:pt x="289361" y="249474"/>
                </a:lnTo>
                <a:lnTo>
                  <a:pt x="256509" y="281415"/>
                </a:lnTo>
                <a:lnTo>
                  <a:pt x="214848" y="302359"/>
                </a:lnTo>
                <a:lnTo>
                  <a:pt x="166877" y="309879"/>
                </a:lnTo>
                <a:lnTo>
                  <a:pt x="233031" y="309879"/>
                </a:lnTo>
                <a:lnTo>
                  <a:pt x="284892" y="277082"/>
                </a:lnTo>
                <a:lnTo>
                  <a:pt x="310980" y="244235"/>
                </a:lnTo>
                <a:lnTo>
                  <a:pt x="327797" y="205461"/>
                </a:lnTo>
                <a:lnTo>
                  <a:pt x="333756" y="162306"/>
                </a:lnTo>
                <a:lnTo>
                  <a:pt x="332986" y="146863"/>
                </a:lnTo>
                <a:lnTo>
                  <a:pt x="330739" y="131826"/>
                </a:lnTo>
                <a:lnTo>
                  <a:pt x="327112" y="117264"/>
                </a:lnTo>
                <a:lnTo>
                  <a:pt x="322199" y="103250"/>
                </a:lnTo>
                <a:lnTo>
                  <a:pt x="321818" y="102108"/>
                </a:lnTo>
                <a:lnTo>
                  <a:pt x="321310" y="100964"/>
                </a:lnTo>
                <a:lnTo>
                  <a:pt x="320294" y="100075"/>
                </a:lnTo>
                <a:lnTo>
                  <a:pt x="317373" y="97282"/>
                </a:lnTo>
                <a:close/>
              </a:path>
              <a:path w="334010" h="325120">
                <a:moveTo>
                  <a:pt x="93091" y="132841"/>
                </a:moveTo>
                <a:lnTo>
                  <a:pt x="86868" y="132841"/>
                </a:lnTo>
                <a:lnTo>
                  <a:pt x="83438" y="136144"/>
                </a:lnTo>
                <a:lnTo>
                  <a:pt x="83438" y="142239"/>
                </a:lnTo>
                <a:lnTo>
                  <a:pt x="84327" y="144017"/>
                </a:lnTo>
                <a:lnTo>
                  <a:pt x="85725" y="145414"/>
                </a:lnTo>
                <a:lnTo>
                  <a:pt x="161544" y="219201"/>
                </a:lnTo>
                <a:lnTo>
                  <a:pt x="162941" y="220472"/>
                </a:lnTo>
                <a:lnTo>
                  <a:pt x="164719" y="221361"/>
                </a:lnTo>
                <a:lnTo>
                  <a:pt x="169037" y="221361"/>
                </a:lnTo>
                <a:lnTo>
                  <a:pt x="170942" y="220472"/>
                </a:lnTo>
                <a:lnTo>
                  <a:pt x="172338" y="219075"/>
                </a:lnTo>
                <a:lnTo>
                  <a:pt x="187683" y="203453"/>
                </a:lnTo>
                <a:lnTo>
                  <a:pt x="166750" y="203453"/>
                </a:lnTo>
                <a:lnTo>
                  <a:pt x="96393" y="135000"/>
                </a:lnTo>
                <a:lnTo>
                  <a:pt x="94995" y="133603"/>
                </a:lnTo>
                <a:lnTo>
                  <a:pt x="93091" y="132841"/>
                </a:lnTo>
                <a:close/>
              </a:path>
              <a:path w="334010" h="325120">
                <a:moveTo>
                  <a:pt x="330326" y="44196"/>
                </a:moveTo>
                <a:lnTo>
                  <a:pt x="323976" y="44196"/>
                </a:lnTo>
                <a:lnTo>
                  <a:pt x="322071" y="45212"/>
                </a:lnTo>
                <a:lnTo>
                  <a:pt x="320675" y="46609"/>
                </a:lnTo>
                <a:lnTo>
                  <a:pt x="301244" y="66421"/>
                </a:lnTo>
                <a:lnTo>
                  <a:pt x="300992" y="66421"/>
                </a:lnTo>
                <a:lnTo>
                  <a:pt x="290575" y="77088"/>
                </a:lnTo>
                <a:lnTo>
                  <a:pt x="166750" y="203453"/>
                </a:lnTo>
                <a:lnTo>
                  <a:pt x="187683" y="203453"/>
                </a:lnTo>
                <a:lnTo>
                  <a:pt x="287233" y="102108"/>
                </a:lnTo>
                <a:lnTo>
                  <a:pt x="311742" y="77088"/>
                </a:lnTo>
                <a:lnTo>
                  <a:pt x="331596" y="56769"/>
                </a:lnTo>
                <a:lnTo>
                  <a:pt x="332994" y="55372"/>
                </a:lnTo>
                <a:lnTo>
                  <a:pt x="333756" y="53594"/>
                </a:lnTo>
                <a:lnTo>
                  <a:pt x="333660" y="47529"/>
                </a:lnTo>
                <a:lnTo>
                  <a:pt x="330326" y="44196"/>
                </a:lnTo>
                <a:close/>
              </a:path>
              <a:path w="334010" h="325120">
                <a:moveTo>
                  <a:pt x="301117" y="66294"/>
                </a:moveTo>
                <a:close/>
              </a:path>
              <a:path w="334010" h="325120">
                <a:moveTo>
                  <a:pt x="286258" y="59816"/>
                </a:moveTo>
                <a:lnTo>
                  <a:pt x="276098" y="59816"/>
                </a:lnTo>
                <a:lnTo>
                  <a:pt x="279145" y="62484"/>
                </a:lnTo>
                <a:lnTo>
                  <a:pt x="283718" y="62357"/>
                </a:lnTo>
                <a:lnTo>
                  <a:pt x="286258" y="59816"/>
                </a:lnTo>
                <a:close/>
              </a:path>
              <a:path w="334010" h="325120">
                <a:moveTo>
                  <a:pt x="235388" y="14732"/>
                </a:moveTo>
                <a:lnTo>
                  <a:pt x="166877" y="14732"/>
                </a:lnTo>
                <a:lnTo>
                  <a:pt x="198157" y="17885"/>
                </a:lnTo>
                <a:lnTo>
                  <a:pt x="227187" y="26908"/>
                </a:lnTo>
                <a:lnTo>
                  <a:pt x="253335" y="41146"/>
                </a:lnTo>
                <a:lnTo>
                  <a:pt x="275970" y="59944"/>
                </a:lnTo>
                <a:lnTo>
                  <a:pt x="276098" y="59816"/>
                </a:lnTo>
                <a:lnTo>
                  <a:pt x="286258" y="59816"/>
                </a:lnTo>
                <a:lnTo>
                  <a:pt x="289432" y="56641"/>
                </a:lnTo>
                <a:lnTo>
                  <a:pt x="289432" y="52070"/>
                </a:lnTo>
                <a:lnTo>
                  <a:pt x="286512" y="49149"/>
                </a:lnTo>
                <a:lnTo>
                  <a:pt x="286131" y="48895"/>
                </a:lnTo>
                <a:lnTo>
                  <a:pt x="285750" y="48767"/>
                </a:lnTo>
                <a:lnTo>
                  <a:pt x="285495" y="48513"/>
                </a:lnTo>
                <a:lnTo>
                  <a:pt x="260746" y="28342"/>
                </a:lnTo>
                <a:lnTo>
                  <a:pt x="235388" y="14732"/>
                </a:lnTo>
                <a:close/>
              </a:path>
              <a:path w="334010" h="325120">
                <a:moveTo>
                  <a:pt x="320675" y="46482"/>
                </a:move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9655" y="4119371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10" h="325120">
                <a:moveTo>
                  <a:pt x="166877" y="0"/>
                </a:moveTo>
                <a:lnTo>
                  <a:pt x="122502" y="5796"/>
                </a:lnTo>
                <a:lnTo>
                  <a:pt x="82634" y="22154"/>
                </a:lnTo>
                <a:lnTo>
                  <a:pt x="48863" y="47529"/>
                </a:lnTo>
                <a:lnTo>
                  <a:pt x="22775" y="80376"/>
                </a:lnTo>
                <a:lnTo>
                  <a:pt x="5958" y="119150"/>
                </a:lnTo>
                <a:lnTo>
                  <a:pt x="0" y="162305"/>
                </a:lnTo>
                <a:lnTo>
                  <a:pt x="5958" y="205461"/>
                </a:lnTo>
                <a:lnTo>
                  <a:pt x="22775" y="244235"/>
                </a:lnTo>
                <a:lnTo>
                  <a:pt x="48863" y="277082"/>
                </a:lnTo>
                <a:lnTo>
                  <a:pt x="82634" y="302457"/>
                </a:lnTo>
                <a:lnTo>
                  <a:pt x="122502" y="318815"/>
                </a:lnTo>
                <a:lnTo>
                  <a:pt x="166877" y="324611"/>
                </a:lnTo>
                <a:lnTo>
                  <a:pt x="211253" y="318815"/>
                </a:lnTo>
                <a:lnTo>
                  <a:pt x="233031" y="309879"/>
                </a:lnTo>
                <a:lnTo>
                  <a:pt x="166877" y="309879"/>
                </a:lnTo>
                <a:lnTo>
                  <a:pt x="118907" y="302359"/>
                </a:lnTo>
                <a:lnTo>
                  <a:pt x="77246" y="281415"/>
                </a:lnTo>
                <a:lnTo>
                  <a:pt x="44394" y="249474"/>
                </a:lnTo>
                <a:lnTo>
                  <a:pt x="22849" y="208962"/>
                </a:lnTo>
                <a:lnTo>
                  <a:pt x="15112" y="162305"/>
                </a:lnTo>
                <a:lnTo>
                  <a:pt x="22849" y="115649"/>
                </a:lnTo>
                <a:lnTo>
                  <a:pt x="44394" y="75137"/>
                </a:lnTo>
                <a:lnTo>
                  <a:pt x="77246" y="43196"/>
                </a:lnTo>
                <a:lnTo>
                  <a:pt x="118907" y="22252"/>
                </a:lnTo>
                <a:lnTo>
                  <a:pt x="166877" y="14731"/>
                </a:lnTo>
                <a:lnTo>
                  <a:pt x="235388" y="14731"/>
                </a:lnTo>
                <a:lnTo>
                  <a:pt x="232282" y="13065"/>
                </a:lnTo>
                <a:lnTo>
                  <a:pt x="200771" y="3383"/>
                </a:lnTo>
                <a:lnTo>
                  <a:pt x="166877" y="0"/>
                </a:lnTo>
                <a:close/>
              </a:path>
              <a:path w="334010" h="325120">
                <a:moveTo>
                  <a:pt x="317373" y="97281"/>
                </a:moveTo>
                <a:lnTo>
                  <a:pt x="312546" y="97281"/>
                </a:lnTo>
                <a:lnTo>
                  <a:pt x="307594" y="102234"/>
                </a:lnTo>
                <a:lnTo>
                  <a:pt x="307086" y="105155"/>
                </a:lnTo>
                <a:lnTo>
                  <a:pt x="307975" y="107822"/>
                </a:lnTo>
                <a:lnTo>
                  <a:pt x="307720" y="107822"/>
                </a:lnTo>
                <a:lnTo>
                  <a:pt x="312374" y="120747"/>
                </a:lnTo>
                <a:lnTo>
                  <a:pt x="315801" y="134159"/>
                </a:lnTo>
                <a:lnTo>
                  <a:pt x="317918" y="148024"/>
                </a:lnTo>
                <a:lnTo>
                  <a:pt x="318643" y="162305"/>
                </a:lnTo>
                <a:lnTo>
                  <a:pt x="310906" y="208962"/>
                </a:lnTo>
                <a:lnTo>
                  <a:pt x="289361" y="249474"/>
                </a:lnTo>
                <a:lnTo>
                  <a:pt x="256509" y="281415"/>
                </a:lnTo>
                <a:lnTo>
                  <a:pt x="214848" y="302359"/>
                </a:lnTo>
                <a:lnTo>
                  <a:pt x="166877" y="309879"/>
                </a:lnTo>
                <a:lnTo>
                  <a:pt x="233031" y="309879"/>
                </a:lnTo>
                <a:lnTo>
                  <a:pt x="284892" y="277082"/>
                </a:lnTo>
                <a:lnTo>
                  <a:pt x="310980" y="244235"/>
                </a:lnTo>
                <a:lnTo>
                  <a:pt x="327797" y="205461"/>
                </a:lnTo>
                <a:lnTo>
                  <a:pt x="333756" y="162305"/>
                </a:lnTo>
                <a:lnTo>
                  <a:pt x="332986" y="146863"/>
                </a:lnTo>
                <a:lnTo>
                  <a:pt x="330739" y="131825"/>
                </a:lnTo>
                <a:lnTo>
                  <a:pt x="327112" y="117264"/>
                </a:lnTo>
                <a:lnTo>
                  <a:pt x="322199" y="103250"/>
                </a:lnTo>
                <a:lnTo>
                  <a:pt x="321818" y="102107"/>
                </a:lnTo>
                <a:lnTo>
                  <a:pt x="321310" y="100964"/>
                </a:lnTo>
                <a:lnTo>
                  <a:pt x="320294" y="100075"/>
                </a:lnTo>
                <a:lnTo>
                  <a:pt x="317373" y="97281"/>
                </a:lnTo>
                <a:close/>
              </a:path>
              <a:path w="334010" h="325120">
                <a:moveTo>
                  <a:pt x="93091" y="132841"/>
                </a:moveTo>
                <a:lnTo>
                  <a:pt x="86868" y="132841"/>
                </a:lnTo>
                <a:lnTo>
                  <a:pt x="83438" y="136144"/>
                </a:lnTo>
                <a:lnTo>
                  <a:pt x="83438" y="142239"/>
                </a:lnTo>
                <a:lnTo>
                  <a:pt x="84327" y="144017"/>
                </a:lnTo>
                <a:lnTo>
                  <a:pt x="85725" y="145414"/>
                </a:lnTo>
                <a:lnTo>
                  <a:pt x="161544" y="219201"/>
                </a:lnTo>
                <a:lnTo>
                  <a:pt x="162941" y="220471"/>
                </a:lnTo>
                <a:lnTo>
                  <a:pt x="164719" y="221360"/>
                </a:lnTo>
                <a:lnTo>
                  <a:pt x="169037" y="221360"/>
                </a:lnTo>
                <a:lnTo>
                  <a:pt x="170942" y="220471"/>
                </a:lnTo>
                <a:lnTo>
                  <a:pt x="172338" y="219075"/>
                </a:lnTo>
                <a:lnTo>
                  <a:pt x="187683" y="203453"/>
                </a:lnTo>
                <a:lnTo>
                  <a:pt x="166750" y="203453"/>
                </a:lnTo>
                <a:lnTo>
                  <a:pt x="96393" y="135000"/>
                </a:lnTo>
                <a:lnTo>
                  <a:pt x="94995" y="133603"/>
                </a:lnTo>
                <a:lnTo>
                  <a:pt x="93091" y="132841"/>
                </a:lnTo>
                <a:close/>
              </a:path>
              <a:path w="334010" h="325120">
                <a:moveTo>
                  <a:pt x="330326" y="44195"/>
                </a:moveTo>
                <a:lnTo>
                  <a:pt x="323976" y="44195"/>
                </a:lnTo>
                <a:lnTo>
                  <a:pt x="322071" y="45211"/>
                </a:lnTo>
                <a:lnTo>
                  <a:pt x="320675" y="46608"/>
                </a:lnTo>
                <a:lnTo>
                  <a:pt x="301244" y="66420"/>
                </a:lnTo>
                <a:lnTo>
                  <a:pt x="300992" y="66420"/>
                </a:lnTo>
                <a:lnTo>
                  <a:pt x="290575" y="77088"/>
                </a:lnTo>
                <a:lnTo>
                  <a:pt x="166750" y="203453"/>
                </a:lnTo>
                <a:lnTo>
                  <a:pt x="187683" y="203453"/>
                </a:lnTo>
                <a:lnTo>
                  <a:pt x="287233" y="102107"/>
                </a:lnTo>
                <a:lnTo>
                  <a:pt x="311742" y="77088"/>
                </a:lnTo>
                <a:lnTo>
                  <a:pt x="331596" y="56768"/>
                </a:lnTo>
                <a:lnTo>
                  <a:pt x="332994" y="55371"/>
                </a:lnTo>
                <a:lnTo>
                  <a:pt x="333756" y="53593"/>
                </a:lnTo>
                <a:lnTo>
                  <a:pt x="333660" y="47529"/>
                </a:lnTo>
                <a:lnTo>
                  <a:pt x="330326" y="44195"/>
                </a:lnTo>
                <a:close/>
              </a:path>
              <a:path w="334010" h="325120">
                <a:moveTo>
                  <a:pt x="301117" y="66293"/>
                </a:moveTo>
                <a:close/>
              </a:path>
              <a:path w="334010" h="325120">
                <a:moveTo>
                  <a:pt x="286258" y="59816"/>
                </a:moveTo>
                <a:lnTo>
                  <a:pt x="276098" y="59816"/>
                </a:lnTo>
                <a:lnTo>
                  <a:pt x="279145" y="62483"/>
                </a:lnTo>
                <a:lnTo>
                  <a:pt x="283718" y="62356"/>
                </a:lnTo>
                <a:lnTo>
                  <a:pt x="286258" y="59816"/>
                </a:lnTo>
                <a:close/>
              </a:path>
              <a:path w="334010" h="325120">
                <a:moveTo>
                  <a:pt x="235388" y="14731"/>
                </a:moveTo>
                <a:lnTo>
                  <a:pt x="166877" y="14731"/>
                </a:lnTo>
                <a:lnTo>
                  <a:pt x="198157" y="17885"/>
                </a:lnTo>
                <a:lnTo>
                  <a:pt x="227187" y="26908"/>
                </a:lnTo>
                <a:lnTo>
                  <a:pt x="253335" y="41146"/>
                </a:lnTo>
                <a:lnTo>
                  <a:pt x="275970" y="59943"/>
                </a:lnTo>
                <a:lnTo>
                  <a:pt x="276098" y="59816"/>
                </a:lnTo>
                <a:lnTo>
                  <a:pt x="286258" y="59816"/>
                </a:lnTo>
                <a:lnTo>
                  <a:pt x="289432" y="56641"/>
                </a:lnTo>
                <a:lnTo>
                  <a:pt x="289432" y="52069"/>
                </a:lnTo>
                <a:lnTo>
                  <a:pt x="286512" y="49148"/>
                </a:lnTo>
                <a:lnTo>
                  <a:pt x="286131" y="48894"/>
                </a:lnTo>
                <a:lnTo>
                  <a:pt x="285750" y="48767"/>
                </a:lnTo>
                <a:lnTo>
                  <a:pt x="285495" y="48513"/>
                </a:lnTo>
                <a:lnTo>
                  <a:pt x="260746" y="28342"/>
                </a:lnTo>
                <a:lnTo>
                  <a:pt x="235388" y="14731"/>
                </a:lnTo>
                <a:close/>
              </a:path>
              <a:path w="334010" h="325120">
                <a:moveTo>
                  <a:pt x="320675" y="46481"/>
                </a:move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9655" y="5047488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10" h="325120">
                <a:moveTo>
                  <a:pt x="166877" y="0"/>
                </a:moveTo>
                <a:lnTo>
                  <a:pt x="122502" y="5796"/>
                </a:lnTo>
                <a:lnTo>
                  <a:pt x="82634" y="22154"/>
                </a:lnTo>
                <a:lnTo>
                  <a:pt x="48863" y="47529"/>
                </a:lnTo>
                <a:lnTo>
                  <a:pt x="22775" y="80376"/>
                </a:lnTo>
                <a:lnTo>
                  <a:pt x="5958" y="119150"/>
                </a:lnTo>
                <a:lnTo>
                  <a:pt x="0" y="162306"/>
                </a:lnTo>
                <a:lnTo>
                  <a:pt x="5958" y="205461"/>
                </a:lnTo>
                <a:lnTo>
                  <a:pt x="22775" y="244235"/>
                </a:lnTo>
                <a:lnTo>
                  <a:pt x="48863" y="277082"/>
                </a:lnTo>
                <a:lnTo>
                  <a:pt x="82634" y="302457"/>
                </a:lnTo>
                <a:lnTo>
                  <a:pt x="122502" y="318815"/>
                </a:lnTo>
                <a:lnTo>
                  <a:pt x="166877" y="324612"/>
                </a:lnTo>
                <a:lnTo>
                  <a:pt x="211253" y="318815"/>
                </a:lnTo>
                <a:lnTo>
                  <a:pt x="233031" y="309880"/>
                </a:lnTo>
                <a:lnTo>
                  <a:pt x="166877" y="309880"/>
                </a:lnTo>
                <a:lnTo>
                  <a:pt x="118907" y="302359"/>
                </a:lnTo>
                <a:lnTo>
                  <a:pt x="77246" y="281415"/>
                </a:lnTo>
                <a:lnTo>
                  <a:pt x="44394" y="249474"/>
                </a:lnTo>
                <a:lnTo>
                  <a:pt x="22849" y="208962"/>
                </a:lnTo>
                <a:lnTo>
                  <a:pt x="15112" y="162306"/>
                </a:lnTo>
                <a:lnTo>
                  <a:pt x="22849" y="115649"/>
                </a:lnTo>
                <a:lnTo>
                  <a:pt x="44394" y="75137"/>
                </a:lnTo>
                <a:lnTo>
                  <a:pt x="77246" y="43196"/>
                </a:lnTo>
                <a:lnTo>
                  <a:pt x="118907" y="22252"/>
                </a:lnTo>
                <a:lnTo>
                  <a:pt x="166877" y="14731"/>
                </a:lnTo>
                <a:lnTo>
                  <a:pt x="235388" y="14731"/>
                </a:lnTo>
                <a:lnTo>
                  <a:pt x="232282" y="13065"/>
                </a:lnTo>
                <a:lnTo>
                  <a:pt x="200771" y="3383"/>
                </a:lnTo>
                <a:lnTo>
                  <a:pt x="166877" y="0"/>
                </a:lnTo>
                <a:close/>
              </a:path>
              <a:path w="334010" h="325120">
                <a:moveTo>
                  <a:pt x="317373" y="97281"/>
                </a:moveTo>
                <a:lnTo>
                  <a:pt x="312546" y="97281"/>
                </a:lnTo>
                <a:lnTo>
                  <a:pt x="307594" y="102235"/>
                </a:lnTo>
                <a:lnTo>
                  <a:pt x="307086" y="105156"/>
                </a:lnTo>
                <a:lnTo>
                  <a:pt x="307975" y="107823"/>
                </a:lnTo>
                <a:lnTo>
                  <a:pt x="307720" y="107823"/>
                </a:lnTo>
                <a:lnTo>
                  <a:pt x="312374" y="120747"/>
                </a:lnTo>
                <a:lnTo>
                  <a:pt x="315801" y="134159"/>
                </a:lnTo>
                <a:lnTo>
                  <a:pt x="317918" y="148024"/>
                </a:lnTo>
                <a:lnTo>
                  <a:pt x="318643" y="162306"/>
                </a:lnTo>
                <a:lnTo>
                  <a:pt x="310906" y="208962"/>
                </a:lnTo>
                <a:lnTo>
                  <a:pt x="289361" y="249474"/>
                </a:lnTo>
                <a:lnTo>
                  <a:pt x="256509" y="281415"/>
                </a:lnTo>
                <a:lnTo>
                  <a:pt x="214848" y="302359"/>
                </a:lnTo>
                <a:lnTo>
                  <a:pt x="166877" y="309880"/>
                </a:lnTo>
                <a:lnTo>
                  <a:pt x="233031" y="309880"/>
                </a:lnTo>
                <a:lnTo>
                  <a:pt x="284892" y="277082"/>
                </a:lnTo>
                <a:lnTo>
                  <a:pt x="310980" y="244235"/>
                </a:lnTo>
                <a:lnTo>
                  <a:pt x="327797" y="205461"/>
                </a:lnTo>
                <a:lnTo>
                  <a:pt x="333756" y="162306"/>
                </a:lnTo>
                <a:lnTo>
                  <a:pt x="332986" y="146863"/>
                </a:lnTo>
                <a:lnTo>
                  <a:pt x="330739" y="131825"/>
                </a:lnTo>
                <a:lnTo>
                  <a:pt x="327112" y="117264"/>
                </a:lnTo>
                <a:lnTo>
                  <a:pt x="322199" y="103250"/>
                </a:lnTo>
                <a:lnTo>
                  <a:pt x="321818" y="102107"/>
                </a:lnTo>
                <a:lnTo>
                  <a:pt x="321310" y="100964"/>
                </a:lnTo>
                <a:lnTo>
                  <a:pt x="320294" y="100075"/>
                </a:lnTo>
                <a:lnTo>
                  <a:pt x="317373" y="97281"/>
                </a:lnTo>
                <a:close/>
              </a:path>
              <a:path w="334010" h="325120">
                <a:moveTo>
                  <a:pt x="93091" y="132842"/>
                </a:moveTo>
                <a:lnTo>
                  <a:pt x="86868" y="132842"/>
                </a:lnTo>
                <a:lnTo>
                  <a:pt x="83438" y="136144"/>
                </a:lnTo>
                <a:lnTo>
                  <a:pt x="83438" y="142239"/>
                </a:lnTo>
                <a:lnTo>
                  <a:pt x="84327" y="144018"/>
                </a:lnTo>
                <a:lnTo>
                  <a:pt x="85725" y="145414"/>
                </a:lnTo>
                <a:lnTo>
                  <a:pt x="161544" y="219202"/>
                </a:lnTo>
                <a:lnTo>
                  <a:pt x="162941" y="220472"/>
                </a:lnTo>
                <a:lnTo>
                  <a:pt x="164719" y="221361"/>
                </a:lnTo>
                <a:lnTo>
                  <a:pt x="169037" y="221361"/>
                </a:lnTo>
                <a:lnTo>
                  <a:pt x="170942" y="220472"/>
                </a:lnTo>
                <a:lnTo>
                  <a:pt x="172338" y="219075"/>
                </a:lnTo>
                <a:lnTo>
                  <a:pt x="187683" y="203453"/>
                </a:lnTo>
                <a:lnTo>
                  <a:pt x="166750" y="203453"/>
                </a:lnTo>
                <a:lnTo>
                  <a:pt x="96393" y="135000"/>
                </a:lnTo>
                <a:lnTo>
                  <a:pt x="94995" y="133604"/>
                </a:lnTo>
                <a:lnTo>
                  <a:pt x="93091" y="132842"/>
                </a:lnTo>
                <a:close/>
              </a:path>
              <a:path w="334010" h="325120">
                <a:moveTo>
                  <a:pt x="330326" y="44195"/>
                </a:moveTo>
                <a:lnTo>
                  <a:pt x="323976" y="44195"/>
                </a:lnTo>
                <a:lnTo>
                  <a:pt x="322071" y="45212"/>
                </a:lnTo>
                <a:lnTo>
                  <a:pt x="320675" y="46609"/>
                </a:lnTo>
                <a:lnTo>
                  <a:pt x="301244" y="66420"/>
                </a:lnTo>
                <a:lnTo>
                  <a:pt x="300992" y="66420"/>
                </a:lnTo>
                <a:lnTo>
                  <a:pt x="290575" y="77088"/>
                </a:lnTo>
                <a:lnTo>
                  <a:pt x="290575" y="77216"/>
                </a:lnTo>
                <a:lnTo>
                  <a:pt x="166750" y="203453"/>
                </a:lnTo>
                <a:lnTo>
                  <a:pt x="187683" y="203453"/>
                </a:lnTo>
                <a:lnTo>
                  <a:pt x="287233" y="102107"/>
                </a:lnTo>
                <a:lnTo>
                  <a:pt x="311742" y="77088"/>
                </a:lnTo>
                <a:lnTo>
                  <a:pt x="331723" y="56642"/>
                </a:lnTo>
                <a:lnTo>
                  <a:pt x="332994" y="55372"/>
                </a:lnTo>
                <a:lnTo>
                  <a:pt x="333756" y="53593"/>
                </a:lnTo>
                <a:lnTo>
                  <a:pt x="333660" y="47529"/>
                </a:lnTo>
                <a:lnTo>
                  <a:pt x="330326" y="44195"/>
                </a:lnTo>
                <a:close/>
              </a:path>
              <a:path w="334010" h="325120">
                <a:moveTo>
                  <a:pt x="301117" y="66293"/>
                </a:moveTo>
                <a:close/>
              </a:path>
              <a:path w="334010" h="325120">
                <a:moveTo>
                  <a:pt x="286257" y="59817"/>
                </a:moveTo>
                <a:lnTo>
                  <a:pt x="276098" y="59817"/>
                </a:lnTo>
                <a:lnTo>
                  <a:pt x="279145" y="62484"/>
                </a:lnTo>
                <a:lnTo>
                  <a:pt x="283718" y="62356"/>
                </a:lnTo>
                <a:lnTo>
                  <a:pt x="286257" y="59817"/>
                </a:lnTo>
                <a:close/>
              </a:path>
              <a:path w="334010" h="325120">
                <a:moveTo>
                  <a:pt x="235388" y="14731"/>
                </a:moveTo>
                <a:lnTo>
                  <a:pt x="166877" y="14731"/>
                </a:lnTo>
                <a:lnTo>
                  <a:pt x="198157" y="17885"/>
                </a:lnTo>
                <a:lnTo>
                  <a:pt x="227187" y="26908"/>
                </a:lnTo>
                <a:lnTo>
                  <a:pt x="253335" y="41146"/>
                </a:lnTo>
                <a:lnTo>
                  <a:pt x="275970" y="59943"/>
                </a:lnTo>
                <a:lnTo>
                  <a:pt x="276098" y="59817"/>
                </a:lnTo>
                <a:lnTo>
                  <a:pt x="286257" y="59817"/>
                </a:lnTo>
                <a:lnTo>
                  <a:pt x="289306" y="56768"/>
                </a:lnTo>
                <a:lnTo>
                  <a:pt x="289432" y="52069"/>
                </a:lnTo>
                <a:lnTo>
                  <a:pt x="286512" y="49149"/>
                </a:lnTo>
                <a:lnTo>
                  <a:pt x="286131" y="48894"/>
                </a:lnTo>
                <a:lnTo>
                  <a:pt x="285750" y="48768"/>
                </a:lnTo>
                <a:lnTo>
                  <a:pt x="285495" y="48513"/>
                </a:lnTo>
                <a:lnTo>
                  <a:pt x="260746" y="28342"/>
                </a:lnTo>
                <a:lnTo>
                  <a:pt x="235388" y="14731"/>
                </a:lnTo>
                <a:close/>
              </a:path>
              <a:path w="334010" h="325120">
                <a:moveTo>
                  <a:pt x="320675" y="46481"/>
                </a:moveTo>
                <a:lnTo>
                  <a:pt x="320551" y="46609"/>
                </a:lnTo>
                <a:lnTo>
                  <a:pt x="320675" y="464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9655" y="5986271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10" h="325120">
                <a:moveTo>
                  <a:pt x="166877" y="0"/>
                </a:moveTo>
                <a:lnTo>
                  <a:pt x="122502" y="5797"/>
                </a:lnTo>
                <a:lnTo>
                  <a:pt x="82634" y="22157"/>
                </a:lnTo>
                <a:lnTo>
                  <a:pt x="48863" y="47534"/>
                </a:lnTo>
                <a:lnTo>
                  <a:pt x="22775" y="80382"/>
                </a:lnTo>
                <a:lnTo>
                  <a:pt x="5958" y="119155"/>
                </a:lnTo>
                <a:lnTo>
                  <a:pt x="0" y="162305"/>
                </a:lnTo>
                <a:lnTo>
                  <a:pt x="5958" y="205448"/>
                </a:lnTo>
                <a:lnTo>
                  <a:pt x="22775" y="244218"/>
                </a:lnTo>
                <a:lnTo>
                  <a:pt x="48863" y="277067"/>
                </a:lnTo>
                <a:lnTo>
                  <a:pt x="82634" y="302449"/>
                </a:lnTo>
                <a:lnTo>
                  <a:pt x="122502" y="318813"/>
                </a:lnTo>
                <a:lnTo>
                  <a:pt x="166877" y="324611"/>
                </a:lnTo>
                <a:lnTo>
                  <a:pt x="211253" y="318813"/>
                </a:lnTo>
                <a:lnTo>
                  <a:pt x="233079" y="309854"/>
                </a:lnTo>
                <a:lnTo>
                  <a:pt x="166877" y="309854"/>
                </a:lnTo>
                <a:lnTo>
                  <a:pt x="118907" y="302333"/>
                </a:lnTo>
                <a:lnTo>
                  <a:pt x="77246" y="281388"/>
                </a:lnTo>
                <a:lnTo>
                  <a:pt x="44394" y="249449"/>
                </a:lnTo>
                <a:lnTo>
                  <a:pt x="22849" y="208945"/>
                </a:lnTo>
                <a:lnTo>
                  <a:pt x="15112" y="162305"/>
                </a:lnTo>
                <a:lnTo>
                  <a:pt x="22849" y="115666"/>
                </a:lnTo>
                <a:lnTo>
                  <a:pt x="44394" y="75162"/>
                </a:lnTo>
                <a:lnTo>
                  <a:pt x="77246" y="43223"/>
                </a:lnTo>
                <a:lnTo>
                  <a:pt x="118907" y="22278"/>
                </a:lnTo>
                <a:lnTo>
                  <a:pt x="166877" y="14757"/>
                </a:lnTo>
                <a:lnTo>
                  <a:pt x="235446" y="14757"/>
                </a:lnTo>
                <a:lnTo>
                  <a:pt x="232282" y="13058"/>
                </a:lnTo>
                <a:lnTo>
                  <a:pt x="200771" y="3380"/>
                </a:lnTo>
                <a:lnTo>
                  <a:pt x="166877" y="0"/>
                </a:lnTo>
                <a:close/>
              </a:path>
              <a:path w="334010" h="325120">
                <a:moveTo>
                  <a:pt x="317373" y="97243"/>
                </a:moveTo>
                <a:lnTo>
                  <a:pt x="312546" y="97281"/>
                </a:lnTo>
                <a:lnTo>
                  <a:pt x="309625" y="100190"/>
                </a:lnTo>
                <a:lnTo>
                  <a:pt x="307594" y="102247"/>
                </a:lnTo>
                <a:lnTo>
                  <a:pt x="307086" y="105194"/>
                </a:lnTo>
                <a:lnTo>
                  <a:pt x="307975" y="107772"/>
                </a:lnTo>
                <a:lnTo>
                  <a:pt x="307720" y="107822"/>
                </a:lnTo>
                <a:lnTo>
                  <a:pt x="312374" y="120747"/>
                </a:lnTo>
                <a:lnTo>
                  <a:pt x="315801" y="134169"/>
                </a:lnTo>
                <a:lnTo>
                  <a:pt x="317918" y="148038"/>
                </a:lnTo>
                <a:lnTo>
                  <a:pt x="318643" y="162305"/>
                </a:lnTo>
                <a:lnTo>
                  <a:pt x="310906" y="208945"/>
                </a:lnTo>
                <a:lnTo>
                  <a:pt x="289361" y="249449"/>
                </a:lnTo>
                <a:lnTo>
                  <a:pt x="256509" y="281388"/>
                </a:lnTo>
                <a:lnTo>
                  <a:pt x="214848" y="302333"/>
                </a:lnTo>
                <a:lnTo>
                  <a:pt x="166877" y="309854"/>
                </a:lnTo>
                <a:lnTo>
                  <a:pt x="233079" y="309854"/>
                </a:lnTo>
                <a:lnTo>
                  <a:pt x="284892" y="277067"/>
                </a:lnTo>
                <a:lnTo>
                  <a:pt x="310980" y="244218"/>
                </a:lnTo>
                <a:lnTo>
                  <a:pt x="327797" y="205448"/>
                </a:lnTo>
                <a:lnTo>
                  <a:pt x="333756" y="162305"/>
                </a:lnTo>
                <a:lnTo>
                  <a:pt x="332986" y="146856"/>
                </a:lnTo>
                <a:lnTo>
                  <a:pt x="321818" y="102107"/>
                </a:lnTo>
                <a:lnTo>
                  <a:pt x="320294" y="100101"/>
                </a:lnTo>
                <a:lnTo>
                  <a:pt x="317373" y="97243"/>
                </a:lnTo>
                <a:close/>
              </a:path>
              <a:path w="334010" h="325120">
                <a:moveTo>
                  <a:pt x="93091" y="132791"/>
                </a:moveTo>
                <a:lnTo>
                  <a:pt x="86868" y="132791"/>
                </a:lnTo>
                <a:lnTo>
                  <a:pt x="83438" y="136093"/>
                </a:lnTo>
                <a:lnTo>
                  <a:pt x="83438" y="142214"/>
                </a:lnTo>
                <a:lnTo>
                  <a:pt x="84327" y="144043"/>
                </a:lnTo>
                <a:lnTo>
                  <a:pt x="161544" y="219163"/>
                </a:lnTo>
                <a:lnTo>
                  <a:pt x="162941" y="220497"/>
                </a:lnTo>
                <a:lnTo>
                  <a:pt x="164719" y="221322"/>
                </a:lnTo>
                <a:lnTo>
                  <a:pt x="169037" y="221322"/>
                </a:lnTo>
                <a:lnTo>
                  <a:pt x="170942" y="220433"/>
                </a:lnTo>
                <a:lnTo>
                  <a:pt x="172313" y="219049"/>
                </a:lnTo>
                <a:lnTo>
                  <a:pt x="187717" y="203390"/>
                </a:lnTo>
                <a:lnTo>
                  <a:pt x="166750" y="203390"/>
                </a:lnTo>
                <a:lnTo>
                  <a:pt x="96393" y="134950"/>
                </a:lnTo>
                <a:lnTo>
                  <a:pt x="94995" y="133616"/>
                </a:lnTo>
                <a:lnTo>
                  <a:pt x="93091" y="132791"/>
                </a:lnTo>
                <a:close/>
              </a:path>
              <a:path w="334010" h="325120">
                <a:moveTo>
                  <a:pt x="172363" y="219024"/>
                </a:moveTo>
                <a:close/>
              </a:path>
              <a:path w="334010" h="325120">
                <a:moveTo>
                  <a:pt x="301117" y="66344"/>
                </a:moveTo>
                <a:lnTo>
                  <a:pt x="290575" y="77139"/>
                </a:lnTo>
                <a:lnTo>
                  <a:pt x="166750" y="203390"/>
                </a:lnTo>
                <a:lnTo>
                  <a:pt x="187717" y="203390"/>
                </a:lnTo>
                <a:lnTo>
                  <a:pt x="299047" y="90030"/>
                </a:lnTo>
                <a:lnTo>
                  <a:pt x="309880" y="78968"/>
                </a:lnTo>
                <a:lnTo>
                  <a:pt x="322135" y="66408"/>
                </a:lnTo>
                <a:lnTo>
                  <a:pt x="301244" y="66408"/>
                </a:lnTo>
                <a:close/>
              </a:path>
              <a:path w="334010" h="325120">
                <a:moveTo>
                  <a:pt x="299122" y="89992"/>
                </a:moveTo>
                <a:close/>
              </a:path>
              <a:path w="334010" h="325120">
                <a:moveTo>
                  <a:pt x="330326" y="44259"/>
                </a:moveTo>
                <a:lnTo>
                  <a:pt x="323976" y="44259"/>
                </a:lnTo>
                <a:lnTo>
                  <a:pt x="322071" y="45161"/>
                </a:lnTo>
                <a:lnTo>
                  <a:pt x="320675" y="46570"/>
                </a:lnTo>
                <a:lnTo>
                  <a:pt x="301244" y="66408"/>
                </a:lnTo>
                <a:lnTo>
                  <a:pt x="322135" y="66408"/>
                </a:lnTo>
                <a:lnTo>
                  <a:pt x="331663" y="56667"/>
                </a:lnTo>
                <a:lnTo>
                  <a:pt x="332994" y="55397"/>
                </a:lnTo>
                <a:lnTo>
                  <a:pt x="333756" y="53606"/>
                </a:lnTo>
                <a:lnTo>
                  <a:pt x="333714" y="47534"/>
                </a:lnTo>
                <a:lnTo>
                  <a:pt x="330326" y="44259"/>
                </a:lnTo>
                <a:close/>
              </a:path>
              <a:path w="334010" h="325120">
                <a:moveTo>
                  <a:pt x="286272" y="59842"/>
                </a:moveTo>
                <a:lnTo>
                  <a:pt x="276098" y="59842"/>
                </a:lnTo>
                <a:lnTo>
                  <a:pt x="279145" y="62471"/>
                </a:lnTo>
                <a:lnTo>
                  <a:pt x="283718" y="62407"/>
                </a:lnTo>
                <a:lnTo>
                  <a:pt x="286272" y="59842"/>
                </a:lnTo>
                <a:close/>
              </a:path>
              <a:path w="334010" h="325120">
                <a:moveTo>
                  <a:pt x="235446" y="14757"/>
                </a:moveTo>
                <a:lnTo>
                  <a:pt x="166877" y="14757"/>
                </a:lnTo>
                <a:lnTo>
                  <a:pt x="198157" y="17903"/>
                </a:lnTo>
                <a:lnTo>
                  <a:pt x="227187" y="26911"/>
                </a:lnTo>
                <a:lnTo>
                  <a:pt x="253335" y="41139"/>
                </a:lnTo>
                <a:lnTo>
                  <a:pt x="275970" y="59943"/>
                </a:lnTo>
                <a:lnTo>
                  <a:pt x="276098" y="59842"/>
                </a:lnTo>
                <a:lnTo>
                  <a:pt x="286272" y="59842"/>
                </a:lnTo>
                <a:lnTo>
                  <a:pt x="289369" y="56730"/>
                </a:lnTo>
                <a:lnTo>
                  <a:pt x="289432" y="52019"/>
                </a:lnTo>
                <a:lnTo>
                  <a:pt x="286512" y="49136"/>
                </a:lnTo>
                <a:lnTo>
                  <a:pt x="286131" y="48869"/>
                </a:lnTo>
                <a:lnTo>
                  <a:pt x="285750" y="48755"/>
                </a:lnTo>
                <a:lnTo>
                  <a:pt x="260746" y="28342"/>
                </a:lnTo>
                <a:lnTo>
                  <a:pt x="235446" y="14757"/>
                </a:lnTo>
                <a:close/>
              </a:path>
              <a:path w="334010" h="325120">
                <a:moveTo>
                  <a:pt x="320675" y="46545"/>
                </a:move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5E1057F3-166C-411E-BF60-4EBEC4F71E48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FC162F-44CB-EC48-30A1-A83BC9355750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8D8C0710-AC55-E2AB-F934-F1A3AAEDBE0A}"/>
                </a:ext>
              </a:extLst>
            </p:cNvPr>
            <p:cNvPicPr/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D22E0671-0E51-FE64-7CBF-88749D914BFA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95EC373-515D-0554-3007-82B415DD1064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234" y="580643"/>
            <a:ext cx="644525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50" dirty="0">
                <a:solidFill>
                  <a:srgbClr val="FF0000"/>
                </a:solidFill>
              </a:rPr>
              <a:t>PHƯƠNG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PHÁP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80" dirty="0">
                <a:solidFill>
                  <a:srgbClr val="FF0000"/>
                </a:solidFill>
              </a:rPr>
              <a:t>ĐÁNH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GIÁ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RỦI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90" dirty="0">
                <a:solidFill>
                  <a:srgbClr val="FF0000"/>
                </a:solidFill>
              </a:rPr>
              <a:t>RO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TÍN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DỤNG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020" y="1082560"/>
            <a:ext cx="9396095" cy="97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solidFill>
                  <a:srgbClr val="001F5F"/>
                </a:solidFill>
                <a:latin typeface="Arial"/>
                <a:cs typeface="Arial"/>
              </a:rPr>
              <a:t>Phương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pháp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0" dirty="0">
                <a:solidFill>
                  <a:srgbClr val="001F5F"/>
                </a:solidFill>
                <a:latin typeface="Arial"/>
                <a:cs typeface="Arial"/>
              </a:rPr>
              <a:t>mô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Arial"/>
                <a:cs typeface="Arial"/>
              </a:rPr>
              <a:t>hình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40" dirty="0">
                <a:latin typeface="Arial"/>
                <a:cs typeface="Arial"/>
              </a:rPr>
              <a:t>Xây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dựng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Credit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ScoreCard </a:t>
            </a:r>
            <a:r>
              <a:rPr sz="1600" dirty="0">
                <a:latin typeface="Arial"/>
                <a:cs typeface="Arial"/>
              </a:rPr>
              <a:t>nhằm mục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đích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ước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lượng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suất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xảy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sự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kiện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đối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với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50" dirty="0">
                <a:latin typeface="Arial"/>
                <a:cs typeface="Arial"/>
              </a:rPr>
              <a:t>một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như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vỡ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nợ,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phá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sản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hoặc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trả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nợ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chậm.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9542" y="2518410"/>
            <a:ext cx="2810510" cy="3508375"/>
          </a:xfrm>
          <a:custGeom>
            <a:avLst/>
            <a:gdLst/>
            <a:ahLst/>
            <a:cxnLst/>
            <a:rect l="l" t="t" r="r" b="b"/>
            <a:pathLst>
              <a:path w="2810510" h="3508375">
                <a:moveTo>
                  <a:pt x="0" y="468375"/>
                </a:moveTo>
                <a:lnTo>
                  <a:pt x="2417" y="420483"/>
                </a:lnTo>
                <a:lnTo>
                  <a:pt x="9514" y="373975"/>
                </a:lnTo>
                <a:lnTo>
                  <a:pt x="21055" y="329087"/>
                </a:lnTo>
                <a:lnTo>
                  <a:pt x="36804" y="286053"/>
                </a:lnTo>
                <a:lnTo>
                  <a:pt x="56526" y="245110"/>
                </a:lnTo>
                <a:lnTo>
                  <a:pt x="79985" y="206492"/>
                </a:lnTo>
                <a:lnTo>
                  <a:pt x="106947" y="170436"/>
                </a:lnTo>
                <a:lnTo>
                  <a:pt x="137175" y="137175"/>
                </a:lnTo>
                <a:lnTo>
                  <a:pt x="170436" y="106947"/>
                </a:lnTo>
                <a:lnTo>
                  <a:pt x="206492" y="79985"/>
                </a:lnTo>
                <a:lnTo>
                  <a:pt x="245110" y="56526"/>
                </a:lnTo>
                <a:lnTo>
                  <a:pt x="286053" y="36804"/>
                </a:lnTo>
                <a:lnTo>
                  <a:pt x="329087" y="21055"/>
                </a:lnTo>
                <a:lnTo>
                  <a:pt x="373975" y="9514"/>
                </a:lnTo>
                <a:lnTo>
                  <a:pt x="420483" y="2417"/>
                </a:lnTo>
                <a:lnTo>
                  <a:pt x="468375" y="0"/>
                </a:lnTo>
                <a:lnTo>
                  <a:pt x="2341880" y="0"/>
                </a:lnTo>
                <a:lnTo>
                  <a:pt x="2389772" y="2417"/>
                </a:lnTo>
                <a:lnTo>
                  <a:pt x="2436280" y="9514"/>
                </a:lnTo>
                <a:lnTo>
                  <a:pt x="2481168" y="21055"/>
                </a:lnTo>
                <a:lnTo>
                  <a:pt x="2524202" y="36804"/>
                </a:lnTo>
                <a:lnTo>
                  <a:pt x="2565145" y="56526"/>
                </a:lnTo>
                <a:lnTo>
                  <a:pt x="2603763" y="79985"/>
                </a:lnTo>
                <a:lnTo>
                  <a:pt x="2639819" y="106947"/>
                </a:lnTo>
                <a:lnTo>
                  <a:pt x="2673080" y="137175"/>
                </a:lnTo>
                <a:lnTo>
                  <a:pt x="2703308" y="170436"/>
                </a:lnTo>
                <a:lnTo>
                  <a:pt x="2730270" y="206492"/>
                </a:lnTo>
                <a:lnTo>
                  <a:pt x="2753729" y="245110"/>
                </a:lnTo>
                <a:lnTo>
                  <a:pt x="2773451" y="286053"/>
                </a:lnTo>
                <a:lnTo>
                  <a:pt x="2789200" y="329087"/>
                </a:lnTo>
                <a:lnTo>
                  <a:pt x="2800741" y="373975"/>
                </a:lnTo>
                <a:lnTo>
                  <a:pt x="2807838" y="420483"/>
                </a:lnTo>
                <a:lnTo>
                  <a:pt x="2810256" y="468375"/>
                </a:lnTo>
                <a:lnTo>
                  <a:pt x="2810256" y="3039872"/>
                </a:lnTo>
                <a:lnTo>
                  <a:pt x="2807838" y="3087760"/>
                </a:lnTo>
                <a:lnTo>
                  <a:pt x="2800741" y="3134265"/>
                </a:lnTo>
                <a:lnTo>
                  <a:pt x="2789200" y="3179151"/>
                </a:lnTo>
                <a:lnTo>
                  <a:pt x="2773451" y="3222183"/>
                </a:lnTo>
                <a:lnTo>
                  <a:pt x="2753729" y="3263126"/>
                </a:lnTo>
                <a:lnTo>
                  <a:pt x="2730270" y="3301744"/>
                </a:lnTo>
                <a:lnTo>
                  <a:pt x="2703308" y="3337801"/>
                </a:lnTo>
                <a:lnTo>
                  <a:pt x="2673080" y="3371062"/>
                </a:lnTo>
                <a:lnTo>
                  <a:pt x="2639819" y="3401292"/>
                </a:lnTo>
                <a:lnTo>
                  <a:pt x="2603763" y="3428255"/>
                </a:lnTo>
                <a:lnTo>
                  <a:pt x="2565145" y="3451716"/>
                </a:lnTo>
                <a:lnTo>
                  <a:pt x="2524202" y="3471440"/>
                </a:lnTo>
                <a:lnTo>
                  <a:pt x="2481168" y="3487190"/>
                </a:lnTo>
                <a:lnTo>
                  <a:pt x="2436280" y="3498732"/>
                </a:lnTo>
                <a:lnTo>
                  <a:pt x="2389772" y="3505829"/>
                </a:lnTo>
                <a:lnTo>
                  <a:pt x="2341880" y="3508248"/>
                </a:lnTo>
                <a:lnTo>
                  <a:pt x="468375" y="3508248"/>
                </a:lnTo>
                <a:lnTo>
                  <a:pt x="420483" y="3505829"/>
                </a:lnTo>
                <a:lnTo>
                  <a:pt x="373975" y="3498732"/>
                </a:lnTo>
                <a:lnTo>
                  <a:pt x="329087" y="3487190"/>
                </a:lnTo>
                <a:lnTo>
                  <a:pt x="286053" y="3471440"/>
                </a:lnTo>
                <a:lnTo>
                  <a:pt x="245110" y="3451716"/>
                </a:lnTo>
                <a:lnTo>
                  <a:pt x="206492" y="3428255"/>
                </a:lnTo>
                <a:lnTo>
                  <a:pt x="170436" y="3401292"/>
                </a:lnTo>
                <a:lnTo>
                  <a:pt x="137175" y="3371062"/>
                </a:lnTo>
                <a:lnTo>
                  <a:pt x="106947" y="3337801"/>
                </a:lnTo>
                <a:lnTo>
                  <a:pt x="79985" y="3301744"/>
                </a:lnTo>
                <a:lnTo>
                  <a:pt x="56526" y="3263126"/>
                </a:lnTo>
                <a:lnTo>
                  <a:pt x="36804" y="3222183"/>
                </a:lnTo>
                <a:lnTo>
                  <a:pt x="21055" y="3179151"/>
                </a:lnTo>
                <a:lnTo>
                  <a:pt x="9514" y="3134265"/>
                </a:lnTo>
                <a:lnTo>
                  <a:pt x="2417" y="3087760"/>
                </a:lnTo>
                <a:lnTo>
                  <a:pt x="0" y="3039872"/>
                </a:lnTo>
                <a:lnTo>
                  <a:pt x="0" y="468375"/>
                </a:lnTo>
                <a:close/>
              </a:path>
            </a:pathLst>
          </a:custGeom>
          <a:ln w="28575">
            <a:solidFill>
              <a:srgbClr val="001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9517" y="2720085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C00000"/>
                </a:solidFill>
                <a:latin typeface="Arial"/>
                <a:cs typeface="Arial"/>
              </a:rPr>
              <a:t>Hồ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80" dirty="0">
                <a:solidFill>
                  <a:srgbClr val="C00000"/>
                </a:solidFill>
                <a:latin typeface="Arial"/>
                <a:cs typeface="Arial"/>
              </a:rPr>
              <a:t>sơ</a:t>
            </a:r>
            <a:r>
              <a:rPr sz="18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C00000"/>
                </a:solidFill>
                <a:latin typeface="Arial"/>
                <a:cs typeface="Arial"/>
              </a:rPr>
              <a:t>khách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hàng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0270" y="3358134"/>
            <a:ext cx="1920239" cy="368935"/>
          </a:xfrm>
          <a:prstGeom prst="rect">
            <a:avLst/>
          </a:prstGeom>
          <a:ln w="19050">
            <a:solidFill>
              <a:srgbClr val="001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60" dirty="0">
                <a:latin typeface="Arial"/>
                <a:cs typeface="Arial"/>
              </a:rPr>
              <a:t>Nhân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khẩu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0270" y="4005834"/>
            <a:ext cx="1920239" cy="368935"/>
          </a:xfrm>
          <a:prstGeom prst="rect">
            <a:avLst/>
          </a:prstGeom>
          <a:ln w="19050">
            <a:solidFill>
              <a:srgbClr val="001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00" dirty="0">
                <a:latin typeface="Arial"/>
                <a:cs typeface="Arial"/>
              </a:rPr>
              <a:t>Lịch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sử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tín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0270" y="4653534"/>
            <a:ext cx="1920239" cy="368935"/>
          </a:xfrm>
          <a:prstGeom prst="rect">
            <a:avLst/>
          </a:prstGeom>
          <a:ln w="19050">
            <a:solidFill>
              <a:srgbClr val="001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45" dirty="0">
                <a:latin typeface="Arial"/>
                <a:cs typeface="Arial"/>
              </a:rPr>
              <a:t>Thông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giao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dịch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0270" y="5301234"/>
            <a:ext cx="1920239" cy="368935"/>
          </a:xfrm>
          <a:prstGeom prst="rect">
            <a:avLst/>
          </a:prstGeom>
          <a:ln w="19050">
            <a:solidFill>
              <a:srgbClr val="001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110" dirty="0">
                <a:latin typeface="Arial"/>
                <a:cs typeface="Arial"/>
              </a:rPr>
              <a:t>Tài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sản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đảm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bảo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14616" y="3227832"/>
            <a:ext cx="1767839" cy="1899285"/>
            <a:chOff x="7214616" y="3227832"/>
            <a:chExt cx="1767839" cy="1899285"/>
          </a:xfrm>
        </p:grpSpPr>
        <p:sp>
          <p:nvSpPr>
            <p:cNvPr id="12" name="object 12"/>
            <p:cNvSpPr/>
            <p:nvPr/>
          </p:nvSpPr>
          <p:spPr>
            <a:xfrm>
              <a:off x="7223760" y="3473196"/>
              <a:ext cx="1742439" cy="1312545"/>
            </a:xfrm>
            <a:custGeom>
              <a:avLst/>
              <a:gdLst/>
              <a:ahLst/>
              <a:cxnLst/>
              <a:rect l="l" t="t" r="r" b="b"/>
              <a:pathLst>
                <a:path w="1742440" h="1312545">
                  <a:moveTo>
                    <a:pt x="1681861" y="0"/>
                  </a:moveTo>
                  <a:lnTo>
                    <a:pt x="1643576" y="330"/>
                  </a:lnTo>
                  <a:lnTo>
                    <a:pt x="1474762" y="3619"/>
                  </a:lnTo>
                  <a:lnTo>
                    <a:pt x="1360328" y="5638"/>
                  </a:lnTo>
                  <a:lnTo>
                    <a:pt x="1315466" y="5968"/>
                  </a:lnTo>
                  <a:lnTo>
                    <a:pt x="432435" y="0"/>
                  </a:lnTo>
                  <a:lnTo>
                    <a:pt x="66040" y="0"/>
                  </a:lnTo>
                  <a:lnTo>
                    <a:pt x="40505" y="5244"/>
                  </a:lnTo>
                  <a:lnTo>
                    <a:pt x="19494" y="19478"/>
                  </a:lnTo>
                  <a:lnTo>
                    <a:pt x="5246" y="40451"/>
                  </a:lnTo>
                  <a:lnTo>
                    <a:pt x="0" y="65912"/>
                  </a:lnTo>
                  <a:lnTo>
                    <a:pt x="0" y="1246251"/>
                  </a:lnTo>
                  <a:lnTo>
                    <a:pt x="5246" y="1271712"/>
                  </a:lnTo>
                  <a:lnTo>
                    <a:pt x="19494" y="1292685"/>
                  </a:lnTo>
                  <a:lnTo>
                    <a:pt x="40505" y="1306919"/>
                  </a:lnTo>
                  <a:lnTo>
                    <a:pt x="66040" y="1312164"/>
                  </a:lnTo>
                  <a:lnTo>
                    <a:pt x="1681861" y="1312164"/>
                  </a:lnTo>
                  <a:lnTo>
                    <a:pt x="1703945" y="1306919"/>
                  </a:lnTo>
                  <a:lnTo>
                    <a:pt x="1723183" y="1292685"/>
                  </a:lnTo>
                  <a:lnTo>
                    <a:pt x="1736778" y="1271712"/>
                  </a:lnTo>
                  <a:lnTo>
                    <a:pt x="1741932" y="1246251"/>
                  </a:lnTo>
                  <a:lnTo>
                    <a:pt x="1741932" y="65912"/>
                  </a:lnTo>
                  <a:lnTo>
                    <a:pt x="1736778" y="40451"/>
                  </a:lnTo>
                  <a:lnTo>
                    <a:pt x="1723183" y="19478"/>
                  </a:lnTo>
                  <a:lnTo>
                    <a:pt x="1703945" y="5244"/>
                  </a:lnTo>
                  <a:lnTo>
                    <a:pt x="1681861" y="0"/>
                  </a:lnTo>
                  <a:close/>
                </a:path>
              </a:pathLst>
            </a:custGeom>
            <a:solidFill>
              <a:srgbClr val="002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4616" y="3454908"/>
              <a:ext cx="1767839" cy="1344295"/>
            </a:xfrm>
            <a:custGeom>
              <a:avLst/>
              <a:gdLst/>
              <a:ahLst/>
              <a:cxnLst/>
              <a:rect l="l" t="t" r="r" b="b"/>
              <a:pathLst>
                <a:path w="1767840" h="1344295">
                  <a:moveTo>
                    <a:pt x="1689988" y="0"/>
                  </a:moveTo>
                  <a:lnTo>
                    <a:pt x="1658760" y="932"/>
                  </a:lnTo>
                  <a:lnTo>
                    <a:pt x="1620281" y="2984"/>
                  </a:lnTo>
                  <a:lnTo>
                    <a:pt x="1576206" y="5036"/>
                  </a:lnTo>
                  <a:lnTo>
                    <a:pt x="1528190" y="5968"/>
                  </a:lnTo>
                  <a:lnTo>
                    <a:pt x="1324355" y="5968"/>
                  </a:lnTo>
                  <a:lnTo>
                    <a:pt x="1316521" y="7947"/>
                  </a:lnTo>
                  <a:lnTo>
                    <a:pt x="1310925" y="12747"/>
                  </a:lnTo>
                  <a:lnTo>
                    <a:pt x="1307568" y="18667"/>
                  </a:lnTo>
                  <a:lnTo>
                    <a:pt x="1306449" y="24002"/>
                  </a:lnTo>
                  <a:lnTo>
                    <a:pt x="1307568" y="29338"/>
                  </a:lnTo>
                  <a:lnTo>
                    <a:pt x="1310925" y="35258"/>
                  </a:lnTo>
                  <a:lnTo>
                    <a:pt x="1316521" y="40058"/>
                  </a:lnTo>
                  <a:lnTo>
                    <a:pt x="1324355" y="42037"/>
                  </a:lnTo>
                  <a:lnTo>
                    <a:pt x="1365492" y="41084"/>
                  </a:lnTo>
                  <a:lnTo>
                    <a:pt x="1470195" y="36893"/>
                  </a:lnTo>
                  <a:lnTo>
                    <a:pt x="1528190" y="35940"/>
                  </a:lnTo>
                  <a:lnTo>
                    <a:pt x="1689988" y="35940"/>
                  </a:lnTo>
                  <a:lnTo>
                    <a:pt x="1707542" y="39227"/>
                  </a:lnTo>
                  <a:lnTo>
                    <a:pt x="1722881" y="48704"/>
                  </a:lnTo>
                  <a:lnTo>
                    <a:pt x="1733744" y="63801"/>
                  </a:lnTo>
                  <a:lnTo>
                    <a:pt x="1737867" y="83946"/>
                  </a:lnTo>
                  <a:lnTo>
                    <a:pt x="1737867" y="1266189"/>
                  </a:lnTo>
                  <a:lnTo>
                    <a:pt x="1733744" y="1286335"/>
                  </a:lnTo>
                  <a:lnTo>
                    <a:pt x="1722881" y="1301432"/>
                  </a:lnTo>
                  <a:lnTo>
                    <a:pt x="1707542" y="1310909"/>
                  </a:lnTo>
                  <a:lnTo>
                    <a:pt x="1689988" y="1314195"/>
                  </a:lnTo>
                  <a:lnTo>
                    <a:pt x="77850" y="1314195"/>
                  </a:lnTo>
                  <a:lnTo>
                    <a:pt x="60297" y="1310909"/>
                  </a:lnTo>
                  <a:lnTo>
                    <a:pt x="44957" y="1301432"/>
                  </a:lnTo>
                  <a:lnTo>
                    <a:pt x="34095" y="1286335"/>
                  </a:lnTo>
                  <a:lnTo>
                    <a:pt x="29972" y="1266189"/>
                  </a:lnTo>
                  <a:lnTo>
                    <a:pt x="29972" y="83946"/>
                  </a:lnTo>
                  <a:lnTo>
                    <a:pt x="34095" y="63801"/>
                  </a:lnTo>
                  <a:lnTo>
                    <a:pt x="44957" y="48704"/>
                  </a:lnTo>
                  <a:lnTo>
                    <a:pt x="60297" y="39227"/>
                  </a:lnTo>
                  <a:lnTo>
                    <a:pt x="77850" y="35940"/>
                  </a:lnTo>
                  <a:lnTo>
                    <a:pt x="449452" y="35940"/>
                  </a:lnTo>
                  <a:lnTo>
                    <a:pt x="461390" y="24002"/>
                  </a:lnTo>
                  <a:lnTo>
                    <a:pt x="443483" y="0"/>
                  </a:lnTo>
                  <a:lnTo>
                    <a:pt x="77850" y="0"/>
                  </a:lnTo>
                  <a:lnTo>
                    <a:pt x="48005" y="6365"/>
                  </a:lnTo>
                  <a:lnTo>
                    <a:pt x="23209" y="23971"/>
                  </a:lnTo>
                  <a:lnTo>
                    <a:pt x="6270" y="50577"/>
                  </a:lnTo>
                  <a:lnTo>
                    <a:pt x="0" y="83946"/>
                  </a:lnTo>
                  <a:lnTo>
                    <a:pt x="0" y="1266189"/>
                  </a:lnTo>
                  <a:lnTo>
                    <a:pt x="6270" y="1298626"/>
                  </a:lnTo>
                  <a:lnTo>
                    <a:pt x="23209" y="1323181"/>
                  </a:lnTo>
                  <a:lnTo>
                    <a:pt x="48005" y="1338734"/>
                  </a:lnTo>
                  <a:lnTo>
                    <a:pt x="77850" y="1344167"/>
                  </a:lnTo>
                  <a:lnTo>
                    <a:pt x="1689988" y="1344167"/>
                  </a:lnTo>
                  <a:lnTo>
                    <a:pt x="1719833" y="1338734"/>
                  </a:lnTo>
                  <a:lnTo>
                    <a:pt x="1744630" y="1323181"/>
                  </a:lnTo>
                  <a:lnTo>
                    <a:pt x="1761569" y="1298626"/>
                  </a:lnTo>
                  <a:lnTo>
                    <a:pt x="1767839" y="1266189"/>
                  </a:lnTo>
                  <a:lnTo>
                    <a:pt x="1767839" y="83946"/>
                  </a:lnTo>
                  <a:lnTo>
                    <a:pt x="1761569" y="50577"/>
                  </a:lnTo>
                  <a:lnTo>
                    <a:pt x="1744630" y="23971"/>
                  </a:lnTo>
                  <a:lnTo>
                    <a:pt x="1719833" y="6365"/>
                  </a:lnTo>
                  <a:lnTo>
                    <a:pt x="1689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5176" y="4785360"/>
              <a:ext cx="419100" cy="216535"/>
            </a:xfrm>
            <a:custGeom>
              <a:avLst/>
              <a:gdLst/>
              <a:ahLst/>
              <a:cxnLst/>
              <a:rect l="l" t="t" r="r" b="b"/>
              <a:pathLst>
                <a:path w="419100" h="216535">
                  <a:moveTo>
                    <a:pt x="389000" y="0"/>
                  </a:moveTo>
                  <a:lnTo>
                    <a:pt x="35178" y="0"/>
                  </a:lnTo>
                  <a:lnTo>
                    <a:pt x="0" y="216407"/>
                  </a:lnTo>
                  <a:lnTo>
                    <a:pt x="419100" y="216407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FFF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8412" y="4768596"/>
              <a:ext cx="455930" cy="245745"/>
            </a:xfrm>
            <a:custGeom>
              <a:avLst/>
              <a:gdLst/>
              <a:ahLst/>
              <a:cxnLst/>
              <a:rect l="l" t="t" r="r" b="b"/>
              <a:pathLst>
                <a:path w="455929" h="245745">
                  <a:moveTo>
                    <a:pt x="413766" y="0"/>
                  </a:moveTo>
                  <a:lnTo>
                    <a:pt x="48006" y="0"/>
                  </a:lnTo>
                  <a:lnTo>
                    <a:pt x="35941" y="5968"/>
                  </a:lnTo>
                  <a:lnTo>
                    <a:pt x="35941" y="11937"/>
                  </a:lnTo>
                  <a:lnTo>
                    <a:pt x="5969" y="227456"/>
                  </a:lnTo>
                  <a:lnTo>
                    <a:pt x="0" y="233425"/>
                  </a:lnTo>
                  <a:lnTo>
                    <a:pt x="11938" y="245363"/>
                  </a:lnTo>
                  <a:lnTo>
                    <a:pt x="449707" y="245363"/>
                  </a:lnTo>
                  <a:lnTo>
                    <a:pt x="455676" y="239394"/>
                  </a:lnTo>
                  <a:lnTo>
                    <a:pt x="455676" y="227456"/>
                  </a:lnTo>
                  <a:lnTo>
                    <a:pt x="453663" y="215391"/>
                  </a:lnTo>
                  <a:lnTo>
                    <a:pt x="35941" y="215391"/>
                  </a:lnTo>
                  <a:lnTo>
                    <a:pt x="65913" y="29971"/>
                  </a:lnTo>
                  <a:lnTo>
                    <a:pt x="422742" y="29971"/>
                  </a:lnTo>
                  <a:lnTo>
                    <a:pt x="419735" y="11937"/>
                  </a:lnTo>
                  <a:lnTo>
                    <a:pt x="419735" y="5968"/>
                  </a:lnTo>
                  <a:lnTo>
                    <a:pt x="413766" y="0"/>
                  </a:lnTo>
                  <a:close/>
                </a:path>
                <a:path w="455929" h="245745">
                  <a:moveTo>
                    <a:pt x="422742" y="29971"/>
                  </a:moveTo>
                  <a:lnTo>
                    <a:pt x="395732" y="29971"/>
                  </a:lnTo>
                  <a:lnTo>
                    <a:pt x="419735" y="215391"/>
                  </a:lnTo>
                  <a:lnTo>
                    <a:pt x="453663" y="215391"/>
                  </a:lnTo>
                  <a:lnTo>
                    <a:pt x="422742" y="29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8016" y="5001767"/>
              <a:ext cx="693420" cy="106680"/>
            </a:xfrm>
            <a:custGeom>
              <a:avLst/>
              <a:gdLst/>
              <a:ahLst/>
              <a:cxnLst/>
              <a:rect l="l" t="t" r="r" b="b"/>
              <a:pathLst>
                <a:path w="693420" h="106679">
                  <a:moveTo>
                    <a:pt x="69342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693420" y="106679"/>
                  </a:lnTo>
                  <a:lnTo>
                    <a:pt x="693420" y="0"/>
                  </a:lnTo>
                  <a:close/>
                </a:path>
              </a:pathLst>
            </a:custGeom>
            <a:solidFill>
              <a:srgbClr val="6F73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4616" y="4497323"/>
              <a:ext cx="1767839" cy="629920"/>
            </a:xfrm>
            <a:custGeom>
              <a:avLst/>
              <a:gdLst/>
              <a:ahLst/>
              <a:cxnLst/>
              <a:rect l="l" t="t" r="r" b="b"/>
              <a:pathLst>
                <a:path w="1767840" h="629920">
                  <a:moveTo>
                    <a:pt x="1246632" y="504063"/>
                  </a:moveTo>
                  <a:lnTo>
                    <a:pt x="1245501" y="496239"/>
                  </a:lnTo>
                  <a:lnTo>
                    <a:pt x="1242136" y="490639"/>
                  </a:lnTo>
                  <a:lnTo>
                    <a:pt x="1236497" y="487286"/>
                  </a:lnTo>
                  <a:lnTo>
                    <a:pt x="1228598" y="486156"/>
                  </a:lnTo>
                  <a:lnTo>
                    <a:pt x="1216660" y="486156"/>
                  </a:lnTo>
                  <a:lnTo>
                    <a:pt x="1216660" y="516001"/>
                  </a:lnTo>
                  <a:lnTo>
                    <a:pt x="1216660" y="593598"/>
                  </a:lnTo>
                  <a:lnTo>
                    <a:pt x="551180" y="593598"/>
                  </a:lnTo>
                  <a:lnTo>
                    <a:pt x="551180" y="516001"/>
                  </a:lnTo>
                  <a:lnTo>
                    <a:pt x="1216660" y="516001"/>
                  </a:lnTo>
                  <a:lnTo>
                    <a:pt x="1216660" y="486156"/>
                  </a:lnTo>
                  <a:lnTo>
                    <a:pt x="527177" y="486156"/>
                  </a:lnTo>
                  <a:lnTo>
                    <a:pt x="521208" y="492125"/>
                  </a:lnTo>
                  <a:lnTo>
                    <a:pt x="521208" y="617474"/>
                  </a:lnTo>
                  <a:lnTo>
                    <a:pt x="527177" y="629412"/>
                  </a:lnTo>
                  <a:lnTo>
                    <a:pt x="1228598" y="629412"/>
                  </a:lnTo>
                  <a:lnTo>
                    <a:pt x="1236497" y="627456"/>
                  </a:lnTo>
                  <a:lnTo>
                    <a:pt x="1242136" y="622706"/>
                  </a:lnTo>
                  <a:lnTo>
                    <a:pt x="1245501" y="616826"/>
                  </a:lnTo>
                  <a:lnTo>
                    <a:pt x="1246632" y="611505"/>
                  </a:lnTo>
                  <a:lnTo>
                    <a:pt x="1246632" y="593598"/>
                  </a:lnTo>
                  <a:lnTo>
                    <a:pt x="1246632" y="516001"/>
                  </a:lnTo>
                  <a:lnTo>
                    <a:pt x="1246632" y="504063"/>
                  </a:lnTo>
                  <a:close/>
                </a:path>
                <a:path w="1767840" h="629920">
                  <a:moveTo>
                    <a:pt x="1767840" y="18288"/>
                  </a:moveTo>
                  <a:lnTo>
                    <a:pt x="1766709" y="10287"/>
                  </a:lnTo>
                  <a:lnTo>
                    <a:pt x="1763344" y="4584"/>
                  </a:lnTo>
                  <a:lnTo>
                    <a:pt x="1757705" y="1143"/>
                  </a:lnTo>
                  <a:lnTo>
                    <a:pt x="1749806" y="0"/>
                  </a:lnTo>
                  <a:lnTo>
                    <a:pt x="5969" y="0"/>
                  </a:lnTo>
                  <a:lnTo>
                    <a:pt x="0" y="6096"/>
                  </a:lnTo>
                  <a:lnTo>
                    <a:pt x="0" y="24384"/>
                  </a:lnTo>
                  <a:lnTo>
                    <a:pt x="5969" y="30480"/>
                  </a:lnTo>
                  <a:lnTo>
                    <a:pt x="1749806" y="30480"/>
                  </a:lnTo>
                  <a:lnTo>
                    <a:pt x="1761871" y="30480"/>
                  </a:lnTo>
                  <a:lnTo>
                    <a:pt x="1767840" y="24384"/>
                  </a:lnTo>
                  <a:lnTo>
                    <a:pt x="1767840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6240" y="4570476"/>
              <a:ext cx="156971" cy="1554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58100" y="3236976"/>
              <a:ext cx="881380" cy="1045844"/>
            </a:xfrm>
            <a:custGeom>
              <a:avLst/>
              <a:gdLst/>
              <a:ahLst/>
              <a:cxnLst/>
              <a:rect l="l" t="t" r="r" b="b"/>
              <a:pathLst>
                <a:path w="881379" h="1045845">
                  <a:moveTo>
                    <a:pt x="880872" y="0"/>
                  </a:moveTo>
                  <a:lnTo>
                    <a:pt x="0" y="0"/>
                  </a:lnTo>
                  <a:lnTo>
                    <a:pt x="0" y="1045463"/>
                  </a:lnTo>
                  <a:lnTo>
                    <a:pt x="880872" y="104546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FFF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9812" y="3227831"/>
              <a:ext cx="911860" cy="1071880"/>
            </a:xfrm>
            <a:custGeom>
              <a:avLst/>
              <a:gdLst/>
              <a:ahLst/>
              <a:cxnLst/>
              <a:rect l="l" t="t" r="r" b="b"/>
              <a:pathLst>
                <a:path w="911859" h="1071879">
                  <a:moveTo>
                    <a:pt x="911352" y="5969"/>
                  </a:moveTo>
                  <a:lnTo>
                    <a:pt x="905383" y="0"/>
                  </a:lnTo>
                  <a:lnTo>
                    <a:pt x="881380" y="0"/>
                  </a:lnTo>
                  <a:lnTo>
                    <a:pt x="881380" y="29972"/>
                  </a:lnTo>
                  <a:lnTo>
                    <a:pt x="881380" y="292608"/>
                  </a:lnTo>
                  <a:lnTo>
                    <a:pt x="881380" y="323100"/>
                  </a:lnTo>
                  <a:lnTo>
                    <a:pt x="881380" y="1041400"/>
                  </a:lnTo>
                  <a:lnTo>
                    <a:pt x="35941" y="1041400"/>
                  </a:lnTo>
                  <a:lnTo>
                    <a:pt x="35941" y="323100"/>
                  </a:lnTo>
                  <a:lnTo>
                    <a:pt x="881380" y="323100"/>
                  </a:lnTo>
                  <a:lnTo>
                    <a:pt x="881380" y="292608"/>
                  </a:lnTo>
                  <a:lnTo>
                    <a:pt x="35941" y="292608"/>
                  </a:lnTo>
                  <a:lnTo>
                    <a:pt x="35941" y="29972"/>
                  </a:lnTo>
                  <a:lnTo>
                    <a:pt x="881380" y="29972"/>
                  </a:lnTo>
                  <a:lnTo>
                    <a:pt x="881380" y="0"/>
                  </a:lnTo>
                  <a:lnTo>
                    <a:pt x="11938" y="0"/>
                  </a:lnTo>
                  <a:lnTo>
                    <a:pt x="0" y="5969"/>
                  </a:lnTo>
                  <a:lnTo>
                    <a:pt x="0" y="310896"/>
                  </a:lnTo>
                  <a:lnTo>
                    <a:pt x="0" y="316992"/>
                  </a:lnTo>
                  <a:lnTo>
                    <a:pt x="0" y="1053465"/>
                  </a:lnTo>
                  <a:lnTo>
                    <a:pt x="1955" y="1061300"/>
                  </a:lnTo>
                  <a:lnTo>
                    <a:pt x="6718" y="1066901"/>
                  </a:lnTo>
                  <a:lnTo>
                    <a:pt x="12636" y="1070254"/>
                  </a:lnTo>
                  <a:lnTo>
                    <a:pt x="18034" y="1071372"/>
                  </a:lnTo>
                  <a:lnTo>
                    <a:pt x="905383" y="1071372"/>
                  </a:lnTo>
                  <a:lnTo>
                    <a:pt x="911352" y="1065403"/>
                  </a:lnTo>
                  <a:lnTo>
                    <a:pt x="911352" y="1041400"/>
                  </a:lnTo>
                  <a:lnTo>
                    <a:pt x="911352" y="316992"/>
                  </a:lnTo>
                  <a:lnTo>
                    <a:pt x="911352" y="298704"/>
                  </a:lnTo>
                  <a:lnTo>
                    <a:pt x="911352" y="29972"/>
                  </a:lnTo>
                  <a:lnTo>
                    <a:pt x="911352" y="5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0396" y="3336036"/>
              <a:ext cx="114300" cy="1066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6136" y="3336036"/>
              <a:ext cx="106680" cy="1066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136636" y="3674237"/>
              <a:ext cx="224790" cy="471170"/>
            </a:xfrm>
            <a:custGeom>
              <a:avLst/>
              <a:gdLst/>
              <a:ahLst/>
              <a:cxnLst/>
              <a:rect l="l" t="t" r="r" b="b"/>
              <a:pathLst>
                <a:path w="224790" h="471170">
                  <a:moveTo>
                    <a:pt x="63960" y="0"/>
                  </a:moveTo>
                  <a:lnTo>
                    <a:pt x="32271" y="202"/>
                  </a:lnTo>
                  <a:lnTo>
                    <a:pt x="0" y="1524"/>
                  </a:lnTo>
                  <a:lnTo>
                    <a:pt x="0" y="471043"/>
                  </a:lnTo>
                  <a:lnTo>
                    <a:pt x="20595" y="469157"/>
                  </a:lnTo>
                  <a:lnTo>
                    <a:pt x="38369" y="465010"/>
                  </a:lnTo>
                  <a:lnTo>
                    <a:pt x="55024" y="460863"/>
                  </a:lnTo>
                  <a:lnTo>
                    <a:pt x="72263" y="458977"/>
                  </a:lnTo>
                  <a:lnTo>
                    <a:pt x="104405" y="450986"/>
                  </a:lnTo>
                  <a:lnTo>
                    <a:pt x="130905" y="431149"/>
                  </a:lnTo>
                  <a:lnTo>
                    <a:pt x="155166" y="405667"/>
                  </a:lnTo>
                  <a:lnTo>
                    <a:pt x="180594" y="380745"/>
                  </a:lnTo>
                  <a:lnTo>
                    <a:pt x="201521" y="348595"/>
                  </a:lnTo>
                  <a:lnTo>
                    <a:pt x="208375" y="308514"/>
                  </a:lnTo>
                  <a:lnTo>
                    <a:pt x="211847" y="263909"/>
                  </a:lnTo>
                  <a:lnTo>
                    <a:pt x="222631" y="218186"/>
                  </a:lnTo>
                  <a:lnTo>
                    <a:pt x="224714" y="187610"/>
                  </a:lnTo>
                  <a:lnTo>
                    <a:pt x="216630" y="158750"/>
                  </a:lnTo>
                  <a:lnTo>
                    <a:pt x="204021" y="131032"/>
                  </a:lnTo>
                  <a:lnTo>
                    <a:pt x="192532" y="103886"/>
                  </a:lnTo>
                  <a:lnTo>
                    <a:pt x="178665" y="83177"/>
                  </a:lnTo>
                  <a:lnTo>
                    <a:pt x="157988" y="64706"/>
                  </a:lnTo>
                  <a:lnTo>
                    <a:pt x="135024" y="46235"/>
                  </a:lnTo>
                  <a:lnTo>
                    <a:pt x="114300" y="25526"/>
                  </a:lnTo>
                  <a:lnTo>
                    <a:pt x="92243" y="6560"/>
                  </a:lnTo>
                  <a:lnTo>
                    <a:pt x="6396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25968" y="3659123"/>
              <a:ext cx="250825" cy="502920"/>
            </a:xfrm>
            <a:custGeom>
              <a:avLst/>
              <a:gdLst/>
              <a:ahLst/>
              <a:cxnLst/>
              <a:rect l="l" t="t" r="r" b="b"/>
              <a:pathLst>
                <a:path w="250825" h="502920">
                  <a:moveTo>
                    <a:pt x="155448" y="238887"/>
                  </a:moveTo>
                  <a:lnTo>
                    <a:pt x="149352" y="232918"/>
                  </a:lnTo>
                  <a:lnTo>
                    <a:pt x="143827" y="229641"/>
                  </a:lnTo>
                  <a:lnTo>
                    <a:pt x="137160" y="228536"/>
                  </a:lnTo>
                  <a:lnTo>
                    <a:pt x="130492" y="229641"/>
                  </a:lnTo>
                  <a:lnTo>
                    <a:pt x="124968" y="232918"/>
                  </a:lnTo>
                  <a:lnTo>
                    <a:pt x="112776" y="244729"/>
                  </a:lnTo>
                  <a:lnTo>
                    <a:pt x="100584" y="244729"/>
                  </a:lnTo>
                  <a:lnTo>
                    <a:pt x="94488" y="250698"/>
                  </a:lnTo>
                  <a:lnTo>
                    <a:pt x="94488" y="268351"/>
                  </a:lnTo>
                  <a:lnTo>
                    <a:pt x="100584" y="274320"/>
                  </a:lnTo>
                  <a:lnTo>
                    <a:pt x="112776" y="274320"/>
                  </a:lnTo>
                  <a:lnTo>
                    <a:pt x="126199" y="270637"/>
                  </a:lnTo>
                  <a:lnTo>
                    <a:pt x="137909" y="262521"/>
                  </a:lnTo>
                  <a:lnTo>
                    <a:pt x="146202" y="254393"/>
                  </a:lnTo>
                  <a:lnTo>
                    <a:pt x="149352" y="250698"/>
                  </a:lnTo>
                  <a:lnTo>
                    <a:pt x="155448" y="244729"/>
                  </a:lnTo>
                  <a:lnTo>
                    <a:pt x="155448" y="238887"/>
                  </a:lnTo>
                  <a:close/>
                </a:path>
                <a:path w="250825" h="502920">
                  <a:moveTo>
                    <a:pt x="250367" y="212763"/>
                  </a:moveTo>
                  <a:lnTo>
                    <a:pt x="247840" y="187109"/>
                  </a:lnTo>
                  <a:lnTo>
                    <a:pt x="239687" y="163703"/>
                  </a:lnTo>
                  <a:lnTo>
                    <a:pt x="227584" y="143637"/>
                  </a:lnTo>
                  <a:lnTo>
                    <a:pt x="226644" y="135623"/>
                  </a:lnTo>
                  <a:lnTo>
                    <a:pt x="222542" y="121818"/>
                  </a:lnTo>
                  <a:lnTo>
                    <a:pt x="221615" y="113792"/>
                  </a:lnTo>
                  <a:lnTo>
                    <a:pt x="220484" y="112001"/>
                  </a:lnTo>
                  <a:lnTo>
                    <a:pt x="220484" y="209537"/>
                  </a:lnTo>
                  <a:lnTo>
                    <a:pt x="215646" y="227457"/>
                  </a:lnTo>
                  <a:lnTo>
                    <a:pt x="211251" y="248920"/>
                  </a:lnTo>
                  <a:lnTo>
                    <a:pt x="207429" y="268668"/>
                  </a:lnTo>
                  <a:lnTo>
                    <a:pt x="204724" y="287286"/>
                  </a:lnTo>
                  <a:lnTo>
                    <a:pt x="203708" y="305308"/>
                  </a:lnTo>
                  <a:lnTo>
                    <a:pt x="202463" y="327609"/>
                  </a:lnTo>
                  <a:lnTo>
                    <a:pt x="198412" y="348767"/>
                  </a:lnTo>
                  <a:lnTo>
                    <a:pt x="191008" y="367665"/>
                  </a:lnTo>
                  <a:lnTo>
                    <a:pt x="179705" y="383159"/>
                  </a:lnTo>
                  <a:lnTo>
                    <a:pt x="174269" y="391210"/>
                  </a:lnTo>
                  <a:lnTo>
                    <a:pt x="161124" y="405091"/>
                  </a:lnTo>
                  <a:lnTo>
                    <a:pt x="155702" y="413131"/>
                  </a:lnTo>
                  <a:lnTo>
                    <a:pt x="138607" y="430695"/>
                  </a:lnTo>
                  <a:lnTo>
                    <a:pt x="122034" y="446024"/>
                  </a:lnTo>
                  <a:lnTo>
                    <a:pt x="104330" y="456895"/>
                  </a:lnTo>
                  <a:lnTo>
                    <a:pt x="83820" y="461010"/>
                  </a:lnTo>
                  <a:lnTo>
                    <a:pt x="74853" y="461111"/>
                  </a:lnTo>
                  <a:lnTo>
                    <a:pt x="65887" y="461759"/>
                  </a:lnTo>
                  <a:lnTo>
                    <a:pt x="56896" y="463537"/>
                  </a:lnTo>
                  <a:lnTo>
                    <a:pt x="47879" y="466979"/>
                  </a:lnTo>
                  <a:lnTo>
                    <a:pt x="29972" y="466979"/>
                  </a:lnTo>
                  <a:lnTo>
                    <a:pt x="29972" y="29972"/>
                  </a:lnTo>
                  <a:lnTo>
                    <a:pt x="59944" y="29972"/>
                  </a:lnTo>
                  <a:lnTo>
                    <a:pt x="79260" y="31191"/>
                  </a:lnTo>
                  <a:lnTo>
                    <a:pt x="93573" y="35204"/>
                  </a:lnTo>
                  <a:lnTo>
                    <a:pt x="104533" y="42570"/>
                  </a:lnTo>
                  <a:lnTo>
                    <a:pt x="113792" y="53848"/>
                  </a:lnTo>
                  <a:lnTo>
                    <a:pt x="123698" y="62877"/>
                  </a:lnTo>
                  <a:lnTo>
                    <a:pt x="145796" y="80835"/>
                  </a:lnTo>
                  <a:lnTo>
                    <a:pt x="165557" y="98767"/>
                  </a:lnTo>
                  <a:lnTo>
                    <a:pt x="175958" y="107772"/>
                  </a:lnTo>
                  <a:lnTo>
                    <a:pt x="185204" y="116763"/>
                  </a:lnTo>
                  <a:lnTo>
                    <a:pt x="191643" y="125730"/>
                  </a:lnTo>
                  <a:lnTo>
                    <a:pt x="192659" y="133756"/>
                  </a:lnTo>
                  <a:lnTo>
                    <a:pt x="195389" y="140677"/>
                  </a:lnTo>
                  <a:lnTo>
                    <a:pt x="218630" y="191579"/>
                  </a:lnTo>
                  <a:lnTo>
                    <a:pt x="220484" y="209537"/>
                  </a:lnTo>
                  <a:lnTo>
                    <a:pt x="220484" y="112001"/>
                  </a:lnTo>
                  <a:lnTo>
                    <a:pt x="211607" y="97866"/>
                  </a:lnTo>
                  <a:lnTo>
                    <a:pt x="199910" y="85331"/>
                  </a:lnTo>
                  <a:lnTo>
                    <a:pt x="187083" y="75057"/>
                  </a:lnTo>
                  <a:lnTo>
                    <a:pt x="173736" y="65913"/>
                  </a:lnTo>
                  <a:lnTo>
                    <a:pt x="137795" y="29972"/>
                  </a:lnTo>
                  <a:lnTo>
                    <a:pt x="122212" y="15163"/>
                  </a:lnTo>
                  <a:lnTo>
                    <a:pt x="103289" y="5994"/>
                  </a:lnTo>
                  <a:lnTo>
                    <a:pt x="82156" y="1308"/>
                  </a:lnTo>
                  <a:lnTo>
                    <a:pt x="59944" y="0"/>
                  </a:lnTo>
                  <a:lnTo>
                    <a:pt x="5969" y="0"/>
                  </a:lnTo>
                  <a:lnTo>
                    <a:pt x="0" y="5969"/>
                  </a:lnTo>
                  <a:lnTo>
                    <a:pt x="0" y="496951"/>
                  </a:lnTo>
                  <a:lnTo>
                    <a:pt x="5969" y="502920"/>
                  </a:lnTo>
                  <a:lnTo>
                    <a:pt x="11938" y="502920"/>
                  </a:lnTo>
                  <a:lnTo>
                    <a:pt x="24511" y="501992"/>
                  </a:lnTo>
                  <a:lnTo>
                    <a:pt x="47358" y="497890"/>
                  </a:lnTo>
                  <a:lnTo>
                    <a:pt x="59944" y="496951"/>
                  </a:lnTo>
                  <a:lnTo>
                    <a:pt x="65913" y="490982"/>
                  </a:lnTo>
                  <a:lnTo>
                    <a:pt x="83820" y="490982"/>
                  </a:lnTo>
                  <a:lnTo>
                    <a:pt x="113106" y="485838"/>
                  </a:lnTo>
                  <a:lnTo>
                    <a:pt x="138468" y="472249"/>
                  </a:lnTo>
                  <a:lnTo>
                    <a:pt x="144513" y="466979"/>
                  </a:lnTo>
                  <a:lnTo>
                    <a:pt x="160489" y="453059"/>
                  </a:lnTo>
                  <a:lnTo>
                    <a:pt x="179705" y="431038"/>
                  </a:lnTo>
                  <a:lnTo>
                    <a:pt x="184277" y="425640"/>
                  </a:lnTo>
                  <a:lnTo>
                    <a:pt x="189420" y="419100"/>
                  </a:lnTo>
                  <a:lnTo>
                    <a:pt x="195707" y="412572"/>
                  </a:lnTo>
                  <a:lnTo>
                    <a:pt x="220954" y="383667"/>
                  </a:lnTo>
                  <a:lnTo>
                    <a:pt x="233083" y="332181"/>
                  </a:lnTo>
                  <a:lnTo>
                    <a:pt x="233553" y="305308"/>
                  </a:lnTo>
                  <a:lnTo>
                    <a:pt x="237159" y="290842"/>
                  </a:lnTo>
                  <a:lnTo>
                    <a:pt x="239623" y="274662"/>
                  </a:lnTo>
                  <a:lnTo>
                    <a:pt x="242062" y="257365"/>
                  </a:lnTo>
                  <a:lnTo>
                    <a:pt x="245618" y="239522"/>
                  </a:lnTo>
                  <a:lnTo>
                    <a:pt x="250367" y="212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0619" y="3674237"/>
              <a:ext cx="222250" cy="471170"/>
            </a:xfrm>
            <a:custGeom>
              <a:avLst/>
              <a:gdLst/>
              <a:ahLst/>
              <a:cxnLst/>
              <a:rect l="l" t="t" r="r" b="b"/>
              <a:pathLst>
                <a:path w="222250" h="471170">
                  <a:moveTo>
                    <a:pt x="160522" y="0"/>
                  </a:moveTo>
                  <a:lnTo>
                    <a:pt x="132524" y="6560"/>
                  </a:lnTo>
                  <a:lnTo>
                    <a:pt x="107896" y="25526"/>
                  </a:lnTo>
                  <a:lnTo>
                    <a:pt x="87171" y="46235"/>
                  </a:lnTo>
                  <a:lnTo>
                    <a:pt x="64208" y="64706"/>
                  </a:lnTo>
                  <a:lnTo>
                    <a:pt x="43531" y="83177"/>
                  </a:lnTo>
                  <a:lnTo>
                    <a:pt x="29664" y="103886"/>
                  </a:lnTo>
                  <a:lnTo>
                    <a:pt x="18268" y="131032"/>
                  </a:lnTo>
                  <a:lnTo>
                    <a:pt x="6312" y="158750"/>
                  </a:lnTo>
                  <a:lnTo>
                    <a:pt x="0" y="187610"/>
                  </a:lnTo>
                  <a:lnTo>
                    <a:pt x="13801" y="263909"/>
                  </a:lnTo>
                  <a:lnTo>
                    <a:pt x="17567" y="308514"/>
                  </a:lnTo>
                  <a:lnTo>
                    <a:pt x="25858" y="348595"/>
                  </a:lnTo>
                  <a:lnTo>
                    <a:pt x="47698" y="380745"/>
                  </a:lnTo>
                  <a:lnTo>
                    <a:pt x="92815" y="431149"/>
                  </a:lnTo>
                  <a:lnTo>
                    <a:pt x="156029" y="458977"/>
                  </a:lnTo>
                  <a:lnTo>
                    <a:pt x="170582" y="460863"/>
                  </a:lnTo>
                  <a:lnTo>
                    <a:pt x="186826" y="465010"/>
                  </a:lnTo>
                  <a:lnTo>
                    <a:pt x="204214" y="469157"/>
                  </a:lnTo>
                  <a:lnTo>
                    <a:pt x="222196" y="471043"/>
                  </a:lnTo>
                  <a:lnTo>
                    <a:pt x="222196" y="1524"/>
                  </a:lnTo>
                  <a:lnTo>
                    <a:pt x="190781" y="202"/>
                  </a:lnTo>
                  <a:lnTo>
                    <a:pt x="1605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5491" y="3659123"/>
              <a:ext cx="447675" cy="502920"/>
            </a:xfrm>
            <a:custGeom>
              <a:avLst/>
              <a:gdLst/>
              <a:ahLst/>
              <a:cxnLst/>
              <a:rect l="l" t="t" r="r" b="b"/>
              <a:pathLst>
                <a:path w="447675" h="502920">
                  <a:moveTo>
                    <a:pt x="147408" y="250698"/>
                  </a:moveTo>
                  <a:lnTo>
                    <a:pt x="141439" y="244729"/>
                  </a:lnTo>
                  <a:lnTo>
                    <a:pt x="129501" y="244729"/>
                  </a:lnTo>
                  <a:lnTo>
                    <a:pt x="117563" y="238887"/>
                  </a:lnTo>
                  <a:lnTo>
                    <a:pt x="111721" y="232918"/>
                  </a:lnTo>
                  <a:lnTo>
                    <a:pt x="106311" y="229641"/>
                  </a:lnTo>
                  <a:lnTo>
                    <a:pt x="99783" y="228536"/>
                  </a:lnTo>
                  <a:lnTo>
                    <a:pt x="93243" y="229641"/>
                  </a:lnTo>
                  <a:lnTo>
                    <a:pt x="87845" y="232918"/>
                  </a:lnTo>
                  <a:lnTo>
                    <a:pt x="81876" y="238887"/>
                  </a:lnTo>
                  <a:lnTo>
                    <a:pt x="81876" y="250698"/>
                  </a:lnTo>
                  <a:lnTo>
                    <a:pt x="87845" y="250698"/>
                  </a:lnTo>
                  <a:lnTo>
                    <a:pt x="94361" y="256857"/>
                  </a:lnTo>
                  <a:lnTo>
                    <a:pt x="104241" y="264706"/>
                  </a:lnTo>
                  <a:lnTo>
                    <a:pt x="116319" y="271462"/>
                  </a:lnTo>
                  <a:lnTo>
                    <a:pt x="129501" y="274320"/>
                  </a:lnTo>
                  <a:lnTo>
                    <a:pt x="135470" y="274320"/>
                  </a:lnTo>
                  <a:lnTo>
                    <a:pt x="147408" y="268351"/>
                  </a:lnTo>
                  <a:lnTo>
                    <a:pt x="147408" y="250698"/>
                  </a:lnTo>
                  <a:close/>
                </a:path>
                <a:path w="447675" h="502920">
                  <a:moveTo>
                    <a:pt x="164172" y="138099"/>
                  </a:moveTo>
                  <a:lnTo>
                    <a:pt x="163029" y="131635"/>
                  </a:lnTo>
                  <a:lnTo>
                    <a:pt x="159600" y="126238"/>
                  </a:lnTo>
                  <a:lnTo>
                    <a:pt x="153504" y="120396"/>
                  </a:lnTo>
                  <a:lnTo>
                    <a:pt x="147408" y="120396"/>
                  </a:lnTo>
                  <a:lnTo>
                    <a:pt x="141312" y="126238"/>
                  </a:lnTo>
                  <a:lnTo>
                    <a:pt x="135775" y="130606"/>
                  </a:lnTo>
                  <a:lnTo>
                    <a:pt x="129120" y="134391"/>
                  </a:lnTo>
                  <a:lnTo>
                    <a:pt x="122453" y="137045"/>
                  </a:lnTo>
                  <a:lnTo>
                    <a:pt x="116928" y="138049"/>
                  </a:lnTo>
                  <a:lnTo>
                    <a:pt x="110832" y="138049"/>
                  </a:lnTo>
                  <a:lnTo>
                    <a:pt x="104736" y="144018"/>
                  </a:lnTo>
                  <a:lnTo>
                    <a:pt x="104736" y="161671"/>
                  </a:lnTo>
                  <a:lnTo>
                    <a:pt x="110832" y="167640"/>
                  </a:lnTo>
                  <a:lnTo>
                    <a:pt x="123024" y="167640"/>
                  </a:lnTo>
                  <a:lnTo>
                    <a:pt x="133019" y="164871"/>
                  </a:lnTo>
                  <a:lnTo>
                    <a:pt x="143586" y="158750"/>
                  </a:lnTo>
                  <a:lnTo>
                    <a:pt x="153022" y="152641"/>
                  </a:lnTo>
                  <a:lnTo>
                    <a:pt x="159600" y="149860"/>
                  </a:lnTo>
                  <a:lnTo>
                    <a:pt x="163029" y="144551"/>
                  </a:lnTo>
                  <a:lnTo>
                    <a:pt x="164172" y="138099"/>
                  </a:lnTo>
                  <a:close/>
                </a:path>
                <a:path w="447675" h="502920">
                  <a:moveTo>
                    <a:pt x="188556" y="334772"/>
                  </a:moveTo>
                  <a:lnTo>
                    <a:pt x="187413" y="328295"/>
                  </a:lnTo>
                  <a:lnTo>
                    <a:pt x="183984" y="322961"/>
                  </a:lnTo>
                  <a:lnTo>
                    <a:pt x="178447" y="319608"/>
                  </a:lnTo>
                  <a:lnTo>
                    <a:pt x="171792" y="318490"/>
                  </a:lnTo>
                  <a:lnTo>
                    <a:pt x="165125" y="319608"/>
                  </a:lnTo>
                  <a:lnTo>
                    <a:pt x="159600" y="322961"/>
                  </a:lnTo>
                  <a:lnTo>
                    <a:pt x="153504" y="328803"/>
                  </a:lnTo>
                  <a:lnTo>
                    <a:pt x="141312" y="334772"/>
                  </a:lnTo>
                  <a:lnTo>
                    <a:pt x="133400" y="339229"/>
                  </a:lnTo>
                  <a:lnTo>
                    <a:pt x="128358" y="343662"/>
                  </a:lnTo>
                  <a:lnTo>
                    <a:pt x="126733" y="348107"/>
                  </a:lnTo>
                  <a:lnTo>
                    <a:pt x="129120" y="352552"/>
                  </a:lnTo>
                  <a:lnTo>
                    <a:pt x="129120" y="364363"/>
                  </a:lnTo>
                  <a:lnTo>
                    <a:pt x="135216" y="370332"/>
                  </a:lnTo>
                  <a:lnTo>
                    <a:pt x="141312" y="370332"/>
                  </a:lnTo>
                  <a:lnTo>
                    <a:pt x="179882" y="349465"/>
                  </a:lnTo>
                  <a:lnTo>
                    <a:pt x="187413" y="341249"/>
                  </a:lnTo>
                  <a:lnTo>
                    <a:pt x="188556" y="334772"/>
                  </a:lnTo>
                  <a:close/>
                </a:path>
                <a:path w="447675" h="502920">
                  <a:moveTo>
                    <a:pt x="255612" y="17907"/>
                  </a:moveTo>
                  <a:lnTo>
                    <a:pt x="254482" y="10083"/>
                  </a:lnTo>
                  <a:lnTo>
                    <a:pt x="251117" y="4483"/>
                  </a:lnTo>
                  <a:lnTo>
                    <a:pt x="245478" y="1130"/>
                  </a:lnTo>
                  <a:lnTo>
                    <a:pt x="237578" y="0"/>
                  </a:lnTo>
                  <a:lnTo>
                    <a:pt x="225640" y="0"/>
                  </a:lnTo>
                  <a:lnTo>
                    <a:pt x="225640" y="29972"/>
                  </a:lnTo>
                  <a:lnTo>
                    <a:pt x="225640" y="466979"/>
                  </a:lnTo>
                  <a:lnTo>
                    <a:pt x="201637" y="466979"/>
                  </a:lnTo>
                  <a:lnTo>
                    <a:pt x="196126" y="463537"/>
                  </a:lnTo>
                  <a:lnTo>
                    <a:pt x="188937" y="461759"/>
                  </a:lnTo>
                  <a:lnTo>
                    <a:pt x="180594" y="461111"/>
                  </a:lnTo>
                  <a:lnTo>
                    <a:pt x="171665" y="461010"/>
                  </a:lnTo>
                  <a:lnTo>
                    <a:pt x="150368" y="456895"/>
                  </a:lnTo>
                  <a:lnTo>
                    <a:pt x="131292" y="446024"/>
                  </a:lnTo>
                  <a:lnTo>
                    <a:pt x="114414" y="430695"/>
                  </a:lnTo>
                  <a:lnTo>
                    <a:pt x="99783" y="413131"/>
                  </a:lnTo>
                  <a:lnTo>
                    <a:pt x="91757" y="404253"/>
                  </a:lnTo>
                  <a:lnTo>
                    <a:pt x="84836" y="395909"/>
                  </a:lnTo>
                  <a:lnTo>
                    <a:pt x="77901" y="388683"/>
                  </a:lnTo>
                  <a:lnTo>
                    <a:pt x="69811" y="383159"/>
                  </a:lnTo>
                  <a:lnTo>
                    <a:pt x="59359" y="367665"/>
                  </a:lnTo>
                  <a:lnTo>
                    <a:pt x="53390" y="348767"/>
                  </a:lnTo>
                  <a:lnTo>
                    <a:pt x="49657" y="327609"/>
                  </a:lnTo>
                  <a:lnTo>
                    <a:pt x="45935" y="305308"/>
                  </a:lnTo>
                  <a:lnTo>
                    <a:pt x="45745" y="287286"/>
                  </a:lnTo>
                  <a:lnTo>
                    <a:pt x="44424" y="268668"/>
                  </a:lnTo>
                  <a:lnTo>
                    <a:pt x="40843" y="248920"/>
                  </a:lnTo>
                  <a:lnTo>
                    <a:pt x="33870" y="227457"/>
                  </a:lnTo>
                  <a:lnTo>
                    <a:pt x="32461" y="209537"/>
                  </a:lnTo>
                  <a:lnTo>
                    <a:pt x="36118" y="191579"/>
                  </a:lnTo>
                  <a:lnTo>
                    <a:pt x="43154" y="173634"/>
                  </a:lnTo>
                  <a:lnTo>
                    <a:pt x="51904" y="155702"/>
                  </a:lnTo>
                  <a:lnTo>
                    <a:pt x="55448" y="147612"/>
                  </a:lnTo>
                  <a:lnTo>
                    <a:pt x="77330" y="107759"/>
                  </a:lnTo>
                  <a:lnTo>
                    <a:pt x="99783" y="89789"/>
                  </a:lnTo>
                  <a:lnTo>
                    <a:pt x="126758" y="62877"/>
                  </a:lnTo>
                  <a:lnTo>
                    <a:pt x="135724" y="53848"/>
                  </a:lnTo>
                  <a:lnTo>
                    <a:pt x="145872" y="42570"/>
                  </a:lnTo>
                  <a:lnTo>
                    <a:pt x="158229" y="35204"/>
                  </a:lnTo>
                  <a:lnTo>
                    <a:pt x="172834" y="31191"/>
                  </a:lnTo>
                  <a:lnTo>
                    <a:pt x="189699" y="29972"/>
                  </a:lnTo>
                  <a:lnTo>
                    <a:pt x="225640" y="29972"/>
                  </a:lnTo>
                  <a:lnTo>
                    <a:pt x="225640" y="0"/>
                  </a:lnTo>
                  <a:lnTo>
                    <a:pt x="189699" y="0"/>
                  </a:lnTo>
                  <a:lnTo>
                    <a:pt x="170764" y="1308"/>
                  </a:lnTo>
                  <a:lnTo>
                    <a:pt x="150723" y="5994"/>
                  </a:lnTo>
                  <a:lnTo>
                    <a:pt x="130708" y="15163"/>
                  </a:lnTo>
                  <a:lnTo>
                    <a:pt x="111848" y="29972"/>
                  </a:lnTo>
                  <a:lnTo>
                    <a:pt x="106260" y="38938"/>
                  </a:lnTo>
                  <a:lnTo>
                    <a:pt x="99047" y="47904"/>
                  </a:lnTo>
                  <a:lnTo>
                    <a:pt x="90728" y="56896"/>
                  </a:lnTo>
                  <a:lnTo>
                    <a:pt x="81876" y="65913"/>
                  </a:lnTo>
                  <a:lnTo>
                    <a:pt x="67602" y="75057"/>
                  </a:lnTo>
                  <a:lnTo>
                    <a:pt x="53340" y="85331"/>
                  </a:lnTo>
                  <a:lnTo>
                    <a:pt x="41351" y="97866"/>
                  </a:lnTo>
                  <a:lnTo>
                    <a:pt x="33870" y="113792"/>
                  </a:lnTo>
                  <a:lnTo>
                    <a:pt x="32842" y="121729"/>
                  </a:lnTo>
                  <a:lnTo>
                    <a:pt x="30137" y="127977"/>
                  </a:lnTo>
                  <a:lnTo>
                    <a:pt x="26314" y="133108"/>
                  </a:lnTo>
                  <a:lnTo>
                    <a:pt x="21932" y="137668"/>
                  </a:lnTo>
                  <a:lnTo>
                    <a:pt x="12395" y="161175"/>
                  </a:lnTo>
                  <a:lnTo>
                    <a:pt x="3962" y="186359"/>
                  </a:lnTo>
                  <a:lnTo>
                    <a:pt x="0" y="212661"/>
                  </a:lnTo>
                  <a:lnTo>
                    <a:pt x="3898" y="239522"/>
                  </a:lnTo>
                  <a:lnTo>
                    <a:pt x="10871" y="257365"/>
                  </a:lnTo>
                  <a:lnTo>
                    <a:pt x="14452" y="274662"/>
                  </a:lnTo>
                  <a:lnTo>
                    <a:pt x="15773" y="290842"/>
                  </a:lnTo>
                  <a:lnTo>
                    <a:pt x="15963" y="305308"/>
                  </a:lnTo>
                  <a:lnTo>
                    <a:pt x="19875" y="332181"/>
                  </a:lnTo>
                  <a:lnTo>
                    <a:pt x="24930" y="358482"/>
                  </a:lnTo>
                  <a:lnTo>
                    <a:pt x="34480" y="383667"/>
                  </a:lnTo>
                  <a:lnTo>
                    <a:pt x="51904" y="407162"/>
                  </a:lnTo>
                  <a:lnTo>
                    <a:pt x="56476" y="412572"/>
                  </a:lnTo>
                  <a:lnTo>
                    <a:pt x="61620" y="419100"/>
                  </a:lnTo>
                  <a:lnTo>
                    <a:pt x="67906" y="425640"/>
                  </a:lnTo>
                  <a:lnTo>
                    <a:pt x="75907" y="431038"/>
                  </a:lnTo>
                  <a:lnTo>
                    <a:pt x="94208" y="453059"/>
                  </a:lnTo>
                  <a:lnTo>
                    <a:pt x="114782" y="472249"/>
                  </a:lnTo>
                  <a:lnTo>
                    <a:pt x="139852" y="485838"/>
                  </a:lnTo>
                  <a:lnTo>
                    <a:pt x="171665" y="490982"/>
                  </a:lnTo>
                  <a:lnTo>
                    <a:pt x="183730" y="490982"/>
                  </a:lnTo>
                  <a:lnTo>
                    <a:pt x="195668" y="496951"/>
                  </a:lnTo>
                  <a:lnTo>
                    <a:pt x="204787" y="497890"/>
                  </a:lnTo>
                  <a:lnTo>
                    <a:pt x="214426" y="499935"/>
                  </a:lnTo>
                  <a:lnTo>
                    <a:pt x="225171" y="501992"/>
                  </a:lnTo>
                  <a:lnTo>
                    <a:pt x="255612" y="466979"/>
                  </a:lnTo>
                  <a:lnTo>
                    <a:pt x="255612" y="29972"/>
                  </a:lnTo>
                  <a:lnTo>
                    <a:pt x="255612" y="17907"/>
                  </a:lnTo>
                  <a:close/>
                </a:path>
                <a:path w="447675" h="502920">
                  <a:moveTo>
                    <a:pt x="423252" y="346583"/>
                  </a:moveTo>
                  <a:lnTo>
                    <a:pt x="417283" y="340741"/>
                  </a:lnTo>
                  <a:lnTo>
                    <a:pt x="411314" y="334772"/>
                  </a:lnTo>
                  <a:lnTo>
                    <a:pt x="406806" y="333756"/>
                  </a:lnTo>
                  <a:lnTo>
                    <a:pt x="401726" y="331063"/>
                  </a:lnTo>
                  <a:lnTo>
                    <a:pt x="395490" y="327279"/>
                  </a:lnTo>
                  <a:lnTo>
                    <a:pt x="387565" y="322961"/>
                  </a:lnTo>
                  <a:lnTo>
                    <a:pt x="381596" y="316992"/>
                  </a:lnTo>
                  <a:lnTo>
                    <a:pt x="375754" y="316992"/>
                  </a:lnTo>
                  <a:lnTo>
                    <a:pt x="369785" y="322961"/>
                  </a:lnTo>
                  <a:lnTo>
                    <a:pt x="366420" y="328295"/>
                  </a:lnTo>
                  <a:lnTo>
                    <a:pt x="365302" y="334772"/>
                  </a:lnTo>
                  <a:lnTo>
                    <a:pt x="366420" y="341249"/>
                  </a:lnTo>
                  <a:lnTo>
                    <a:pt x="405472" y="370332"/>
                  </a:lnTo>
                  <a:lnTo>
                    <a:pt x="417283" y="370332"/>
                  </a:lnTo>
                  <a:lnTo>
                    <a:pt x="423252" y="364363"/>
                  </a:lnTo>
                  <a:lnTo>
                    <a:pt x="423252" y="346583"/>
                  </a:lnTo>
                  <a:close/>
                </a:path>
                <a:path w="447675" h="502920">
                  <a:moveTo>
                    <a:pt x="447636" y="161671"/>
                  </a:moveTo>
                  <a:lnTo>
                    <a:pt x="429348" y="138049"/>
                  </a:lnTo>
                  <a:lnTo>
                    <a:pt x="417156" y="132207"/>
                  </a:lnTo>
                  <a:lnTo>
                    <a:pt x="411060" y="126238"/>
                  </a:lnTo>
                  <a:lnTo>
                    <a:pt x="405523" y="122961"/>
                  </a:lnTo>
                  <a:lnTo>
                    <a:pt x="398868" y="121856"/>
                  </a:lnTo>
                  <a:lnTo>
                    <a:pt x="392201" y="122961"/>
                  </a:lnTo>
                  <a:lnTo>
                    <a:pt x="386676" y="126238"/>
                  </a:lnTo>
                  <a:lnTo>
                    <a:pt x="383247" y="131635"/>
                  </a:lnTo>
                  <a:lnTo>
                    <a:pt x="382104" y="138099"/>
                  </a:lnTo>
                  <a:lnTo>
                    <a:pt x="383247" y="144551"/>
                  </a:lnTo>
                  <a:lnTo>
                    <a:pt x="386676" y="149860"/>
                  </a:lnTo>
                  <a:lnTo>
                    <a:pt x="395909" y="155168"/>
                  </a:lnTo>
                  <a:lnTo>
                    <a:pt x="405714" y="160997"/>
                  </a:lnTo>
                  <a:lnTo>
                    <a:pt x="416674" y="165709"/>
                  </a:lnTo>
                  <a:lnTo>
                    <a:pt x="429348" y="167640"/>
                  </a:lnTo>
                  <a:lnTo>
                    <a:pt x="435444" y="167640"/>
                  </a:lnTo>
                  <a:lnTo>
                    <a:pt x="447636" y="161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4756150" y="4061205"/>
            <a:ext cx="2205990" cy="171450"/>
          </a:xfrm>
          <a:custGeom>
            <a:avLst/>
            <a:gdLst/>
            <a:ahLst/>
            <a:cxnLst/>
            <a:rect l="l" t="t" r="r" b="b"/>
            <a:pathLst>
              <a:path w="2205990" h="171450">
                <a:moveTo>
                  <a:pt x="2149552" y="56769"/>
                </a:moveTo>
                <a:lnTo>
                  <a:pt x="2062352" y="56769"/>
                </a:lnTo>
                <a:lnTo>
                  <a:pt x="2062860" y="113919"/>
                </a:lnTo>
                <a:lnTo>
                  <a:pt x="2034285" y="114184"/>
                </a:lnTo>
                <a:lnTo>
                  <a:pt x="2034794" y="171323"/>
                </a:lnTo>
                <a:lnTo>
                  <a:pt x="2205481" y="84074"/>
                </a:lnTo>
                <a:lnTo>
                  <a:pt x="2149552" y="56769"/>
                </a:lnTo>
                <a:close/>
              </a:path>
              <a:path w="2205990" h="171450">
                <a:moveTo>
                  <a:pt x="2033777" y="57034"/>
                </a:moveTo>
                <a:lnTo>
                  <a:pt x="0" y="75946"/>
                </a:lnTo>
                <a:lnTo>
                  <a:pt x="508" y="133096"/>
                </a:lnTo>
                <a:lnTo>
                  <a:pt x="2034285" y="114184"/>
                </a:lnTo>
                <a:lnTo>
                  <a:pt x="2033777" y="57034"/>
                </a:lnTo>
                <a:close/>
              </a:path>
              <a:path w="2205990" h="171450">
                <a:moveTo>
                  <a:pt x="2062352" y="56769"/>
                </a:moveTo>
                <a:lnTo>
                  <a:pt x="2033777" y="57034"/>
                </a:lnTo>
                <a:lnTo>
                  <a:pt x="2034285" y="114184"/>
                </a:lnTo>
                <a:lnTo>
                  <a:pt x="2062860" y="113919"/>
                </a:lnTo>
                <a:lnTo>
                  <a:pt x="2062352" y="56769"/>
                </a:lnTo>
                <a:close/>
              </a:path>
              <a:path w="2205990" h="171450">
                <a:moveTo>
                  <a:pt x="2033270" y="0"/>
                </a:moveTo>
                <a:lnTo>
                  <a:pt x="2033777" y="57034"/>
                </a:lnTo>
                <a:lnTo>
                  <a:pt x="2149552" y="56769"/>
                </a:lnTo>
                <a:lnTo>
                  <a:pt x="20332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82388" y="3683254"/>
            <a:ext cx="179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Feature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99578" y="2720085"/>
            <a:ext cx="59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14790" y="4070350"/>
            <a:ext cx="1102995" cy="171450"/>
          </a:xfrm>
          <a:custGeom>
            <a:avLst/>
            <a:gdLst/>
            <a:ahLst/>
            <a:cxnLst/>
            <a:rect l="l" t="t" r="r" b="b"/>
            <a:pathLst>
              <a:path w="1102995" h="171450">
                <a:moveTo>
                  <a:pt x="1046938" y="56768"/>
                </a:moveTo>
                <a:lnTo>
                  <a:pt x="959738" y="56768"/>
                </a:lnTo>
                <a:lnTo>
                  <a:pt x="960246" y="113918"/>
                </a:lnTo>
                <a:lnTo>
                  <a:pt x="931671" y="114183"/>
                </a:lnTo>
                <a:lnTo>
                  <a:pt x="932179" y="171323"/>
                </a:lnTo>
                <a:lnTo>
                  <a:pt x="1102867" y="84074"/>
                </a:lnTo>
                <a:lnTo>
                  <a:pt x="1046938" y="56768"/>
                </a:lnTo>
                <a:close/>
              </a:path>
              <a:path w="1102995" h="171450">
                <a:moveTo>
                  <a:pt x="931163" y="57033"/>
                </a:moveTo>
                <a:lnTo>
                  <a:pt x="0" y="65658"/>
                </a:lnTo>
                <a:lnTo>
                  <a:pt x="507" y="122808"/>
                </a:lnTo>
                <a:lnTo>
                  <a:pt x="931671" y="114183"/>
                </a:lnTo>
                <a:lnTo>
                  <a:pt x="931163" y="57033"/>
                </a:lnTo>
                <a:close/>
              </a:path>
              <a:path w="1102995" h="171450">
                <a:moveTo>
                  <a:pt x="959738" y="56768"/>
                </a:moveTo>
                <a:lnTo>
                  <a:pt x="931163" y="57033"/>
                </a:lnTo>
                <a:lnTo>
                  <a:pt x="931671" y="114183"/>
                </a:lnTo>
                <a:lnTo>
                  <a:pt x="960246" y="113918"/>
                </a:lnTo>
                <a:lnTo>
                  <a:pt x="959738" y="56768"/>
                </a:lnTo>
                <a:close/>
              </a:path>
              <a:path w="1102995" h="171450">
                <a:moveTo>
                  <a:pt x="930655" y="0"/>
                </a:moveTo>
                <a:lnTo>
                  <a:pt x="931163" y="57033"/>
                </a:lnTo>
                <a:lnTo>
                  <a:pt x="1046938" y="56768"/>
                </a:lnTo>
                <a:lnTo>
                  <a:pt x="93065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431018" y="3993642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Score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2">
            <a:extLst>
              <a:ext uri="{FF2B5EF4-FFF2-40B4-BE49-F238E27FC236}">
                <a16:creationId xmlns:a16="http://schemas.microsoft.com/office/drawing/2014/main" id="{1D49A9F4-7201-5125-1843-F1CA20D4A57F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33" name="object 3">
              <a:extLst>
                <a:ext uri="{FF2B5EF4-FFF2-40B4-BE49-F238E27FC236}">
                  <a16:creationId xmlns:a16="http://schemas.microsoft.com/office/drawing/2014/main" id="{92967952-81C5-7885-65B2-7C199F3B19A3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860139CA-4663-5DA9-407C-2432F46EAEBF}"/>
                </a:ext>
              </a:extLst>
            </p:cNvPr>
            <p:cNvPicPr/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35" name="object 5">
            <a:extLst>
              <a:ext uri="{FF2B5EF4-FFF2-40B4-BE49-F238E27FC236}">
                <a16:creationId xmlns:a16="http://schemas.microsoft.com/office/drawing/2014/main" id="{DA312184-F0FC-5530-0583-FAC897E9D365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3ED6E810-F9F1-FD11-2374-CF4152DFAA2A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875" y="591236"/>
            <a:ext cx="322453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5" dirty="0">
                <a:solidFill>
                  <a:srgbClr val="FF0000"/>
                </a:solidFill>
              </a:rPr>
              <a:t>FEATURE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SELECTION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242645"/>
            <a:ext cx="9688830" cy="296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Weight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001F5F"/>
                </a:solidFill>
                <a:latin typeface="Arial"/>
                <a:cs typeface="Arial"/>
              </a:rPr>
              <a:t>Evidence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320" dirty="0">
                <a:solidFill>
                  <a:srgbClr val="001F5F"/>
                </a:solidFill>
                <a:latin typeface="Arial"/>
                <a:cs typeface="Arial"/>
              </a:rPr>
              <a:t>WoE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1600" dirty="0">
                <a:latin typeface="Arial"/>
                <a:cs typeface="Arial"/>
              </a:rPr>
              <a:t>Biểu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diễn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mối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hệ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giữa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thường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hiện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sự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chênh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latin typeface="Arial"/>
                <a:cs typeface="Arial"/>
              </a:rPr>
              <a:t>lệch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về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tốt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xấu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đó.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80" dirty="0">
                <a:latin typeface="Arial"/>
                <a:cs typeface="Arial"/>
              </a:rPr>
              <a:t>Cách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tính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Biến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liên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tục: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thành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bins,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mỗi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lượng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sát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gần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bằng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nhau.</a:t>
            </a:r>
            <a:endParaRPr sz="16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Biến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loại: mỗi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 là một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hoặc một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 có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lượng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ít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bin.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600" b="1" spc="-95" dirty="0">
                <a:latin typeface="Arial"/>
                <a:cs typeface="Arial"/>
              </a:rPr>
              <a:t>Công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thức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1792" y="4726939"/>
            <a:ext cx="17907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80" dirty="0">
                <a:latin typeface="Cambria Math"/>
                <a:cs typeface="Cambria Math"/>
              </a:rPr>
              <a:t>𝑖𝑗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4233" y="4606544"/>
            <a:ext cx="1264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sz="2000" spc="-25" dirty="0">
                <a:latin typeface="Cambria Math"/>
                <a:cs typeface="Cambria Math"/>
              </a:rPr>
              <a:t>𝑊𝑜𝐸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ln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6840" y="4444872"/>
            <a:ext cx="1922145" cy="363855"/>
          </a:xfrm>
          <a:custGeom>
            <a:avLst/>
            <a:gdLst/>
            <a:ahLst/>
            <a:cxnLst/>
            <a:rect l="l" t="t" r="r" b="b"/>
            <a:pathLst>
              <a:path w="1922145" h="363854">
                <a:moveTo>
                  <a:pt x="269367" y="10160"/>
                </a:moveTo>
                <a:lnTo>
                  <a:pt x="266192" y="0"/>
                </a:lnTo>
                <a:lnTo>
                  <a:pt x="247942" y="7099"/>
                </a:lnTo>
                <a:lnTo>
                  <a:pt x="231902" y="18275"/>
                </a:lnTo>
                <a:lnTo>
                  <a:pt x="206375" y="52832"/>
                </a:lnTo>
                <a:lnTo>
                  <a:pt x="190652" y="99301"/>
                </a:lnTo>
                <a:lnTo>
                  <a:pt x="185420" y="153797"/>
                </a:lnTo>
                <a:lnTo>
                  <a:pt x="186728" y="181851"/>
                </a:lnTo>
                <a:lnTo>
                  <a:pt x="197205" y="232333"/>
                </a:lnTo>
                <a:lnTo>
                  <a:pt x="218033" y="273875"/>
                </a:lnTo>
                <a:lnTo>
                  <a:pt x="247942" y="300304"/>
                </a:lnTo>
                <a:lnTo>
                  <a:pt x="266192" y="307467"/>
                </a:lnTo>
                <a:lnTo>
                  <a:pt x="269367" y="297180"/>
                </a:lnTo>
                <a:lnTo>
                  <a:pt x="255219" y="289902"/>
                </a:lnTo>
                <a:lnTo>
                  <a:pt x="242900" y="279260"/>
                </a:lnTo>
                <a:lnTo>
                  <a:pt x="217004" y="227812"/>
                </a:lnTo>
                <a:lnTo>
                  <a:pt x="209245" y="180759"/>
                </a:lnTo>
                <a:lnTo>
                  <a:pt x="208280" y="153670"/>
                </a:lnTo>
                <a:lnTo>
                  <a:pt x="209245" y="126822"/>
                </a:lnTo>
                <a:lnTo>
                  <a:pt x="217004" y="79629"/>
                </a:lnTo>
                <a:lnTo>
                  <a:pt x="232410" y="42138"/>
                </a:lnTo>
                <a:lnTo>
                  <a:pt x="255219" y="17475"/>
                </a:lnTo>
                <a:lnTo>
                  <a:pt x="269367" y="10160"/>
                </a:lnTo>
                <a:close/>
              </a:path>
              <a:path w="1922145" h="363854">
                <a:moveTo>
                  <a:pt x="1154684" y="0"/>
                </a:moveTo>
                <a:lnTo>
                  <a:pt x="1135634" y="0"/>
                </a:lnTo>
                <a:lnTo>
                  <a:pt x="1135634" y="307467"/>
                </a:lnTo>
                <a:lnTo>
                  <a:pt x="1154684" y="307467"/>
                </a:lnTo>
                <a:lnTo>
                  <a:pt x="1154684" y="0"/>
                </a:lnTo>
                <a:close/>
              </a:path>
              <a:path w="1922145" h="363854">
                <a:moveTo>
                  <a:pt x="1921764" y="346837"/>
                </a:moveTo>
                <a:lnTo>
                  <a:pt x="0" y="346837"/>
                </a:lnTo>
                <a:lnTo>
                  <a:pt x="0" y="363601"/>
                </a:lnTo>
                <a:lnTo>
                  <a:pt x="1921764" y="363601"/>
                </a:lnTo>
                <a:lnTo>
                  <a:pt x="1921764" y="346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9247" y="4404817"/>
            <a:ext cx="1998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500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9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𝑋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6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2266" y="4839589"/>
            <a:ext cx="969644" cy="307975"/>
          </a:xfrm>
          <a:custGeom>
            <a:avLst/>
            <a:gdLst/>
            <a:ahLst/>
            <a:cxnLst/>
            <a:rect l="l" t="t" r="r" b="b"/>
            <a:pathLst>
              <a:path w="969645" h="307975">
                <a:moveTo>
                  <a:pt x="969258" y="0"/>
                </a:moveTo>
                <a:lnTo>
                  <a:pt x="950208" y="0"/>
                </a:lnTo>
                <a:lnTo>
                  <a:pt x="950208" y="307467"/>
                </a:lnTo>
                <a:lnTo>
                  <a:pt x="969258" y="307467"/>
                </a:lnTo>
                <a:lnTo>
                  <a:pt x="969258" y="0"/>
                </a:lnTo>
                <a:close/>
              </a:path>
              <a:path w="969645" h="307975">
                <a:moveTo>
                  <a:pt x="80766" y="0"/>
                </a:moveTo>
                <a:lnTo>
                  <a:pt x="46476" y="18272"/>
                </a:lnTo>
                <a:lnTo>
                  <a:pt x="20949" y="52831"/>
                </a:lnTo>
                <a:lnTo>
                  <a:pt x="5232" y="99298"/>
                </a:lnTo>
                <a:lnTo>
                  <a:pt x="0" y="153797"/>
                </a:lnTo>
                <a:lnTo>
                  <a:pt x="1303" y="181840"/>
                </a:lnTo>
                <a:lnTo>
                  <a:pt x="11781" y="232322"/>
                </a:lnTo>
                <a:lnTo>
                  <a:pt x="32617" y="273873"/>
                </a:lnTo>
                <a:lnTo>
                  <a:pt x="62525" y="300301"/>
                </a:lnTo>
                <a:lnTo>
                  <a:pt x="80766" y="307467"/>
                </a:lnTo>
                <a:lnTo>
                  <a:pt x="83941" y="297180"/>
                </a:lnTo>
                <a:lnTo>
                  <a:pt x="69798" y="289891"/>
                </a:lnTo>
                <a:lnTo>
                  <a:pt x="57477" y="279257"/>
                </a:lnTo>
                <a:lnTo>
                  <a:pt x="31587" y="227806"/>
                </a:lnTo>
                <a:lnTo>
                  <a:pt x="23828" y="180752"/>
                </a:lnTo>
                <a:lnTo>
                  <a:pt x="22858" y="153669"/>
                </a:lnTo>
                <a:lnTo>
                  <a:pt x="23828" y="126819"/>
                </a:lnTo>
                <a:lnTo>
                  <a:pt x="31587" y="79627"/>
                </a:lnTo>
                <a:lnTo>
                  <a:pt x="46990" y="42128"/>
                </a:lnTo>
                <a:lnTo>
                  <a:pt x="83941" y="10160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247" y="4800091"/>
            <a:ext cx="199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500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5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𝑋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6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169" y="5483758"/>
            <a:ext cx="5912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trong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𝑋</a:t>
            </a:r>
            <a:r>
              <a:rPr sz="1725" baseline="-14492" dirty="0">
                <a:latin typeface="Cambria Math"/>
                <a:cs typeface="Cambria Math"/>
              </a:rPr>
              <a:t>𝑗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tiêu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𝑗</a:t>
            </a:r>
            <a:r>
              <a:rPr sz="1600" spc="-50" dirty="0">
                <a:latin typeface="Arial"/>
                <a:cs typeface="Arial"/>
              </a:rPr>
              <a:t>, </a:t>
            </a:r>
            <a:r>
              <a:rPr sz="1600" dirty="0">
                <a:latin typeface="Cambria Math"/>
                <a:cs typeface="Cambria Math"/>
              </a:rPr>
              <a:t>𝐵</a:t>
            </a:r>
            <a:r>
              <a:rPr sz="1725" baseline="-14492" dirty="0">
                <a:latin typeface="Cambria Math"/>
                <a:cs typeface="Cambria Math"/>
              </a:rPr>
              <a:t>𝑖</a:t>
            </a:r>
            <a:r>
              <a:rPr sz="1725" spc="35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𝑖</a:t>
            </a:r>
            <a:r>
              <a:rPr sz="1600" spc="-20" dirty="0">
                <a:latin typeface="Arial"/>
                <a:cs typeface="Arial"/>
              </a:rPr>
              <a:t>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𝑌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sơ.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7E3923F0-F875-908C-F32B-B648DC80958F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C05F7B4-DEEE-8B48-BDD8-564FCA3D5649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id="{5406541C-F996-CF79-8BEF-B924B16CE103}"/>
                </a:ext>
              </a:extLst>
            </p:cNvPr>
            <p:cNvPicPr/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0460A15-D528-7A11-33AF-347BB8274067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27B7D40-E2B5-8560-91D8-B6F58A7EF670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2634" y="581963"/>
            <a:ext cx="322453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5" dirty="0">
                <a:solidFill>
                  <a:srgbClr val="FF0000"/>
                </a:solidFill>
              </a:rPr>
              <a:t>FEATURE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SELECTION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6020" y="3140582"/>
            <a:ext cx="4385945" cy="307975"/>
          </a:xfrm>
          <a:custGeom>
            <a:avLst/>
            <a:gdLst/>
            <a:ahLst/>
            <a:cxnLst/>
            <a:rect l="l" t="t" r="r" b="b"/>
            <a:pathLst>
              <a:path w="4385945" h="307975">
                <a:moveTo>
                  <a:pt x="83947" y="10160"/>
                </a:moveTo>
                <a:lnTo>
                  <a:pt x="80772" y="0"/>
                </a:lnTo>
                <a:lnTo>
                  <a:pt x="62522" y="7099"/>
                </a:lnTo>
                <a:lnTo>
                  <a:pt x="46482" y="18275"/>
                </a:lnTo>
                <a:lnTo>
                  <a:pt x="20955" y="52832"/>
                </a:lnTo>
                <a:lnTo>
                  <a:pt x="5232" y="99301"/>
                </a:lnTo>
                <a:lnTo>
                  <a:pt x="0" y="153797"/>
                </a:lnTo>
                <a:lnTo>
                  <a:pt x="1308" y="181851"/>
                </a:lnTo>
                <a:lnTo>
                  <a:pt x="11785" y="232333"/>
                </a:lnTo>
                <a:lnTo>
                  <a:pt x="32613" y="273875"/>
                </a:lnTo>
                <a:lnTo>
                  <a:pt x="62522" y="300304"/>
                </a:lnTo>
                <a:lnTo>
                  <a:pt x="80772" y="307467"/>
                </a:lnTo>
                <a:lnTo>
                  <a:pt x="83947" y="297180"/>
                </a:lnTo>
                <a:lnTo>
                  <a:pt x="69799" y="289902"/>
                </a:lnTo>
                <a:lnTo>
                  <a:pt x="57480" y="279260"/>
                </a:lnTo>
                <a:lnTo>
                  <a:pt x="31584" y="227812"/>
                </a:lnTo>
                <a:lnTo>
                  <a:pt x="23825" y="180759"/>
                </a:lnTo>
                <a:lnTo>
                  <a:pt x="22860" y="153670"/>
                </a:lnTo>
                <a:lnTo>
                  <a:pt x="23825" y="126822"/>
                </a:lnTo>
                <a:lnTo>
                  <a:pt x="31584" y="79629"/>
                </a:lnTo>
                <a:lnTo>
                  <a:pt x="46990" y="42138"/>
                </a:lnTo>
                <a:lnTo>
                  <a:pt x="69799" y="17475"/>
                </a:lnTo>
                <a:lnTo>
                  <a:pt x="83947" y="10160"/>
                </a:lnTo>
                <a:close/>
              </a:path>
              <a:path w="4385945" h="307975">
                <a:moveTo>
                  <a:pt x="361315" y="10160"/>
                </a:moveTo>
                <a:lnTo>
                  <a:pt x="358140" y="0"/>
                </a:lnTo>
                <a:lnTo>
                  <a:pt x="339890" y="7099"/>
                </a:lnTo>
                <a:lnTo>
                  <a:pt x="323837" y="18275"/>
                </a:lnTo>
                <a:lnTo>
                  <a:pt x="298323" y="52832"/>
                </a:lnTo>
                <a:lnTo>
                  <a:pt x="282600" y="99301"/>
                </a:lnTo>
                <a:lnTo>
                  <a:pt x="277368" y="153797"/>
                </a:lnTo>
                <a:lnTo>
                  <a:pt x="278676" y="181851"/>
                </a:lnTo>
                <a:lnTo>
                  <a:pt x="289153" y="232333"/>
                </a:lnTo>
                <a:lnTo>
                  <a:pt x="309981" y="273875"/>
                </a:lnTo>
                <a:lnTo>
                  <a:pt x="339890" y="300304"/>
                </a:lnTo>
                <a:lnTo>
                  <a:pt x="358140" y="307467"/>
                </a:lnTo>
                <a:lnTo>
                  <a:pt x="361315" y="297180"/>
                </a:lnTo>
                <a:lnTo>
                  <a:pt x="347167" y="289902"/>
                </a:lnTo>
                <a:lnTo>
                  <a:pt x="334848" y="279260"/>
                </a:lnTo>
                <a:lnTo>
                  <a:pt x="308952" y="227812"/>
                </a:lnTo>
                <a:lnTo>
                  <a:pt x="301193" y="180759"/>
                </a:lnTo>
                <a:lnTo>
                  <a:pt x="300228" y="153670"/>
                </a:lnTo>
                <a:lnTo>
                  <a:pt x="301193" y="126822"/>
                </a:lnTo>
                <a:lnTo>
                  <a:pt x="308952" y="79629"/>
                </a:lnTo>
                <a:lnTo>
                  <a:pt x="324358" y="42138"/>
                </a:lnTo>
                <a:lnTo>
                  <a:pt x="347167" y="17475"/>
                </a:lnTo>
                <a:lnTo>
                  <a:pt x="361315" y="10160"/>
                </a:lnTo>
                <a:close/>
              </a:path>
              <a:path w="4385945" h="307975">
                <a:moveTo>
                  <a:pt x="1248156" y="0"/>
                </a:moveTo>
                <a:lnTo>
                  <a:pt x="1229106" y="0"/>
                </a:lnTo>
                <a:lnTo>
                  <a:pt x="1229106" y="307467"/>
                </a:lnTo>
                <a:lnTo>
                  <a:pt x="1248156" y="307467"/>
                </a:lnTo>
                <a:lnTo>
                  <a:pt x="1248156" y="0"/>
                </a:lnTo>
                <a:close/>
              </a:path>
              <a:path w="4385945" h="307975">
                <a:moveTo>
                  <a:pt x="2641219" y="10160"/>
                </a:moveTo>
                <a:lnTo>
                  <a:pt x="2638044" y="0"/>
                </a:lnTo>
                <a:lnTo>
                  <a:pt x="2619794" y="7099"/>
                </a:lnTo>
                <a:lnTo>
                  <a:pt x="2603754" y="18275"/>
                </a:lnTo>
                <a:lnTo>
                  <a:pt x="2578227" y="52832"/>
                </a:lnTo>
                <a:lnTo>
                  <a:pt x="2562504" y="99301"/>
                </a:lnTo>
                <a:lnTo>
                  <a:pt x="2557272" y="153797"/>
                </a:lnTo>
                <a:lnTo>
                  <a:pt x="2558580" y="181851"/>
                </a:lnTo>
                <a:lnTo>
                  <a:pt x="2569057" y="232333"/>
                </a:lnTo>
                <a:lnTo>
                  <a:pt x="2589885" y="273875"/>
                </a:lnTo>
                <a:lnTo>
                  <a:pt x="2619794" y="300304"/>
                </a:lnTo>
                <a:lnTo>
                  <a:pt x="2638044" y="307467"/>
                </a:lnTo>
                <a:lnTo>
                  <a:pt x="2641219" y="297180"/>
                </a:lnTo>
                <a:lnTo>
                  <a:pt x="2627071" y="289902"/>
                </a:lnTo>
                <a:lnTo>
                  <a:pt x="2614752" y="279260"/>
                </a:lnTo>
                <a:lnTo>
                  <a:pt x="2588857" y="227812"/>
                </a:lnTo>
                <a:lnTo>
                  <a:pt x="2581097" y="180759"/>
                </a:lnTo>
                <a:lnTo>
                  <a:pt x="2580132" y="153670"/>
                </a:lnTo>
                <a:lnTo>
                  <a:pt x="2581097" y="126822"/>
                </a:lnTo>
                <a:lnTo>
                  <a:pt x="2588857" y="79629"/>
                </a:lnTo>
                <a:lnTo>
                  <a:pt x="2604262" y="42138"/>
                </a:lnTo>
                <a:lnTo>
                  <a:pt x="2627071" y="17475"/>
                </a:lnTo>
                <a:lnTo>
                  <a:pt x="2641219" y="10160"/>
                </a:lnTo>
                <a:close/>
              </a:path>
              <a:path w="4385945" h="307975">
                <a:moveTo>
                  <a:pt x="3528060" y="0"/>
                </a:moveTo>
                <a:lnTo>
                  <a:pt x="3509010" y="0"/>
                </a:lnTo>
                <a:lnTo>
                  <a:pt x="3509010" y="307467"/>
                </a:lnTo>
                <a:lnTo>
                  <a:pt x="3528060" y="307467"/>
                </a:lnTo>
                <a:lnTo>
                  <a:pt x="3528060" y="0"/>
                </a:lnTo>
                <a:close/>
              </a:path>
              <a:path w="4385945" h="307975">
                <a:moveTo>
                  <a:pt x="4385564" y="153670"/>
                </a:moveTo>
                <a:lnTo>
                  <a:pt x="4380319" y="99301"/>
                </a:lnTo>
                <a:lnTo>
                  <a:pt x="4364609" y="52832"/>
                </a:lnTo>
                <a:lnTo>
                  <a:pt x="4339120" y="18275"/>
                </a:lnTo>
                <a:lnTo>
                  <a:pt x="4304792" y="0"/>
                </a:lnTo>
                <a:lnTo>
                  <a:pt x="4301744" y="10160"/>
                </a:lnTo>
                <a:lnTo>
                  <a:pt x="4315803" y="17475"/>
                </a:lnTo>
                <a:lnTo>
                  <a:pt x="4328096" y="28130"/>
                </a:lnTo>
                <a:lnTo>
                  <a:pt x="4353966" y="79629"/>
                </a:lnTo>
                <a:lnTo>
                  <a:pt x="4361726" y="126822"/>
                </a:lnTo>
                <a:lnTo>
                  <a:pt x="4362704" y="153797"/>
                </a:lnTo>
                <a:lnTo>
                  <a:pt x="4361726" y="180759"/>
                </a:lnTo>
                <a:lnTo>
                  <a:pt x="4353966" y="227812"/>
                </a:lnTo>
                <a:lnTo>
                  <a:pt x="4338561" y="265277"/>
                </a:lnTo>
                <a:lnTo>
                  <a:pt x="4301744" y="297180"/>
                </a:lnTo>
                <a:lnTo>
                  <a:pt x="4304792" y="307467"/>
                </a:lnTo>
                <a:lnTo>
                  <a:pt x="4339120" y="289102"/>
                </a:lnTo>
                <a:lnTo>
                  <a:pt x="4364609" y="254635"/>
                </a:lnTo>
                <a:lnTo>
                  <a:pt x="4380319" y="208064"/>
                </a:lnTo>
                <a:lnTo>
                  <a:pt x="4384243" y="181851"/>
                </a:lnTo>
                <a:lnTo>
                  <a:pt x="4385564" y="153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1469" y="1256538"/>
            <a:ext cx="9754235" cy="290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Value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Arial"/>
                <a:cs typeface="Arial"/>
              </a:rPr>
              <a:t>IV</a:t>
            </a:r>
            <a:endParaRPr sz="1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410"/>
              </a:spcBef>
            </a:pPr>
            <a:r>
              <a:rPr sz="1600" dirty="0">
                <a:latin typeface="Arial"/>
                <a:cs typeface="Arial"/>
              </a:rPr>
              <a:t>Chỉ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 trị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tin,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nhằm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đánh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sức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ảnh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hưởng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 tiêu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đến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quả,</a:t>
            </a:r>
            <a:r>
              <a:rPr sz="1600" dirty="0">
                <a:latin typeface="Arial"/>
                <a:cs typeface="Arial"/>
              </a:rPr>
              <a:t> kiểm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xem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tiêu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có</a:t>
            </a:r>
            <a:endParaRPr sz="1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latin typeface="Arial"/>
                <a:cs typeface="Arial"/>
              </a:rPr>
              <a:t>đủ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tốt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để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biệt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sơ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không.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600" b="1" spc="-95" dirty="0">
                <a:latin typeface="Arial"/>
                <a:cs typeface="Arial"/>
              </a:rPr>
              <a:t>Công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thức</a:t>
            </a:r>
            <a:endParaRPr sz="1600" dirty="0">
              <a:latin typeface="Arial"/>
              <a:cs typeface="Arial"/>
            </a:endParaRPr>
          </a:p>
          <a:p>
            <a:pPr marR="5905500" algn="ctr">
              <a:lnSpc>
                <a:spcPct val="100000"/>
              </a:lnSpc>
              <a:spcBef>
                <a:spcPts val="135"/>
              </a:spcBef>
            </a:pPr>
            <a:r>
              <a:rPr sz="1450" spc="30" dirty="0">
                <a:latin typeface="Cambria Math"/>
                <a:cs typeface="Cambria Math"/>
              </a:rPr>
              <a:t>𝑘</a:t>
            </a:r>
            <a:endParaRPr sz="1450" dirty="0">
              <a:latin typeface="Cambria Math"/>
              <a:cs typeface="Cambria Math"/>
            </a:endParaRPr>
          </a:p>
          <a:p>
            <a:pPr marL="1121410">
              <a:lnSpc>
                <a:spcPct val="100000"/>
              </a:lnSpc>
              <a:spcBef>
                <a:spcPts val="685"/>
              </a:spcBef>
              <a:tabLst>
                <a:tab pos="2843530" algn="l"/>
                <a:tab pos="5123815" algn="l"/>
              </a:tabLst>
            </a:pPr>
            <a:r>
              <a:rPr sz="2000" spc="-100" dirty="0">
                <a:latin typeface="Cambria Math"/>
                <a:cs typeface="Cambria Math"/>
              </a:rPr>
              <a:t>𝐼𝑉</a:t>
            </a:r>
            <a:r>
              <a:rPr sz="2175" spc="-150" baseline="-15325" dirty="0">
                <a:latin typeface="Cambria Math"/>
                <a:cs typeface="Cambria Math"/>
              </a:rPr>
              <a:t>𝑗</a:t>
            </a:r>
            <a:r>
              <a:rPr sz="2175" spc="55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2020" dirty="0">
                <a:latin typeface="Cambria Math"/>
                <a:cs typeface="Cambria Math"/>
              </a:rPr>
              <a:t>෍</a:t>
            </a:r>
            <a:r>
              <a:rPr sz="2000" spc="4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500" dirty="0">
                <a:latin typeface="Cambria Math"/>
                <a:cs typeface="Cambria Math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𝑋</a:t>
            </a:r>
            <a:r>
              <a:rPr sz="2175" spc="-82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𝐵</a:t>
            </a:r>
            <a:r>
              <a:rPr sz="2175" spc="-22" baseline="-15325" dirty="0">
                <a:latin typeface="Cambria Math"/>
                <a:cs typeface="Cambria Math"/>
              </a:rPr>
              <a:t>𝑖</a:t>
            </a:r>
            <a:r>
              <a:rPr sz="2175" spc="6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500" dirty="0">
                <a:latin typeface="Cambria Math"/>
                <a:cs typeface="Cambria Math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𝑋</a:t>
            </a:r>
            <a:r>
              <a:rPr sz="2175" spc="-82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𝐵</a:t>
            </a:r>
            <a:r>
              <a:rPr sz="2175" spc="-22" baseline="-15325" dirty="0">
                <a:latin typeface="Cambria Math"/>
                <a:cs typeface="Cambria Math"/>
              </a:rPr>
              <a:t>𝑖</a:t>
            </a:r>
            <a:r>
              <a:rPr sz="2175" spc="66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𝑊𝑜𝐸</a:t>
            </a:r>
            <a:r>
              <a:rPr sz="2175" spc="37" baseline="-15325" dirty="0">
                <a:latin typeface="Cambria Math"/>
                <a:cs typeface="Cambria Math"/>
              </a:rPr>
              <a:t>𝑖𝑗</a:t>
            </a:r>
            <a:endParaRPr sz="2175" baseline="-15325" dirty="0">
              <a:latin typeface="Cambria Math"/>
              <a:cs typeface="Cambria Math"/>
            </a:endParaRPr>
          </a:p>
          <a:p>
            <a:pPr marR="5897880" algn="ctr">
              <a:lnSpc>
                <a:spcPct val="100000"/>
              </a:lnSpc>
              <a:spcBef>
                <a:spcPts val="705"/>
              </a:spcBef>
            </a:pPr>
            <a:r>
              <a:rPr sz="1450" spc="-25" dirty="0">
                <a:latin typeface="Cambria Math"/>
                <a:cs typeface="Cambria Math"/>
              </a:rPr>
              <a:t>𝑖=1</a:t>
            </a:r>
            <a:endParaRPr sz="145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trong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𝑋</a:t>
            </a:r>
            <a:r>
              <a:rPr sz="1725" baseline="-14492" dirty="0">
                <a:latin typeface="Cambria Math"/>
                <a:cs typeface="Cambria Math"/>
              </a:rPr>
              <a:t>𝑗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tiêu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𝑗</a:t>
            </a:r>
            <a:r>
              <a:rPr sz="1600" spc="-50" dirty="0">
                <a:latin typeface="Arial"/>
                <a:cs typeface="Arial"/>
              </a:rPr>
              <a:t>, </a:t>
            </a:r>
            <a:r>
              <a:rPr sz="1600" dirty="0">
                <a:latin typeface="Cambria Math"/>
                <a:cs typeface="Cambria Math"/>
              </a:rPr>
              <a:t>𝐵</a:t>
            </a:r>
            <a:r>
              <a:rPr sz="1725" baseline="-14492" dirty="0">
                <a:latin typeface="Cambria Math"/>
                <a:cs typeface="Cambria Math"/>
              </a:rPr>
              <a:t>𝑖</a:t>
            </a:r>
            <a:r>
              <a:rPr sz="1725" spc="35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𝑖</a:t>
            </a:r>
            <a:r>
              <a:rPr sz="1600" spc="-20" dirty="0">
                <a:latin typeface="Arial"/>
                <a:cs typeface="Arial"/>
              </a:rPr>
              <a:t>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𝑌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sơ.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BB150798-B928-B0D2-AE14-D2D594F39BEF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21E1C5B6-A30F-7856-A76C-D35668068ADC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B2715BB2-3A21-B088-2724-993E62766221}"/>
                </a:ext>
              </a:extLst>
            </p:cNvPr>
            <p:cNvPicPr/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AFAA154F-5C78-FE5E-E512-455CDC34D38F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599F1D7-AB81-D98C-2A1B-1EF074200621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245" y="566103"/>
            <a:ext cx="322453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5" dirty="0">
                <a:solidFill>
                  <a:srgbClr val="FF0000"/>
                </a:solidFill>
              </a:rPr>
              <a:t>FEATURE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SELECTION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51" y="957333"/>
            <a:ext cx="613981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Weight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001F5F"/>
                </a:solidFill>
                <a:latin typeface="Arial"/>
                <a:cs typeface="Arial"/>
              </a:rPr>
              <a:t>Evidence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320" dirty="0">
                <a:solidFill>
                  <a:srgbClr val="001F5F"/>
                </a:solidFill>
                <a:latin typeface="Arial"/>
                <a:cs typeface="Arial"/>
              </a:rPr>
              <a:t>WoE</a:t>
            </a:r>
            <a:endParaRPr sz="1800">
              <a:latin typeface="Arial"/>
              <a:cs typeface="Arial"/>
            </a:endParaRPr>
          </a:p>
          <a:p>
            <a:pPr marL="2884170">
              <a:lnSpc>
                <a:spcPct val="100000"/>
              </a:lnSpc>
              <a:spcBef>
                <a:spcPts val="750"/>
              </a:spcBef>
            </a:pPr>
            <a:r>
              <a:rPr sz="1800" spc="-20" dirty="0">
                <a:latin typeface="Arial"/>
                <a:cs typeface="Arial"/>
              </a:rPr>
              <a:t>Độ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tuổi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hàng: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20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60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tuổi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9952" y="1924685"/>
          <a:ext cx="9434826" cy="308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83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Observation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Good/Bad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%Good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%Bad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0.313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0.491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0.269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0.320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35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0.239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0.191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40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1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0.204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0.311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50</a:t>
                      </a:r>
                      <a:r>
                        <a:rPr sz="1400" b="1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0.212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1.961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0.358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0">
                <a:tc gridSpan="9"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0.466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82139" y="5452059"/>
            <a:ext cx="533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mbria Math"/>
                <a:cs typeface="Cambria Math"/>
              </a:rPr>
              <a:t>20−30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651" y="5343905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1800" spc="-25" dirty="0">
                <a:latin typeface="Cambria Math"/>
                <a:cs typeface="Cambria Math"/>
              </a:rPr>
              <a:t>𝑊𝑜𝐸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ln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7001" y="5198998"/>
            <a:ext cx="1731645" cy="631825"/>
          </a:xfrm>
          <a:custGeom>
            <a:avLst/>
            <a:gdLst/>
            <a:ahLst/>
            <a:cxnLst/>
            <a:rect l="l" t="t" r="r" b="b"/>
            <a:pathLst>
              <a:path w="1731645" h="631825">
                <a:moveTo>
                  <a:pt x="241681" y="364363"/>
                </a:moveTo>
                <a:lnTo>
                  <a:pt x="238887" y="355092"/>
                </a:lnTo>
                <a:lnTo>
                  <a:pt x="222529" y="361556"/>
                </a:lnTo>
                <a:lnTo>
                  <a:pt x="208127" y="371614"/>
                </a:lnTo>
                <a:lnTo>
                  <a:pt x="185293" y="402590"/>
                </a:lnTo>
                <a:lnTo>
                  <a:pt x="171107" y="444398"/>
                </a:lnTo>
                <a:lnTo>
                  <a:pt x="166370" y="493344"/>
                </a:lnTo>
                <a:lnTo>
                  <a:pt x="167551" y="518528"/>
                </a:lnTo>
                <a:lnTo>
                  <a:pt x="177025" y="563854"/>
                </a:lnTo>
                <a:lnTo>
                  <a:pt x="195719" y="601192"/>
                </a:lnTo>
                <a:lnTo>
                  <a:pt x="238887" y="631304"/>
                </a:lnTo>
                <a:lnTo>
                  <a:pt x="241681" y="622147"/>
                </a:lnTo>
                <a:lnTo>
                  <a:pt x="229031" y="615581"/>
                </a:lnTo>
                <a:lnTo>
                  <a:pt x="217995" y="606005"/>
                </a:lnTo>
                <a:lnTo>
                  <a:pt x="194703" y="559828"/>
                </a:lnTo>
                <a:lnTo>
                  <a:pt x="187794" y="517550"/>
                </a:lnTo>
                <a:lnTo>
                  <a:pt x="186944" y="493229"/>
                </a:lnTo>
                <a:lnTo>
                  <a:pt x="187794" y="469087"/>
                </a:lnTo>
                <a:lnTo>
                  <a:pt x="194703" y="426732"/>
                </a:lnTo>
                <a:lnTo>
                  <a:pt x="217995" y="380479"/>
                </a:lnTo>
                <a:lnTo>
                  <a:pt x="229031" y="370916"/>
                </a:lnTo>
                <a:lnTo>
                  <a:pt x="241681" y="364363"/>
                </a:lnTo>
                <a:close/>
              </a:path>
              <a:path w="1731645" h="631825">
                <a:moveTo>
                  <a:pt x="241681" y="9271"/>
                </a:moveTo>
                <a:lnTo>
                  <a:pt x="238887" y="0"/>
                </a:lnTo>
                <a:lnTo>
                  <a:pt x="222529" y="6464"/>
                </a:lnTo>
                <a:lnTo>
                  <a:pt x="208127" y="16522"/>
                </a:lnTo>
                <a:lnTo>
                  <a:pt x="185293" y="47498"/>
                </a:lnTo>
                <a:lnTo>
                  <a:pt x="171107" y="89319"/>
                </a:lnTo>
                <a:lnTo>
                  <a:pt x="166370" y="138303"/>
                </a:lnTo>
                <a:lnTo>
                  <a:pt x="167551" y="163423"/>
                </a:lnTo>
                <a:lnTo>
                  <a:pt x="177025" y="208711"/>
                </a:lnTo>
                <a:lnTo>
                  <a:pt x="195719" y="246062"/>
                </a:lnTo>
                <a:lnTo>
                  <a:pt x="238887" y="276225"/>
                </a:lnTo>
                <a:lnTo>
                  <a:pt x="241681" y="267081"/>
                </a:lnTo>
                <a:lnTo>
                  <a:pt x="229031" y="260515"/>
                </a:lnTo>
                <a:lnTo>
                  <a:pt x="217995" y="250926"/>
                </a:lnTo>
                <a:lnTo>
                  <a:pt x="194703" y="204698"/>
                </a:lnTo>
                <a:lnTo>
                  <a:pt x="187794" y="162458"/>
                </a:lnTo>
                <a:lnTo>
                  <a:pt x="186944" y="138176"/>
                </a:lnTo>
                <a:lnTo>
                  <a:pt x="187794" y="114020"/>
                </a:lnTo>
                <a:lnTo>
                  <a:pt x="194703" y="71628"/>
                </a:lnTo>
                <a:lnTo>
                  <a:pt x="217995" y="25374"/>
                </a:lnTo>
                <a:lnTo>
                  <a:pt x="229031" y="15824"/>
                </a:lnTo>
                <a:lnTo>
                  <a:pt x="241681" y="9271"/>
                </a:lnTo>
                <a:close/>
              </a:path>
              <a:path w="1731645" h="631825">
                <a:moveTo>
                  <a:pt x="1039876" y="355092"/>
                </a:moveTo>
                <a:lnTo>
                  <a:pt x="1022731" y="355092"/>
                </a:lnTo>
                <a:lnTo>
                  <a:pt x="1022731" y="631304"/>
                </a:lnTo>
                <a:lnTo>
                  <a:pt x="1039876" y="631304"/>
                </a:lnTo>
                <a:lnTo>
                  <a:pt x="1039876" y="355092"/>
                </a:lnTo>
                <a:close/>
              </a:path>
              <a:path w="1731645" h="631825">
                <a:moveTo>
                  <a:pt x="1039876" y="0"/>
                </a:moveTo>
                <a:lnTo>
                  <a:pt x="1022731" y="0"/>
                </a:lnTo>
                <a:lnTo>
                  <a:pt x="1022731" y="276225"/>
                </a:lnTo>
                <a:lnTo>
                  <a:pt x="1039876" y="276225"/>
                </a:lnTo>
                <a:lnTo>
                  <a:pt x="1039876" y="0"/>
                </a:lnTo>
                <a:close/>
              </a:path>
              <a:path w="1731645" h="631825">
                <a:moveTo>
                  <a:pt x="1731264" y="311658"/>
                </a:moveTo>
                <a:lnTo>
                  <a:pt x="0" y="311658"/>
                </a:lnTo>
                <a:lnTo>
                  <a:pt x="0" y="326898"/>
                </a:lnTo>
                <a:lnTo>
                  <a:pt x="1731264" y="326898"/>
                </a:lnTo>
                <a:lnTo>
                  <a:pt x="1731264" y="311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99409" y="551759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214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5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𝑋</a:t>
            </a:r>
            <a:r>
              <a:rPr sz="1950" spc="-37" baseline="-14957" dirty="0">
                <a:latin typeface="Cambria Math"/>
                <a:cs typeface="Cambria Math"/>
              </a:rPr>
              <a:t>𝑗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𝐵</a:t>
            </a:r>
            <a:r>
              <a:rPr sz="1950" spc="-37" baseline="-14957" dirty="0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4045" y="5510657"/>
            <a:ext cx="731520" cy="15240"/>
          </a:xfrm>
          <a:custGeom>
            <a:avLst/>
            <a:gdLst/>
            <a:ahLst/>
            <a:cxnLst/>
            <a:rect l="l" t="t" r="r" b="b"/>
            <a:pathLst>
              <a:path w="731520" h="15239">
                <a:moveTo>
                  <a:pt x="731520" y="0"/>
                </a:moveTo>
                <a:lnTo>
                  <a:pt x="0" y="0"/>
                </a:lnTo>
                <a:lnTo>
                  <a:pt x="0" y="15240"/>
                </a:lnTo>
                <a:lnTo>
                  <a:pt x="731520" y="15240"/>
                </a:lnTo>
                <a:lnTo>
                  <a:pt x="731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86709" y="5170170"/>
            <a:ext cx="307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4840" algn="l"/>
                <a:tab pos="2307590" algn="l"/>
              </a:tabLst>
            </a:pPr>
            <a:r>
              <a:rPr sz="2700" baseline="1543" dirty="0">
                <a:latin typeface="Cambria Math"/>
                <a:cs typeface="Cambria Math"/>
              </a:rPr>
              <a:t>𝑃</a:t>
            </a:r>
            <a:r>
              <a:rPr sz="2700" spc="675" baseline="1543" dirty="0">
                <a:latin typeface="Cambria Math"/>
                <a:cs typeface="Cambria Math"/>
              </a:rPr>
              <a:t> </a:t>
            </a:r>
            <a:r>
              <a:rPr sz="2700" spc="-37" baseline="1543" dirty="0">
                <a:latin typeface="Cambria Math"/>
                <a:cs typeface="Cambria Math"/>
              </a:rPr>
              <a:t>𝑋</a:t>
            </a:r>
            <a:r>
              <a:rPr sz="1950" spc="-37" baseline="-12820" dirty="0">
                <a:latin typeface="Cambria Math"/>
                <a:cs typeface="Cambria Math"/>
              </a:rPr>
              <a:t>𝑗</a:t>
            </a:r>
            <a:r>
              <a:rPr sz="1950" baseline="-12820" dirty="0">
                <a:latin typeface="Cambria Math"/>
                <a:cs typeface="Cambria Math"/>
              </a:rPr>
              <a:t>	</a:t>
            </a:r>
            <a:r>
              <a:rPr sz="2700" baseline="1543" dirty="0">
                <a:latin typeface="Cambria Math"/>
                <a:cs typeface="Cambria Math"/>
              </a:rPr>
              <a:t>∈</a:t>
            </a:r>
            <a:r>
              <a:rPr sz="2700" spc="135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𝐵</a:t>
            </a:r>
            <a:r>
              <a:rPr sz="1950" baseline="-12820" dirty="0">
                <a:latin typeface="Cambria Math"/>
                <a:cs typeface="Cambria Math"/>
              </a:rPr>
              <a:t>𝑖</a:t>
            </a:r>
            <a:r>
              <a:rPr sz="1950" spc="592" baseline="-12820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𝑌</a:t>
            </a:r>
            <a:r>
              <a:rPr sz="2700" spc="209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=</a:t>
            </a:r>
            <a:r>
              <a:rPr sz="2700" spc="142" baseline="1543" dirty="0">
                <a:latin typeface="Cambria Math"/>
                <a:cs typeface="Cambria Math"/>
              </a:rPr>
              <a:t> </a:t>
            </a:r>
            <a:r>
              <a:rPr sz="2700" spc="-52" baseline="1543" dirty="0">
                <a:latin typeface="Cambria Math"/>
                <a:cs typeface="Cambria Math"/>
              </a:rPr>
              <a:t>1)</a:t>
            </a:r>
            <a:r>
              <a:rPr sz="2700" baseline="1543" dirty="0">
                <a:latin typeface="Cambria Math"/>
                <a:cs typeface="Cambria Math"/>
              </a:rPr>
              <a:t>	</a:t>
            </a:r>
            <a:r>
              <a:rPr sz="1800" spc="-20" dirty="0">
                <a:latin typeface="Cambria Math"/>
                <a:cs typeface="Cambria Math"/>
              </a:rPr>
              <a:t>%𝐺𝑜𝑜𝑑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1344" y="5510657"/>
            <a:ext cx="556260" cy="15240"/>
          </a:xfrm>
          <a:custGeom>
            <a:avLst/>
            <a:gdLst/>
            <a:ahLst/>
            <a:cxnLst/>
            <a:rect l="l" t="t" r="r" b="b"/>
            <a:pathLst>
              <a:path w="556259" h="15239">
                <a:moveTo>
                  <a:pt x="556259" y="0"/>
                </a:moveTo>
                <a:lnTo>
                  <a:pt x="0" y="0"/>
                </a:lnTo>
                <a:lnTo>
                  <a:pt x="0" y="15240"/>
                </a:lnTo>
                <a:lnTo>
                  <a:pt x="556259" y="15240"/>
                </a:lnTo>
                <a:lnTo>
                  <a:pt x="55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9533" y="5170170"/>
            <a:ext cx="57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0.313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1609" y="5343905"/>
            <a:ext cx="38817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045">
              <a:lnSpc>
                <a:spcPts val="1680"/>
              </a:lnSpc>
              <a:spcBef>
                <a:spcPts val="100"/>
              </a:spcBef>
              <a:tabLst>
                <a:tab pos="1998345" algn="l"/>
                <a:tab pos="3079115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ln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ln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0.491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680"/>
              </a:lnSpc>
              <a:tabLst>
                <a:tab pos="1257935" algn="l"/>
                <a:tab pos="2459990" algn="l"/>
              </a:tabLst>
            </a:pPr>
            <a:r>
              <a:rPr sz="2700" baseline="-4629" dirty="0">
                <a:latin typeface="Cambria Math"/>
                <a:cs typeface="Cambria Math"/>
              </a:rPr>
              <a:t>𝑌</a:t>
            </a:r>
            <a:r>
              <a:rPr sz="2700" spc="225" baseline="-4629" dirty="0">
                <a:latin typeface="Cambria Math"/>
                <a:cs typeface="Cambria Math"/>
              </a:rPr>
              <a:t> </a:t>
            </a:r>
            <a:r>
              <a:rPr sz="2700" baseline="-4629" dirty="0">
                <a:latin typeface="Cambria Math"/>
                <a:cs typeface="Cambria Math"/>
              </a:rPr>
              <a:t>=</a:t>
            </a:r>
            <a:r>
              <a:rPr sz="2700" spc="157" baseline="-4629" dirty="0">
                <a:latin typeface="Cambria Math"/>
                <a:cs typeface="Cambria Math"/>
              </a:rPr>
              <a:t> </a:t>
            </a:r>
            <a:r>
              <a:rPr sz="2700" spc="-37" baseline="-4629" dirty="0">
                <a:latin typeface="Cambria Math"/>
                <a:cs typeface="Cambria Math"/>
              </a:rPr>
              <a:t>0)</a:t>
            </a:r>
            <a:r>
              <a:rPr sz="2700" baseline="-4629" dirty="0">
                <a:latin typeface="Cambria Math"/>
                <a:cs typeface="Cambria Math"/>
              </a:rPr>
              <a:t>	</a:t>
            </a:r>
            <a:r>
              <a:rPr sz="1800" spc="-20" dirty="0">
                <a:latin typeface="Cambria Math"/>
                <a:cs typeface="Cambria Math"/>
              </a:rPr>
              <a:t>%𝐵𝑎𝑑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0.192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8510" y="6285687"/>
            <a:ext cx="1774189" cy="212090"/>
          </a:xfrm>
          <a:custGeom>
            <a:avLst/>
            <a:gdLst/>
            <a:ahLst/>
            <a:cxnLst/>
            <a:rect l="l" t="t" r="r" b="b"/>
            <a:pathLst>
              <a:path w="1774189" h="212089">
                <a:moveTo>
                  <a:pt x="1706244" y="0"/>
                </a:moveTo>
                <a:lnTo>
                  <a:pt x="1703197" y="8597"/>
                </a:lnTo>
                <a:lnTo>
                  <a:pt x="1715482" y="13917"/>
                </a:lnTo>
                <a:lnTo>
                  <a:pt x="1726041" y="21282"/>
                </a:lnTo>
                <a:lnTo>
                  <a:pt x="1747432" y="55414"/>
                </a:lnTo>
                <a:lnTo>
                  <a:pt x="1754504" y="104813"/>
                </a:lnTo>
                <a:lnTo>
                  <a:pt x="1753719" y="123491"/>
                </a:lnTo>
                <a:lnTo>
                  <a:pt x="1741931" y="169227"/>
                </a:lnTo>
                <a:lnTo>
                  <a:pt x="1715625" y="197807"/>
                </a:lnTo>
                <a:lnTo>
                  <a:pt x="1703577" y="203149"/>
                </a:lnTo>
                <a:lnTo>
                  <a:pt x="1706244" y="211747"/>
                </a:lnTo>
                <a:lnTo>
                  <a:pt x="1746714" y="187715"/>
                </a:lnTo>
                <a:lnTo>
                  <a:pt x="1769443" y="143336"/>
                </a:lnTo>
                <a:lnTo>
                  <a:pt x="1773809" y="105930"/>
                </a:lnTo>
                <a:lnTo>
                  <a:pt x="1772713" y="86521"/>
                </a:lnTo>
                <a:lnTo>
                  <a:pt x="1756283" y="37122"/>
                </a:lnTo>
                <a:lnTo>
                  <a:pt x="1721600" y="5548"/>
                </a:lnTo>
                <a:lnTo>
                  <a:pt x="1706244" y="0"/>
                </a:lnTo>
                <a:close/>
              </a:path>
              <a:path w="1774189" h="212089">
                <a:moveTo>
                  <a:pt x="67563" y="0"/>
                </a:moveTo>
                <a:lnTo>
                  <a:pt x="27166" y="24108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2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95982" y="5877071"/>
            <a:ext cx="2626995" cy="9182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1123315" algn="ctr">
              <a:lnSpc>
                <a:spcPct val="100000"/>
              </a:lnSpc>
              <a:spcBef>
                <a:spcPts val="580"/>
              </a:spcBef>
            </a:pPr>
            <a:r>
              <a:rPr sz="1300" spc="25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latin typeface="Cambria Math"/>
                <a:cs typeface="Cambria Math"/>
              </a:rPr>
              <a:t>𝐼𝑉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05" dirty="0">
                <a:latin typeface="Cambria Math"/>
                <a:cs typeface="Cambria Math"/>
              </a:rPr>
              <a:t> </a:t>
            </a:r>
            <a:r>
              <a:rPr sz="1800" spc="1814" dirty="0">
                <a:latin typeface="Cambria Math"/>
                <a:cs typeface="Cambria Math"/>
              </a:rPr>
              <a:t>෍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%𝐺𝑜𝑜𝑑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− </a:t>
            </a:r>
            <a:r>
              <a:rPr sz="1800" spc="-10" dirty="0">
                <a:latin typeface="Cambria Math"/>
                <a:cs typeface="Cambria Math"/>
              </a:rPr>
              <a:t>%𝐵𝑎𝑑</a:t>
            </a:r>
            <a:endParaRPr sz="1800">
              <a:latin typeface="Cambria Math"/>
              <a:cs typeface="Cambria Math"/>
            </a:endParaRPr>
          </a:p>
          <a:p>
            <a:pPr marR="1115695" algn="ctr">
              <a:lnSpc>
                <a:spcPct val="100000"/>
              </a:lnSpc>
              <a:spcBef>
                <a:spcPts val="635"/>
              </a:spcBef>
            </a:pPr>
            <a:r>
              <a:rPr sz="1300" spc="-25" dirty="0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4704" y="6216497"/>
            <a:ext cx="169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 𝑊𝑜𝐸</a:t>
            </a:r>
            <a:r>
              <a:rPr sz="1950" baseline="-14957" dirty="0">
                <a:latin typeface="Cambria Math"/>
                <a:cs typeface="Cambria Math"/>
              </a:rPr>
              <a:t>𝑖</a:t>
            </a:r>
            <a:r>
              <a:rPr sz="1950" spc="48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0.466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8" name="object 2">
            <a:extLst>
              <a:ext uri="{FF2B5EF4-FFF2-40B4-BE49-F238E27FC236}">
                <a16:creationId xmlns:a16="http://schemas.microsoft.com/office/drawing/2014/main" id="{BC4322E1-FD0C-E2D5-CA89-8F792B31DBBD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D33B94C4-1F45-3D92-7F13-E1A5E1076300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4">
              <a:extLst>
                <a:ext uri="{FF2B5EF4-FFF2-40B4-BE49-F238E27FC236}">
                  <a16:creationId xmlns:a16="http://schemas.microsoft.com/office/drawing/2014/main" id="{F3AAC6A0-E894-A074-85D9-C6997C08C62A}"/>
                </a:ext>
              </a:extLst>
            </p:cNvPr>
            <p:cNvPicPr/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21" name="object 5">
            <a:extLst>
              <a:ext uri="{FF2B5EF4-FFF2-40B4-BE49-F238E27FC236}">
                <a16:creationId xmlns:a16="http://schemas.microsoft.com/office/drawing/2014/main" id="{33C3011E-8411-C50E-C94C-186E9F189148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66F155ED-4DC0-5710-5C4D-CA3B3D781677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9750" y="556563"/>
            <a:ext cx="322453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5" dirty="0">
                <a:solidFill>
                  <a:srgbClr val="FF0000"/>
                </a:solidFill>
              </a:rPr>
              <a:t>FEATURE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0" dirty="0">
                <a:solidFill>
                  <a:srgbClr val="FF0000"/>
                </a:solidFill>
              </a:rPr>
              <a:t>SELECTION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6020" y="3140582"/>
            <a:ext cx="4385945" cy="307975"/>
          </a:xfrm>
          <a:custGeom>
            <a:avLst/>
            <a:gdLst/>
            <a:ahLst/>
            <a:cxnLst/>
            <a:rect l="l" t="t" r="r" b="b"/>
            <a:pathLst>
              <a:path w="4385945" h="307975">
                <a:moveTo>
                  <a:pt x="83947" y="10160"/>
                </a:moveTo>
                <a:lnTo>
                  <a:pt x="80772" y="0"/>
                </a:lnTo>
                <a:lnTo>
                  <a:pt x="62522" y="7099"/>
                </a:lnTo>
                <a:lnTo>
                  <a:pt x="46482" y="18275"/>
                </a:lnTo>
                <a:lnTo>
                  <a:pt x="20955" y="52832"/>
                </a:lnTo>
                <a:lnTo>
                  <a:pt x="5232" y="99301"/>
                </a:lnTo>
                <a:lnTo>
                  <a:pt x="0" y="153797"/>
                </a:lnTo>
                <a:lnTo>
                  <a:pt x="1308" y="181851"/>
                </a:lnTo>
                <a:lnTo>
                  <a:pt x="11785" y="232333"/>
                </a:lnTo>
                <a:lnTo>
                  <a:pt x="32613" y="273875"/>
                </a:lnTo>
                <a:lnTo>
                  <a:pt x="62522" y="300304"/>
                </a:lnTo>
                <a:lnTo>
                  <a:pt x="80772" y="307467"/>
                </a:lnTo>
                <a:lnTo>
                  <a:pt x="83947" y="297180"/>
                </a:lnTo>
                <a:lnTo>
                  <a:pt x="69799" y="289902"/>
                </a:lnTo>
                <a:lnTo>
                  <a:pt x="57480" y="279260"/>
                </a:lnTo>
                <a:lnTo>
                  <a:pt x="31584" y="227812"/>
                </a:lnTo>
                <a:lnTo>
                  <a:pt x="23825" y="180759"/>
                </a:lnTo>
                <a:lnTo>
                  <a:pt x="22860" y="153670"/>
                </a:lnTo>
                <a:lnTo>
                  <a:pt x="23825" y="126822"/>
                </a:lnTo>
                <a:lnTo>
                  <a:pt x="31584" y="79629"/>
                </a:lnTo>
                <a:lnTo>
                  <a:pt x="46990" y="42138"/>
                </a:lnTo>
                <a:lnTo>
                  <a:pt x="69799" y="17475"/>
                </a:lnTo>
                <a:lnTo>
                  <a:pt x="83947" y="10160"/>
                </a:lnTo>
                <a:close/>
              </a:path>
              <a:path w="4385945" h="307975">
                <a:moveTo>
                  <a:pt x="361315" y="10160"/>
                </a:moveTo>
                <a:lnTo>
                  <a:pt x="358140" y="0"/>
                </a:lnTo>
                <a:lnTo>
                  <a:pt x="339890" y="7099"/>
                </a:lnTo>
                <a:lnTo>
                  <a:pt x="323837" y="18275"/>
                </a:lnTo>
                <a:lnTo>
                  <a:pt x="298323" y="52832"/>
                </a:lnTo>
                <a:lnTo>
                  <a:pt x="282600" y="99301"/>
                </a:lnTo>
                <a:lnTo>
                  <a:pt x="277368" y="153797"/>
                </a:lnTo>
                <a:lnTo>
                  <a:pt x="278676" y="181851"/>
                </a:lnTo>
                <a:lnTo>
                  <a:pt x="289153" y="232333"/>
                </a:lnTo>
                <a:lnTo>
                  <a:pt x="309981" y="273875"/>
                </a:lnTo>
                <a:lnTo>
                  <a:pt x="339890" y="300304"/>
                </a:lnTo>
                <a:lnTo>
                  <a:pt x="358140" y="307467"/>
                </a:lnTo>
                <a:lnTo>
                  <a:pt x="361315" y="297180"/>
                </a:lnTo>
                <a:lnTo>
                  <a:pt x="347167" y="289902"/>
                </a:lnTo>
                <a:lnTo>
                  <a:pt x="334848" y="279260"/>
                </a:lnTo>
                <a:lnTo>
                  <a:pt x="308952" y="227812"/>
                </a:lnTo>
                <a:lnTo>
                  <a:pt x="301193" y="180759"/>
                </a:lnTo>
                <a:lnTo>
                  <a:pt x="300228" y="153670"/>
                </a:lnTo>
                <a:lnTo>
                  <a:pt x="301193" y="126822"/>
                </a:lnTo>
                <a:lnTo>
                  <a:pt x="308952" y="79629"/>
                </a:lnTo>
                <a:lnTo>
                  <a:pt x="324358" y="42138"/>
                </a:lnTo>
                <a:lnTo>
                  <a:pt x="347167" y="17475"/>
                </a:lnTo>
                <a:lnTo>
                  <a:pt x="361315" y="10160"/>
                </a:lnTo>
                <a:close/>
              </a:path>
              <a:path w="4385945" h="307975">
                <a:moveTo>
                  <a:pt x="1248156" y="0"/>
                </a:moveTo>
                <a:lnTo>
                  <a:pt x="1229106" y="0"/>
                </a:lnTo>
                <a:lnTo>
                  <a:pt x="1229106" y="307467"/>
                </a:lnTo>
                <a:lnTo>
                  <a:pt x="1248156" y="307467"/>
                </a:lnTo>
                <a:lnTo>
                  <a:pt x="1248156" y="0"/>
                </a:lnTo>
                <a:close/>
              </a:path>
              <a:path w="4385945" h="307975">
                <a:moveTo>
                  <a:pt x="2641219" y="10160"/>
                </a:moveTo>
                <a:lnTo>
                  <a:pt x="2638044" y="0"/>
                </a:lnTo>
                <a:lnTo>
                  <a:pt x="2619794" y="7099"/>
                </a:lnTo>
                <a:lnTo>
                  <a:pt x="2603754" y="18275"/>
                </a:lnTo>
                <a:lnTo>
                  <a:pt x="2578227" y="52832"/>
                </a:lnTo>
                <a:lnTo>
                  <a:pt x="2562504" y="99301"/>
                </a:lnTo>
                <a:lnTo>
                  <a:pt x="2557272" y="153797"/>
                </a:lnTo>
                <a:lnTo>
                  <a:pt x="2558580" y="181851"/>
                </a:lnTo>
                <a:lnTo>
                  <a:pt x="2569057" y="232333"/>
                </a:lnTo>
                <a:lnTo>
                  <a:pt x="2589885" y="273875"/>
                </a:lnTo>
                <a:lnTo>
                  <a:pt x="2619794" y="300304"/>
                </a:lnTo>
                <a:lnTo>
                  <a:pt x="2638044" y="307467"/>
                </a:lnTo>
                <a:lnTo>
                  <a:pt x="2641219" y="297180"/>
                </a:lnTo>
                <a:lnTo>
                  <a:pt x="2627071" y="289902"/>
                </a:lnTo>
                <a:lnTo>
                  <a:pt x="2614752" y="279260"/>
                </a:lnTo>
                <a:lnTo>
                  <a:pt x="2588857" y="227812"/>
                </a:lnTo>
                <a:lnTo>
                  <a:pt x="2581097" y="180759"/>
                </a:lnTo>
                <a:lnTo>
                  <a:pt x="2580132" y="153670"/>
                </a:lnTo>
                <a:lnTo>
                  <a:pt x="2581097" y="126822"/>
                </a:lnTo>
                <a:lnTo>
                  <a:pt x="2588857" y="79629"/>
                </a:lnTo>
                <a:lnTo>
                  <a:pt x="2604262" y="42138"/>
                </a:lnTo>
                <a:lnTo>
                  <a:pt x="2627071" y="17475"/>
                </a:lnTo>
                <a:lnTo>
                  <a:pt x="2641219" y="10160"/>
                </a:lnTo>
                <a:close/>
              </a:path>
              <a:path w="4385945" h="307975">
                <a:moveTo>
                  <a:pt x="3528060" y="0"/>
                </a:moveTo>
                <a:lnTo>
                  <a:pt x="3509010" y="0"/>
                </a:lnTo>
                <a:lnTo>
                  <a:pt x="3509010" y="307467"/>
                </a:lnTo>
                <a:lnTo>
                  <a:pt x="3528060" y="307467"/>
                </a:lnTo>
                <a:lnTo>
                  <a:pt x="3528060" y="0"/>
                </a:lnTo>
                <a:close/>
              </a:path>
              <a:path w="4385945" h="307975">
                <a:moveTo>
                  <a:pt x="4385564" y="153670"/>
                </a:moveTo>
                <a:lnTo>
                  <a:pt x="4380319" y="99301"/>
                </a:lnTo>
                <a:lnTo>
                  <a:pt x="4364609" y="52832"/>
                </a:lnTo>
                <a:lnTo>
                  <a:pt x="4339120" y="18275"/>
                </a:lnTo>
                <a:lnTo>
                  <a:pt x="4304792" y="0"/>
                </a:lnTo>
                <a:lnTo>
                  <a:pt x="4301744" y="10160"/>
                </a:lnTo>
                <a:lnTo>
                  <a:pt x="4315803" y="17475"/>
                </a:lnTo>
                <a:lnTo>
                  <a:pt x="4328096" y="28130"/>
                </a:lnTo>
                <a:lnTo>
                  <a:pt x="4353966" y="79629"/>
                </a:lnTo>
                <a:lnTo>
                  <a:pt x="4361726" y="126822"/>
                </a:lnTo>
                <a:lnTo>
                  <a:pt x="4362704" y="153797"/>
                </a:lnTo>
                <a:lnTo>
                  <a:pt x="4361726" y="180759"/>
                </a:lnTo>
                <a:lnTo>
                  <a:pt x="4353966" y="227812"/>
                </a:lnTo>
                <a:lnTo>
                  <a:pt x="4338561" y="265277"/>
                </a:lnTo>
                <a:lnTo>
                  <a:pt x="4301744" y="297180"/>
                </a:lnTo>
                <a:lnTo>
                  <a:pt x="4304792" y="307467"/>
                </a:lnTo>
                <a:lnTo>
                  <a:pt x="4339120" y="289102"/>
                </a:lnTo>
                <a:lnTo>
                  <a:pt x="4364609" y="254635"/>
                </a:lnTo>
                <a:lnTo>
                  <a:pt x="4380319" y="208064"/>
                </a:lnTo>
                <a:lnTo>
                  <a:pt x="4384243" y="181851"/>
                </a:lnTo>
                <a:lnTo>
                  <a:pt x="4385564" y="153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8800" y="1205739"/>
            <a:ext cx="9779635" cy="523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Value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Arial"/>
                <a:cs typeface="Arial"/>
              </a:rPr>
              <a:t>IV</a:t>
            </a:r>
            <a:endParaRPr sz="18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410"/>
              </a:spcBef>
            </a:pPr>
            <a:r>
              <a:rPr sz="1600" dirty="0">
                <a:latin typeface="Arial"/>
                <a:cs typeface="Arial"/>
              </a:rPr>
              <a:t>Chỉ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 trị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tin,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nhằm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đánh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sức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ảnh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hưởng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 tiêu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đến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quả,</a:t>
            </a:r>
            <a:r>
              <a:rPr sz="1600" dirty="0">
                <a:latin typeface="Arial"/>
                <a:cs typeface="Arial"/>
              </a:rPr>
              <a:t> kiểm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xem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tiêu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có</a:t>
            </a:r>
            <a:endParaRPr sz="16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latin typeface="Arial"/>
                <a:cs typeface="Arial"/>
              </a:rPr>
              <a:t>đủ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tốt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để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biệt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sơ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không.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600" b="1" spc="-95" dirty="0">
                <a:latin typeface="Arial"/>
                <a:cs typeface="Arial"/>
              </a:rPr>
              <a:t>Công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thức</a:t>
            </a:r>
            <a:endParaRPr sz="1600" dirty="0">
              <a:latin typeface="Arial"/>
              <a:cs typeface="Arial"/>
            </a:endParaRPr>
          </a:p>
          <a:p>
            <a:pPr marR="5905500" algn="ctr">
              <a:lnSpc>
                <a:spcPct val="100000"/>
              </a:lnSpc>
              <a:spcBef>
                <a:spcPts val="135"/>
              </a:spcBef>
            </a:pPr>
            <a:r>
              <a:rPr sz="1450" spc="30" dirty="0">
                <a:latin typeface="Cambria Math"/>
                <a:cs typeface="Cambria Math"/>
              </a:rPr>
              <a:t>𝑘</a:t>
            </a:r>
            <a:endParaRPr sz="1450" dirty="0">
              <a:latin typeface="Cambria Math"/>
              <a:cs typeface="Cambria Math"/>
            </a:endParaRPr>
          </a:p>
          <a:p>
            <a:pPr marL="1134110">
              <a:lnSpc>
                <a:spcPct val="100000"/>
              </a:lnSpc>
              <a:spcBef>
                <a:spcPts val="685"/>
              </a:spcBef>
              <a:tabLst>
                <a:tab pos="2856230" algn="l"/>
                <a:tab pos="5136515" algn="l"/>
              </a:tabLst>
            </a:pPr>
            <a:r>
              <a:rPr sz="2000" spc="-100" dirty="0">
                <a:latin typeface="Cambria Math"/>
                <a:cs typeface="Cambria Math"/>
              </a:rPr>
              <a:t>𝐼𝑉</a:t>
            </a:r>
            <a:r>
              <a:rPr sz="2175" spc="-150" baseline="-15325" dirty="0">
                <a:latin typeface="Cambria Math"/>
                <a:cs typeface="Cambria Math"/>
              </a:rPr>
              <a:t>𝑗</a:t>
            </a:r>
            <a:r>
              <a:rPr sz="2175" spc="55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2020" dirty="0">
                <a:latin typeface="Cambria Math"/>
                <a:cs typeface="Cambria Math"/>
              </a:rPr>
              <a:t>෍</a:t>
            </a:r>
            <a:r>
              <a:rPr sz="2000" spc="4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500" dirty="0">
                <a:latin typeface="Cambria Math"/>
                <a:cs typeface="Cambria Math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𝑋</a:t>
            </a:r>
            <a:r>
              <a:rPr sz="2175" spc="-82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𝐵</a:t>
            </a:r>
            <a:r>
              <a:rPr sz="2175" spc="-22" baseline="-15325" dirty="0">
                <a:latin typeface="Cambria Math"/>
                <a:cs typeface="Cambria Math"/>
              </a:rPr>
              <a:t>𝑖</a:t>
            </a:r>
            <a:r>
              <a:rPr sz="2175" spc="6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500" dirty="0">
                <a:latin typeface="Cambria Math"/>
                <a:cs typeface="Cambria Math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𝑋</a:t>
            </a:r>
            <a:r>
              <a:rPr sz="2175" spc="-82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𝐵</a:t>
            </a:r>
            <a:r>
              <a:rPr sz="2175" spc="-22" baseline="-15325" dirty="0">
                <a:latin typeface="Cambria Math"/>
                <a:cs typeface="Cambria Math"/>
              </a:rPr>
              <a:t>𝑖</a:t>
            </a:r>
            <a:r>
              <a:rPr sz="2175" spc="66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𝑊𝑜𝐸</a:t>
            </a:r>
            <a:r>
              <a:rPr sz="2175" spc="37" baseline="-15325" dirty="0">
                <a:latin typeface="Cambria Math"/>
                <a:cs typeface="Cambria Math"/>
              </a:rPr>
              <a:t>𝑖𝑗</a:t>
            </a:r>
            <a:endParaRPr sz="2175" baseline="-15325" dirty="0">
              <a:latin typeface="Cambria Math"/>
              <a:cs typeface="Cambria Math"/>
            </a:endParaRPr>
          </a:p>
          <a:p>
            <a:pPr marR="5897880" algn="ctr">
              <a:lnSpc>
                <a:spcPct val="100000"/>
              </a:lnSpc>
              <a:spcBef>
                <a:spcPts val="705"/>
              </a:spcBef>
            </a:pPr>
            <a:r>
              <a:rPr sz="1450" spc="-25" dirty="0">
                <a:latin typeface="Cambria Math"/>
                <a:cs typeface="Cambria Math"/>
              </a:rPr>
              <a:t>𝑖=1</a:t>
            </a:r>
            <a:endParaRPr sz="145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trong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𝑋</a:t>
            </a:r>
            <a:r>
              <a:rPr sz="1725" baseline="-14492" dirty="0">
                <a:latin typeface="Cambria Math"/>
                <a:cs typeface="Cambria Math"/>
              </a:rPr>
              <a:t>𝑗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tiêu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𝑗</a:t>
            </a:r>
            <a:r>
              <a:rPr sz="1600" spc="-50" dirty="0">
                <a:latin typeface="Arial"/>
                <a:cs typeface="Arial"/>
              </a:rPr>
              <a:t>, </a:t>
            </a:r>
            <a:r>
              <a:rPr sz="1600" dirty="0">
                <a:latin typeface="Cambria Math"/>
                <a:cs typeface="Cambria Math"/>
              </a:rPr>
              <a:t>𝐵</a:t>
            </a:r>
            <a:r>
              <a:rPr sz="1725" baseline="-14492" dirty="0">
                <a:latin typeface="Cambria Math"/>
                <a:cs typeface="Cambria Math"/>
              </a:rPr>
              <a:t>𝑖</a:t>
            </a:r>
            <a:r>
              <a:rPr sz="1725" spc="35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thứ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𝑖</a:t>
            </a:r>
            <a:r>
              <a:rPr sz="1600" spc="-20" dirty="0">
                <a:latin typeface="Arial"/>
                <a:cs typeface="Arial"/>
              </a:rPr>
              <a:t>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𝑌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sơ.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600" b="1" spc="-70" dirty="0">
                <a:latin typeface="Arial"/>
                <a:cs typeface="Arial"/>
              </a:rPr>
              <a:t>Xếp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hạng</a:t>
            </a:r>
            <a:endParaRPr sz="1600" dirty="0">
              <a:latin typeface="Arial"/>
              <a:cs typeface="Arial"/>
            </a:endParaRPr>
          </a:p>
          <a:p>
            <a:pPr marL="756920" indent="-287020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1600" dirty="0">
                <a:latin typeface="Cambria Math"/>
                <a:cs typeface="Cambria Math"/>
              </a:rPr>
              <a:t>≤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0.02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Biến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tác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việc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loại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sơ</a:t>
            </a:r>
            <a:endParaRPr sz="1600" dirty="0">
              <a:latin typeface="Arial"/>
              <a:cs typeface="Arial"/>
            </a:endParaRPr>
          </a:p>
          <a:p>
            <a:pPr marL="756920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920" algn="l"/>
                <a:tab pos="757555" algn="l"/>
              </a:tabLst>
            </a:pPr>
            <a:r>
              <a:rPr sz="1600" dirty="0">
                <a:latin typeface="Arial"/>
                <a:cs typeface="Arial"/>
              </a:rPr>
              <a:t>0.02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-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0.1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Yếu</a:t>
            </a:r>
            <a:endParaRPr sz="1600" dirty="0">
              <a:latin typeface="Arial"/>
              <a:cs typeface="Arial"/>
            </a:endParaRPr>
          </a:p>
          <a:p>
            <a:pPr marL="756920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756920" algn="l"/>
                <a:tab pos="757555" algn="l"/>
              </a:tabLst>
            </a:pPr>
            <a:r>
              <a:rPr sz="1600" dirty="0">
                <a:latin typeface="Arial"/>
                <a:cs typeface="Arial"/>
              </a:rPr>
              <a:t>0.1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-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0.3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bình</a:t>
            </a:r>
            <a:endParaRPr sz="1600" dirty="0">
              <a:latin typeface="Arial"/>
              <a:cs typeface="Arial"/>
            </a:endParaRPr>
          </a:p>
          <a:p>
            <a:pPr marL="756920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920" algn="l"/>
                <a:tab pos="757555" algn="l"/>
              </a:tabLst>
            </a:pPr>
            <a:r>
              <a:rPr sz="1600" dirty="0">
                <a:latin typeface="Arial"/>
                <a:cs typeface="Arial"/>
              </a:rPr>
              <a:t>0.3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-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0.5: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Mạnh</a:t>
            </a:r>
            <a:endParaRPr sz="1600" dirty="0">
              <a:latin typeface="Arial"/>
              <a:cs typeface="Arial"/>
            </a:endParaRPr>
          </a:p>
          <a:p>
            <a:pPr marL="756920" indent="-2870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920" algn="l"/>
                <a:tab pos="757555" algn="l"/>
              </a:tabLst>
            </a:pPr>
            <a:r>
              <a:rPr sz="1600" dirty="0">
                <a:latin typeface="Cambria Math"/>
                <a:cs typeface="Cambria Math"/>
              </a:rPr>
              <a:t>≥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Arial"/>
                <a:cs typeface="Arial"/>
              </a:rPr>
              <a:t>0.5: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Biến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rất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mạnh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(cẩn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thận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tránh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liên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hệ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trực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tiếp)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B124C426-5DB2-0D35-A210-3FE5F053089C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B4B263E9-4AEE-7DD6-41A7-FDADF201E204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F551D688-35E5-4E0C-1894-82A347A9863D}"/>
                </a:ext>
              </a:extLst>
            </p:cNvPr>
            <p:cNvPicPr/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F458A8B9-F035-FBBA-22F3-FF7E26D83A73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1ED5C9C-DBCA-4B7F-574F-4B00361AF927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035" y="570407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1020" y="1098326"/>
            <a:ext cx="428498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001F5F"/>
                </a:solidFill>
                <a:latin typeface="Arial"/>
                <a:cs typeface="Arial"/>
              </a:rPr>
              <a:t>Linear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05" dirty="0">
                <a:latin typeface="Arial"/>
                <a:cs typeface="Arial"/>
              </a:rPr>
              <a:t>Dự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dựa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diện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tích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căn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nhà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8705" y="2308126"/>
            <a:ext cx="7414895" cy="2860675"/>
            <a:chOff x="2528705" y="2308126"/>
            <a:chExt cx="7414895" cy="28606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705" y="2308126"/>
              <a:ext cx="7414663" cy="2860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5382" y="2660142"/>
              <a:ext cx="2809240" cy="1322070"/>
            </a:xfrm>
            <a:custGeom>
              <a:avLst/>
              <a:gdLst/>
              <a:ahLst/>
              <a:cxnLst/>
              <a:rect l="l" t="t" r="r" b="b"/>
              <a:pathLst>
                <a:path w="2809240" h="1322070">
                  <a:moveTo>
                    <a:pt x="0" y="1321689"/>
                  </a:moveTo>
                  <a:lnTo>
                    <a:pt x="2809240" y="0"/>
                  </a:lnTo>
                </a:path>
              </a:pathLst>
            </a:custGeom>
            <a:ln w="2857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50847" y="5332476"/>
            <a:ext cx="4267200" cy="119951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1590"/>
              </a:spcBef>
            </a:pPr>
            <a:r>
              <a:rPr sz="1600" b="1" spc="-85" dirty="0">
                <a:latin typeface="Arial"/>
                <a:cs typeface="Arial"/>
              </a:rPr>
              <a:t>Supervised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1120"/>
              </a:spcBef>
            </a:pPr>
            <a:r>
              <a:rPr sz="1600" spc="-50" dirty="0">
                <a:latin typeface="Arial"/>
                <a:cs typeface="Arial"/>
              </a:rPr>
              <a:t>Đã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ứng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với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mỗi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dữ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liệu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vào.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9295" y="5332476"/>
            <a:ext cx="4265930" cy="119951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1600" b="1" spc="-50" dirty="0">
                <a:latin typeface="Arial"/>
                <a:cs typeface="Arial"/>
              </a:rPr>
              <a:t>Hồi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quy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600" spc="-105" dirty="0">
                <a:latin typeface="Arial"/>
                <a:cs typeface="Arial"/>
              </a:rPr>
              <a:t>Dự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thực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28582C08-C9A5-F272-655A-14E6215358D4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2FF0271B-5554-866E-686B-7EC515ECA5F9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3DDB06C1-6733-B86D-E4BC-FB02B8F6A2D0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A0309358-F08C-C6E3-8059-8216BD4D2D06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B388A94-22B4-46F0-5C1A-E92DCF882882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875" y="599642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738" y="1131797"/>
            <a:ext cx="428498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001F5F"/>
                </a:solidFill>
                <a:latin typeface="Arial"/>
                <a:cs typeface="Arial"/>
              </a:rPr>
              <a:t>Linear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05" dirty="0">
                <a:latin typeface="Arial"/>
                <a:cs typeface="Arial"/>
              </a:rPr>
              <a:t>Dự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dựa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diện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tích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căn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nhà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70355" y="2464307"/>
            <a:ext cx="7893050" cy="2888615"/>
            <a:chOff x="2270355" y="2464307"/>
            <a:chExt cx="7893050" cy="28886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355" y="2938550"/>
              <a:ext cx="7707680" cy="22578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33618" y="2464307"/>
              <a:ext cx="4330065" cy="1061085"/>
            </a:xfrm>
            <a:custGeom>
              <a:avLst/>
              <a:gdLst/>
              <a:ahLst/>
              <a:cxnLst/>
              <a:rect l="l" t="t" r="r" b="b"/>
              <a:pathLst>
                <a:path w="4330065" h="1061085">
                  <a:moveTo>
                    <a:pt x="712597" y="541528"/>
                  </a:moveTo>
                  <a:lnTo>
                    <a:pt x="696874" y="509905"/>
                  </a:lnTo>
                  <a:lnTo>
                    <a:pt x="669925" y="455676"/>
                  </a:lnTo>
                  <a:lnTo>
                    <a:pt x="652703" y="478485"/>
                  </a:lnTo>
                  <a:lnTo>
                    <a:pt x="17272" y="0"/>
                  </a:lnTo>
                  <a:lnTo>
                    <a:pt x="0" y="22860"/>
                  </a:lnTo>
                  <a:lnTo>
                    <a:pt x="635482" y="501294"/>
                  </a:lnTo>
                  <a:lnTo>
                    <a:pt x="618236" y="524129"/>
                  </a:lnTo>
                  <a:lnTo>
                    <a:pt x="712597" y="541528"/>
                  </a:lnTo>
                  <a:close/>
                </a:path>
                <a:path w="4330065" h="1061085">
                  <a:moveTo>
                    <a:pt x="1257554" y="769620"/>
                  </a:moveTo>
                  <a:lnTo>
                    <a:pt x="1253578" y="722401"/>
                  </a:lnTo>
                  <a:lnTo>
                    <a:pt x="1242085" y="677608"/>
                  </a:lnTo>
                  <a:lnTo>
                    <a:pt x="1227709" y="644969"/>
                  </a:lnTo>
                  <a:lnTo>
                    <a:pt x="1227709" y="769620"/>
                  </a:lnTo>
                  <a:lnTo>
                    <a:pt x="1223302" y="816584"/>
                  </a:lnTo>
                  <a:lnTo>
                    <a:pt x="1210589" y="860780"/>
                  </a:lnTo>
                  <a:lnTo>
                    <a:pt x="1190371" y="901471"/>
                  </a:lnTo>
                  <a:lnTo>
                    <a:pt x="1163396" y="937933"/>
                  </a:lnTo>
                  <a:lnTo>
                    <a:pt x="1130439" y="969429"/>
                  </a:lnTo>
                  <a:lnTo>
                    <a:pt x="1092276" y="995197"/>
                  </a:lnTo>
                  <a:lnTo>
                    <a:pt x="1049680" y="1014526"/>
                  </a:lnTo>
                  <a:lnTo>
                    <a:pt x="1003414" y="1026655"/>
                  </a:lnTo>
                  <a:lnTo>
                    <a:pt x="954278" y="1030859"/>
                  </a:lnTo>
                  <a:lnTo>
                    <a:pt x="905129" y="1026655"/>
                  </a:lnTo>
                  <a:lnTo>
                    <a:pt x="858862" y="1014526"/>
                  </a:lnTo>
                  <a:lnTo>
                    <a:pt x="816267" y="995197"/>
                  </a:lnTo>
                  <a:lnTo>
                    <a:pt x="778103" y="969429"/>
                  </a:lnTo>
                  <a:lnTo>
                    <a:pt x="745147" y="937933"/>
                  </a:lnTo>
                  <a:lnTo>
                    <a:pt x="718172" y="901471"/>
                  </a:lnTo>
                  <a:lnTo>
                    <a:pt x="697953" y="860780"/>
                  </a:lnTo>
                  <a:lnTo>
                    <a:pt x="685241" y="816584"/>
                  </a:lnTo>
                  <a:lnTo>
                    <a:pt x="680847" y="769620"/>
                  </a:lnTo>
                  <a:lnTo>
                    <a:pt x="685241" y="722668"/>
                  </a:lnTo>
                  <a:lnTo>
                    <a:pt x="697953" y="678472"/>
                  </a:lnTo>
                  <a:lnTo>
                    <a:pt x="718172" y="637781"/>
                  </a:lnTo>
                  <a:lnTo>
                    <a:pt x="745147" y="601319"/>
                  </a:lnTo>
                  <a:lnTo>
                    <a:pt x="778103" y="569823"/>
                  </a:lnTo>
                  <a:lnTo>
                    <a:pt x="816267" y="544055"/>
                  </a:lnTo>
                  <a:lnTo>
                    <a:pt x="858862" y="524725"/>
                  </a:lnTo>
                  <a:lnTo>
                    <a:pt x="905129" y="512597"/>
                  </a:lnTo>
                  <a:lnTo>
                    <a:pt x="954278" y="508381"/>
                  </a:lnTo>
                  <a:lnTo>
                    <a:pt x="1003414" y="512597"/>
                  </a:lnTo>
                  <a:lnTo>
                    <a:pt x="1049680" y="524725"/>
                  </a:lnTo>
                  <a:lnTo>
                    <a:pt x="1092276" y="544055"/>
                  </a:lnTo>
                  <a:lnTo>
                    <a:pt x="1130439" y="569823"/>
                  </a:lnTo>
                  <a:lnTo>
                    <a:pt x="1163396" y="601319"/>
                  </a:lnTo>
                  <a:lnTo>
                    <a:pt x="1190371" y="637781"/>
                  </a:lnTo>
                  <a:lnTo>
                    <a:pt x="1210589" y="678472"/>
                  </a:lnTo>
                  <a:lnTo>
                    <a:pt x="1223302" y="722668"/>
                  </a:lnTo>
                  <a:lnTo>
                    <a:pt x="1227709" y="769620"/>
                  </a:lnTo>
                  <a:lnTo>
                    <a:pt x="1227709" y="644969"/>
                  </a:lnTo>
                  <a:lnTo>
                    <a:pt x="1199032" y="597712"/>
                  </a:lnTo>
                  <a:lnTo>
                    <a:pt x="1168730" y="563791"/>
                  </a:lnTo>
                  <a:lnTo>
                    <a:pt x="1133386" y="534695"/>
                  </a:lnTo>
                  <a:lnTo>
                    <a:pt x="1093647" y="511022"/>
                  </a:lnTo>
                  <a:lnTo>
                    <a:pt x="1050137" y="493382"/>
                  </a:lnTo>
                  <a:lnTo>
                    <a:pt x="1003465" y="482346"/>
                  </a:lnTo>
                  <a:lnTo>
                    <a:pt x="954278" y="478536"/>
                  </a:lnTo>
                  <a:lnTo>
                    <a:pt x="905078" y="482346"/>
                  </a:lnTo>
                  <a:lnTo>
                    <a:pt x="858405" y="493382"/>
                  </a:lnTo>
                  <a:lnTo>
                    <a:pt x="814895" y="511022"/>
                  </a:lnTo>
                  <a:lnTo>
                    <a:pt x="775157" y="534695"/>
                  </a:lnTo>
                  <a:lnTo>
                    <a:pt x="739813" y="563791"/>
                  </a:lnTo>
                  <a:lnTo>
                    <a:pt x="709510" y="597712"/>
                  </a:lnTo>
                  <a:lnTo>
                    <a:pt x="684847" y="635850"/>
                  </a:lnTo>
                  <a:lnTo>
                    <a:pt x="666457" y="677608"/>
                  </a:lnTo>
                  <a:lnTo>
                    <a:pt x="654964" y="722401"/>
                  </a:lnTo>
                  <a:lnTo>
                    <a:pt x="651002" y="769620"/>
                  </a:lnTo>
                  <a:lnTo>
                    <a:pt x="654964" y="816851"/>
                  </a:lnTo>
                  <a:lnTo>
                    <a:pt x="666457" y="861644"/>
                  </a:lnTo>
                  <a:lnTo>
                    <a:pt x="684847" y="903401"/>
                  </a:lnTo>
                  <a:lnTo>
                    <a:pt x="709510" y="941539"/>
                  </a:lnTo>
                  <a:lnTo>
                    <a:pt x="739813" y="975461"/>
                  </a:lnTo>
                  <a:lnTo>
                    <a:pt x="775157" y="1004557"/>
                  </a:lnTo>
                  <a:lnTo>
                    <a:pt x="814895" y="1028230"/>
                  </a:lnTo>
                  <a:lnTo>
                    <a:pt x="858405" y="1045870"/>
                  </a:lnTo>
                  <a:lnTo>
                    <a:pt x="905078" y="1056906"/>
                  </a:lnTo>
                  <a:lnTo>
                    <a:pt x="954278" y="1060704"/>
                  </a:lnTo>
                  <a:lnTo>
                    <a:pt x="1003465" y="1056906"/>
                  </a:lnTo>
                  <a:lnTo>
                    <a:pt x="1050137" y="1045870"/>
                  </a:lnTo>
                  <a:lnTo>
                    <a:pt x="1087145" y="1030859"/>
                  </a:lnTo>
                  <a:lnTo>
                    <a:pt x="1093647" y="1028230"/>
                  </a:lnTo>
                  <a:lnTo>
                    <a:pt x="1133386" y="1004557"/>
                  </a:lnTo>
                  <a:lnTo>
                    <a:pt x="1168730" y="975461"/>
                  </a:lnTo>
                  <a:lnTo>
                    <a:pt x="1199032" y="941539"/>
                  </a:lnTo>
                  <a:lnTo>
                    <a:pt x="1223695" y="903401"/>
                  </a:lnTo>
                  <a:lnTo>
                    <a:pt x="1242085" y="861644"/>
                  </a:lnTo>
                  <a:lnTo>
                    <a:pt x="1253578" y="816851"/>
                  </a:lnTo>
                  <a:lnTo>
                    <a:pt x="1257554" y="769620"/>
                  </a:lnTo>
                  <a:close/>
                </a:path>
                <a:path w="4330065" h="1061085">
                  <a:moveTo>
                    <a:pt x="4165346" y="769620"/>
                  </a:moveTo>
                  <a:lnTo>
                    <a:pt x="4161371" y="722401"/>
                  </a:lnTo>
                  <a:lnTo>
                    <a:pt x="4149877" y="677608"/>
                  </a:lnTo>
                  <a:lnTo>
                    <a:pt x="4135501" y="644969"/>
                  </a:lnTo>
                  <a:lnTo>
                    <a:pt x="4135501" y="769620"/>
                  </a:lnTo>
                  <a:lnTo>
                    <a:pt x="4131094" y="816584"/>
                  </a:lnTo>
                  <a:lnTo>
                    <a:pt x="4118381" y="860780"/>
                  </a:lnTo>
                  <a:lnTo>
                    <a:pt x="4098163" y="901471"/>
                  </a:lnTo>
                  <a:lnTo>
                    <a:pt x="4071188" y="937933"/>
                  </a:lnTo>
                  <a:lnTo>
                    <a:pt x="4038231" y="969429"/>
                  </a:lnTo>
                  <a:lnTo>
                    <a:pt x="4000068" y="995197"/>
                  </a:lnTo>
                  <a:lnTo>
                    <a:pt x="3957472" y="1014526"/>
                  </a:lnTo>
                  <a:lnTo>
                    <a:pt x="3911206" y="1026655"/>
                  </a:lnTo>
                  <a:lnTo>
                    <a:pt x="3862070" y="1030859"/>
                  </a:lnTo>
                  <a:lnTo>
                    <a:pt x="3812921" y="1026655"/>
                  </a:lnTo>
                  <a:lnTo>
                    <a:pt x="3766655" y="1014526"/>
                  </a:lnTo>
                  <a:lnTo>
                    <a:pt x="3724059" y="995197"/>
                  </a:lnTo>
                  <a:lnTo>
                    <a:pt x="3685895" y="969429"/>
                  </a:lnTo>
                  <a:lnTo>
                    <a:pt x="3652939" y="937933"/>
                  </a:lnTo>
                  <a:lnTo>
                    <a:pt x="3625964" y="901471"/>
                  </a:lnTo>
                  <a:lnTo>
                    <a:pt x="3605746" y="860780"/>
                  </a:lnTo>
                  <a:lnTo>
                    <a:pt x="3593033" y="816584"/>
                  </a:lnTo>
                  <a:lnTo>
                    <a:pt x="3588639" y="769620"/>
                  </a:lnTo>
                  <a:lnTo>
                    <a:pt x="3593033" y="722668"/>
                  </a:lnTo>
                  <a:lnTo>
                    <a:pt x="3605746" y="678472"/>
                  </a:lnTo>
                  <a:lnTo>
                    <a:pt x="3625964" y="637781"/>
                  </a:lnTo>
                  <a:lnTo>
                    <a:pt x="3652939" y="601319"/>
                  </a:lnTo>
                  <a:lnTo>
                    <a:pt x="3685895" y="569823"/>
                  </a:lnTo>
                  <a:lnTo>
                    <a:pt x="3724059" y="544055"/>
                  </a:lnTo>
                  <a:lnTo>
                    <a:pt x="3766655" y="524725"/>
                  </a:lnTo>
                  <a:lnTo>
                    <a:pt x="3812921" y="512597"/>
                  </a:lnTo>
                  <a:lnTo>
                    <a:pt x="3862070" y="508381"/>
                  </a:lnTo>
                  <a:lnTo>
                    <a:pt x="3911206" y="512597"/>
                  </a:lnTo>
                  <a:lnTo>
                    <a:pt x="3957472" y="524725"/>
                  </a:lnTo>
                  <a:lnTo>
                    <a:pt x="4000068" y="544055"/>
                  </a:lnTo>
                  <a:lnTo>
                    <a:pt x="4038231" y="569823"/>
                  </a:lnTo>
                  <a:lnTo>
                    <a:pt x="4071188" y="601319"/>
                  </a:lnTo>
                  <a:lnTo>
                    <a:pt x="4098163" y="637781"/>
                  </a:lnTo>
                  <a:lnTo>
                    <a:pt x="4118381" y="678472"/>
                  </a:lnTo>
                  <a:lnTo>
                    <a:pt x="4131094" y="722668"/>
                  </a:lnTo>
                  <a:lnTo>
                    <a:pt x="4135501" y="769620"/>
                  </a:lnTo>
                  <a:lnTo>
                    <a:pt x="4135501" y="644969"/>
                  </a:lnTo>
                  <a:lnTo>
                    <a:pt x="4106824" y="597712"/>
                  </a:lnTo>
                  <a:lnTo>
                    <a:pt x="4076522" y="563791"/>
                  </a:lnTo>
                  <a:lnTo>
                    <a:pt x="4041178" y="534695"/>
                  </a:lnTo>
                  <a:lnTo>
                    <a:pt x="4001439" y="511022"/>
                  </a:lnTo>
                  <a:lnTo>
                    <a:pt x="3957929" y="493382"/>
                  </a:lnTo>
                  <a:lnTo>
                    <a:pt x="3911257" y="482346"/>
                  </a:lnTo>
                  <a:lnTo>
                    <a:pt x="3862070" y="478536"/>
                  </a:lnTo>
                  <a:lnTo>
                    <a:pt x="3812870" y="482346"/>
                  </a:lnTo>
                  <a:lnTo>
                    <a:pt x="3766197" y="493382"/>
                  </a:lnTo>
                  <a:lnTo>
                    <a:pt x="3722687" y="511022"/>
                  </a:lnTo>
                  <a:lnTo>
                    <a:pt x="3682949" y="534695"/>
                  </a:lnTo>
                  <a:lnTo>
                    <a:pt x="3647605" y="563791"/>
                  </a:lnTo>
                  <a:lnTo>
                    <a:pt x="3617303" y="597712"/>
                  </a:lnTo>
                  <a:lnTo>
                    <a:pt x="3592639" y="635850"/>
                  </a:lnTo>
                  <a:lnTo>
                    <a:pt x="3574250" y="677608"/>
                  </a:lnTo>
                  <a:lnTo>
                    <a:pt x="3562756" y="722401"/>
                  </a:lnTo>
                  <a:lnTo>
                    <a:pt x="3558794" y="769620"/>
                  </a:lnTo>
                  <a:lnTo>
                    <a:pt x="3562756" y="816851"/>
                  </a:lnTo>
                  <a:lnTo>
                    <a:pt x="3574250" y="861644"/>
                  </a:lnTo>
                  <a:lnTo>
                    <a:pt x="3592639" y="903401"/>
                  </a:lnTo>
                  <a:lnTo>
                    <a:pt x="3617303" y="941539"/>
                  </a:lnTo>
                  <a:lnTo>
                    <a:pt x="3647605" y="975461"/>
                  </a:lnTo>
                  <a:lnTo>
                    <a:pt x="3682949" y="1004557"/>
                  </a:lnTo>
                  <a:lnTo>
                    <a:pt x="3722687" y="1028230"/>
                  </a:lnTo>
                  <a:lnTo>
                    <a:pt x="3766197" y="1045870"/>
                  </a:lnTo>
                  <a:lnTo>
                    <a:pt x="3812870" y="1056906"/>
                  </a:lnTo>
                  <a:lnTo>
                    <a:pt x="3862070" y="1060704"/>
                  </a:lnTo>
                  <a:lnTo>
                    <a:pt x="3911257" y="1056906"/>
                  </a:lnTo>
                  <a:lnTo>
                    <a:pt x="3957929" y="1045870"/>
                  </a:lnTo>
                  <a:lnTo>
                    <a:pt x="3994937" y="1030859"/>
                  </a:lnTo>
                  <a:lnTo>
                    <a:pt x="4001439" y="1028230"/>
                  </a:lnTo>
                  <a:lnTo>
                    <a:pt x="4041178" y="1004557"/>
                  </a:lnTo>
                  <a:lnTo>
                    <a:pt x="4076522" y="975461"/>
                  </a:lnTo>
                  <a:lnTo>
                    <a:pt x="4106824" y="941539"/>
                  </a:lnTo>
                  <a:lnTo>
                    <a:pt x="4131487" y="903401"/>
                  </a:lnTo>
                  <a:lnTo>
                    <a:pt x="4149877" y="861644"/>
                  </a:lnTo>
                  <a:lnTo>
                    <a:pt x="4161371" y="816851"/>
                  </a:lnTo>
                  <a:lnTo>
                    <a:pt x="4165346" y="769620"/>
                  </a:lnTo>
                  <a:close/>
                </a:path>
                <a:path w="4330065" h="1061085">
                  <a:moveTo>
                    <a:pt x="4329557" y="18542"/>
                  </a:moveTo>
                  <a:lnTo>
                    <a:pt x="4304792" y="4318"/>
                  </a:lnTo>
                  <a:lnTo>
                    <a:pt x="4068127" y="419671"/>
                  </a:lnTo>
                  <a:lnTo>
                    <a:pt x="4043299" y="405511"/>
                  </a:lnTo>
                  <a:lnTo>
                    <a:pt x="4038092" y="501269"/>
                  </a:lnTo>
                  <a:lnTo>
                    <a:pt x="4117721" y="447929"/>
                  </a:lnTo>
                  <a:lnTo>
                    <a:pt x="4114812" y="446278"/>
                  </a:lnTo>
                  <a:lnTo>
                    <a:pt x="4092943" y="433819"/>
                  </a:lnTo>
                  <a:lnTo>
                    <a:pt x="4329557" y="1854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4030" y="4478273"/>
              <a:ext cx="3352800" cy="399415"/>
            </a:xfrm>
            <a:custGeom>
              <a:avLst/>
              <a:gdLst/>
              <a:ahLst/>
              <a:cxnLst/>
              <a:rect l="l" t="t" r="r" b="b"/>
              <a:pathLst>
                <a:path w="3352800" h="399414">
                  <a:moveTo>
                    <a:pt x="0" y="399288"/>
                  </a:moveTo>
                  <a:lnTo>
                    <a:pt x="3352800" y="39928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4618" y="4943093"/>
              <a:ext cx="335915" cy="410209"/>
            </a:xfrm>
            <a:custGeom>
              <a:avLst/>
              <a:gdLst/>
              <a:ahLst/>
              <a:cxnLst/>
              <a:rect l="l" t="t" r="r" b="b"/>
              <a:pathLst>
                <a:path w="335915" h="410210">
                  <a:moveTo>
                    <a:pt x="64956" y="57670"/>
                  </a:moveTo>
                  <a:lnTo>
                    <a:pt x="42775" y="75626"/>
                  </a:lnTo>
                  <a:lnTo>
                    <a:pt x="313308" y="409828"/>
                  </a:lnTo>
                  <a:lnTo>
                    <a:pt x="335406" y="391921"/>
                  </a:lnTo>
                  <a:lnTo>
                    <a:pt x="64956" y="57670"/>
                  </a:lnTo>
                  <a:close/>
                </a:path>
                <a:path w="335915" h="410210">
                  <a:moveTo>
                    <a:pt x="0" y="0"/>
                  </a:moveTo>
                  <a:lnTo>
                    <a:pt x="20574" y="93598"/>
                  </a:lnTo>
                  <a:lnTo>
                    <a:pt x="42775" y="75626"/>
                  </a:lnTo>
                  <a:lnTo>
                    <a:pt x="33781" y="64515"/>
                  </a:lnTo>
                  <a:lnTo>
                    <a:pt x="56006" y="46608"/>
                  </a:lnTo>
                  <a:lnTo>
                    <a:pt x="78620" y="46608"/>
                  </a:lnTo>
                  <a:lnTo>
                    <a:pt x="87249" y="39623"/>
                  </a:lnTo>
                  <a:lnTo>
                    <a:pt x="0" y="0"/>
                  </a:lnTo>
                  <a:close/>
                </a:path>
                <a:path w="335915" h="410210">
                  <a:moveTo>
                    <a:pt x="56006" y="46608"/>
                  </a:moveTo>
                  <a:lnTo>
                    <a:pt x="33781" y="64515"/>
                  </a:lnTo>
                  <a:lnTo>
                    <a:pt x="42775" y="75626"/>
                  </a:lnTo>
                  <a:lnTo>
                    <a:pt x="64956" y="57670"/>
                  </a:lnTo>
                  <a:lnTo>
                    <a:pt x="56006" y="46608"/>
                  </a:lnTo>
                  <a:close/>
                </a:path>
                <a:path w="335915" h="410210">
                  <a:moveTo>
                    <a:pt x="78620" y="46608"/>
                  </a:moveTo>
                  <a:lnTo>
                    <a:pt x="56006" y="46608"/>
                  </a:lnTo>
                  <a:lnTo>
                    <a:pt x="64956" y="57670"/>
                  </a:lnTo>
                  <a:lnTo>
                    <a:pt x="78620" y="466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15203" y="2127884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Biến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9752" y="2127884"/>
            <a:ext cx="127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Biến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570" y="5528868"/>
            <a:ext cx="278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m: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Số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lượng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bản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ghi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dữ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5831" y="5443524"/>
            <a:ext cx="3717925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(𝑥</a:t>
            </a:r>
            <a:r>
              <a:rPr sz="1950" baseline="27777" dirty="0">
                <a:latin typeface="Cambria Math"/>
                <a:cs typeface="Cambria Math"/>
              </a:rPr>
              <a:t>(𝑖)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950" baseline="27777" dirty="0">
                <a:latin typeface="Cambria Math"/>
                <a:cs typeface="Cambria Math"/>
              </a:rPr>
              <a:t>(𝑖)</a:t>
            </a:r>
            <a:r>
              <a:rPr sz="1800" dirty="0">
                <a:latin typeface="Cambria Math"/>
                <a:cs typeface="Cambria Math"/>
              </a:rPr>
              <a:t>):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cặp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và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thứ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  <a:p>
            <a:pPr marL="34925" algn="ctr">
              <a:lnSpc>
                <a:spcPts val="1714"/>
              </a:lnSpc>
            </a:pPr>
            <a:r>
              <a:rPr sz="1450" i="1" spc="-10" dirty="0">
                <a:latin typeface="Arial"/>
                <a:cs typeface="Arial"/>
              </a:rPr>
              <a:t>(cặp</a:t>
            </a:r>
            <a:r>
              <a:rPr sz="1450" i="1" spc="-80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dữ</a:t>
            </a:r>
            <a:r>
              <a:rPr sz="1450" i="1" spc="-65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liệu</a:t>
            </a:r>
            <a:r>
              <a:rPr sz="1450" i="1" spc="-65" dirty="0">
                <a:latin typeface="Arial"/>
                <a:cs typeface="Arial"/>
              </a:rPr>
              <a:t> </a:t>
            </a:r>
            <a:r>
              <a:rPr sz="1450" i="1" spc="-10" dirty="0">
                <a:latin typeface="Arial"/>
                <a:cs typeface="Arial"/>
              </a:rPr>
              <a:t>train)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A71D91BA-1466-1947-64B9-0CE44BBF0A16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140F04F8-7AAD-66AE-856B-09032D3E6D08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7B429C2F-72B1-F0EA-ADA1-F207B923532C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66ED2F56-D4CC-F000-27D5-002D58292941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92CC30C-3421-B494-02C5-C90EB7CAF1B0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967" y="575184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8480" y="1100028"/>
            <a:ext cx="1678939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001F5F"/>
                </a:solidFill>
                <a:latin typeface="Arial"/>
                <a:cs typeface="Arial"/>
              </a:rPr>
              <a:t>Linear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dirty="0">
                <a:latin typeface="Arial"/>
                <a:cs typeface="Arial"/>
              </a:rPr>
              <a:t>Mô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chung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3890" y="2024253"/>
            <a:ext cx="1241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Training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2173" y="1863089"/>
            <a:ext cx="2270760" cy="609600"/>
          </a:xfrm>
          <a:custGeom>
            <a:avLst/>
            <a:gdLst/>
            <a:ahLst/>
            <a:cxnLst/>
            <a:rect l="l" t="t" r="r" b="b"/>
            <a:pathLst>
              <a:path w="2270759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2169159" y="0"/>
                </a:lnTo>
                <a:lnTo>
                  <a:pt x="2208716" y="7981"/>
                </a:lnTo>
                <a:lnTo>
                  <a:pt x="2241010" y="29749"/>
                </a:lnTo>
                <a:lnTo>
                  <a:pt x="2262778" y="62043"/>
                </a:lnTo>
                <a:lnTo>
                  <a:pt x="2270759" y="101600"/>
                </a:lnTo>
                <a:lnTo>
                  <a:pt x="2270759" y="508000"/>
                </a:lnTo>
                <a:lnTo>
                  <a:pt x="2262778" y="547556"/>
                </a:lnTo>
                <a:lnTo>
                  <a:pt x="2241010" y="579850"/>
                </a:lnTo>
                <a:lnTo>
                  <a:pt x="2208716" y="601618"/>
                </a:lnTo>
                <a:lnTo>
                  <a:pt x="2169159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85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2994" y="3353815"/>
            <a:ext cx="195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Learning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6705" y="3199638"/>
            <a:ext cx="2901950" cy="609600"/>
          </a:xfrm>
          <a:custGeom>
            <a:avLst/>
            <a:gdLst/>
            <a:ahLst/>
            <a:cxnLst/>
            <a:rect l="l" t="t" r="r" b="b"/>
            <a:pathLst>
              <a:path w="290195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2800096" y="0"/>
                </a:lnTo>
                <a:lnTo>
                  <a:pt x="2839652" y="7981"/>
                </a:lnTo>
                <a:lnTo>
                  <a:pt x="2871946" y="29749"/>
                </a:lnTo>
                <a:lnTo>
                  <a:pt x="2893714" y="62043"/>
                </a:lnTo>
                <a:lnTo>
                  <a:pt x="2901696" y="101600"/>
                </a:lnTo>
                <a:lnTo>
                  <a:pt x="2901696" y="508000"/>
                </a:lnTo>
                <a:lnTo>
                  <a:pt x="2893714" y="547556"/>
                </a:lnTo>
                <a:lnTo>
                  <a:pt x="2871946" y="579850"/>
                </a:lnTo>
                <a:lnTo>
                  <a:pt x="2839652" y="601618"/>
                </a:lnTo>
                <a:lnTo>
                  <a:pt x="2800096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285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3766" y="4771390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21658" y="2471927"/>
            <a:ext cx="4410710" cy="2787650"/>
            <a:chOff x="4121658" y="2471927"/>
            <a:chExt cx="4410710" cy="2787650"/>
          </a:xfrm>
        </p:grpSpPr>
        <p:sp>
          <p:nvSpPr>
            <p:cNvPr id="11" name="object 11"/>
            <p:cNvSpPr/>
            <p:nvPr/>
          </p:nvSpPr>
          <p:spPr>
            <a:xfrm>
              <a:off x="6222492" y="2471927"/>
              <a:ext cx="228600" cy="727710"/>
            </a:xfrm>
            <a:custGeom>
              <a:avLst/>
              <a:gdLst/>
              <a:ahLst/>
              <a:cxnLst/>
              <a:rect l="l" t="t" r="r" b="b"/>
              <a:pathLst>
                <a:path w="228600" h="727710">
                  <a:moveTo>
                    <a:pt x="76200" y="498601"/>
                  </a:moveTo>
                  <a:lnTo>
                    <a:pt x="0" y="498601"/>
                  </a:lnTo>
                  <a:lnTo>
                    <a:pt x="114300" y="727201"/>
                  </a:lnTo>
                  <a:lnTo>
                    <a:pt x="209550" y="536701"/>
                  </a:lnTo>
                  <a:lnTo>
                    <a:pt x="76200" y="536701"/>
                  </a:lnTo>
                  <a:lnTo>
                    <a:pt x="76200" y="498601"/>
                  </a:lnTo>
                  <a:close/>
                </a:path>
                <a:path w="228600" h="727710">
                  <a:moveTo>
                    <a:pt x="152400" y="0"/>
                  </a:moveTo>
                  <a:lnTo>
                    <a:pt x="76200" y="0"/>
                  </a:lnTo>
                  <a:lnTo>
                    <a:pt x="76200" y="536701"/>
                  </a:lnTo>
                  <a:lnTo>
                    <a:pt x="152400" y="536701"/>
                  </a:lnTo>
                  <a:lnTo>
                    <a:pt x="152400" y="0"/>
                  </a:lnTo>
                  <a:close/>
                </a:path>
                <a:path w="228600" h="727710">
                  <a:moveTo>
                    <a:pt x="228600" y="498601"/>
                  </a:moveTo>
                  <a:lnTo>
                    <a:pt x="152400" y="498601"/>
                  </a:lnTo>
                  <a:lnTo>
                    <a:pt x="152400" y="536701"/>
                  </a:lnTo>
                  <a:lnTo>
                    <a:pt x="209550" y="536701"/>
                  </a:lnTo>
                  <a:lnTo>
                    <a:pt x="228600" y="498601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0250" y="4635245"/>
              <a:ext cx="1056640" cy="609600"/>
            </a:xfrm>
            <a:custGeom>
              <a:avLst/>
              <a:gdLst/>
              <a:ahLst/>
              <a:cxnLst/>
              <a:rect l="l" t="t" r="r" b="b"/>
              <a:pathLst>
                <a:path w="1056640" h="609600">
                  <a:moveTo>
                    <a:pt x="0" y="101599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954531" y="0"/>
                  </a:lnTo>
                  <a:lnTo>
                    <a:pt x="994088" y="7981"/>
                  </a:lnTo>
                  <a:lnTo>
                    <a:pt x="1026382" y="29749"/>
                  </a:lnTo>
                  <a:lnTo>
                    <a:pt x="1048150" y="62043"/>
                  </a:lnTo>
                  <a:lnTo>
                    <a:pt x="1056131" y="101599"/>
                  </a:lnTo>
                  <a:lnTo>
                    <a:pt x="1056131" y="507999"/>
                  </a:lnTo>
                  <a:lnTo>
                    <a:pt x="1048150" y="547556"/>
                  </a:lnTo>
                  <a:lnTo>
                    <a:pt x="1026382" y="579850"/>
                  </a:lnTo>
                  <a:lnTo>
                    <a:pt x="994088" y="601618"/>
                  </a:lnTo>
                  <a:lnTo>
                    <a:pt x="954531" y="609599"/>
                  </a:lnTo>
                  <a:lnTo>
                    <a:pt x="101600" y="609599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ln w="2857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1658" y="3808475"/>
              <a:ext cx="4410710" cy="1202690"/>
            </a:xfrm>
            <a:custGeom>
              <a:avLst/>
              <a:gdLst/>
              <a:ahLst/>
              <a:cxnLst/>
              <a:rect l="l" t="t" r="r" b="b"/>
              <a:pathLst>
                <a:path w="4410709" h="1202689">
                  <a:moveTo>
                    <a:pt x="1364234" y="1145286"/>
                  </a:moveTo>
                  <a:lnTo>
                    <a:pt x="1326134" y="1126236"/>
                  </a:lnTo>
                  <a:lnTo>
                    <a:pt x="1249934" y="1088136"/>
                  </a:lnTo>
                  <a:lnTo>
                    <a:pt x="1249934" y="1126236"/>
                  </a:lnTo>
                  <a:lnTo>
                    <a:pt x="0" y="1126236"/>
                  </a:lnTo>
                  <a:lnTo>
                    <a:pt x="0" y="1164336"/>
                  </a:lnTo>
                  <a:lnTo>
                    <a:pt x="1249934" y="1164336"/>
                  </a:lnTo>
                  <a:lnTo>
                    <a:pt x="1249934" y="1202436"/>
                  </a:lnTo>
                  <a:lnTo>
                    <a:pt x="1326134" y="1164336"/>
                  </a:lnTo>
                  <a:lnTo>
                    <a:pt x="1364234" y="1145286"/>
                  </a:lnTo>
                  <a:close/>
                </a:path>
                <a:path w="4410709" h="1202689">
                  <a:moveTo>
                    <a:pt x="2329434" y="596646"/>
                  </a:moveTo>
                  <a:lnTo>
                    <a:pt x="2253234" y="596646"/>
                  </a:lnTo>
                  <a:lnTo>
                    <a:pt x="2253234" y="0"/>
                  </a:lnTo>
                  <a:lnTo>
                    <a:pt x="2177034" y="0"/>
                  </a:lnTo>
                  <a:lnTo>
                    <a:pt x="2177034" y="596646"/>
                  </a:lnTo>
                  <a:lnTo>
                    <a:pt x="2100834" y="596646"/>
                  </a:lnTo>
                  <a:lnTo>
                    <a:pt x="2215134" y="825246"/>
                  </a:lnTo>
                  <a:lnTo>
                    <a:pt x="2310384" y="634746"/>
                  </a:lnTo>
                  <a:lnTo>
                    <a:pt x="2329434" y="596646"/>
                  </a:lnTo>
                  <a:close/>
                </a:path>
                <a:path w="4410709" h="1202689">
                  <a:moveTo>
                    <a:pt x="4410710" y="1145286"/>
                  </a:moveTo>
                  <a:lnTo>
                    <a:pt x="4372610" y="1126236"/>
                  </a:lnTo>
                  <a:lnTo>
                    <a:pt x="4296410" y="1088136"/>
                  </a:lnTo>
                  <a:lnTo>
                    <a:pt x="4296410" y="1126236"/>
                  </a:lnTo>
                  <a:lnTo>
                    <a:pt x="3046476" y="1126236"/>
                  </a:lnTo>
                  <a:lnTo>
                    <a:pt x="3046476" y="1164336"/>
                  </a:lnTo>
                  <a:lnTo>
                    <a:pt x="4296410" y="1164336"/>
                  </a:lnTo>
                  <a:lnTo>
                    <a:pt x="4296410" y="1202436"/>
                  </a:lnTo>
                  <a:lnTo>
                    <a:pt x="4372610" y="1164336"/>
                  </a:lnTo>
                  <a:lnTo>
                    <a:pt x="4410710" y="1145286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01900" y="4803394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Size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of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45093" y="4673345"/>
            <a:ext cx="105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Estimated price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4139" y="607399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1" y="11468"/>
                </a:lnTo>
                <a:lnTo>
                  <a:pt x="292352" y="18556"/>
                </a:lnTo>
                <a:lnTo>
                  <a:pt x="306435" y="28373"/>
                </a:lnTo>
                <a:lnTo>
                  <a:pt x="334974" y="73881"/>
                </a:lnTo>
                <a:lnTo>
                  <a:pt x="343269" y="115667"/>
                </a:lnTo>
                <a:lnTo>
                  <a:pt x="344297" y="139750"/>
                </a:lnTo>
                <a:lnTo>
                  <a:pt x="343249" y="164656"/>
                </a:lnTo>
                <a:lnTo>
                  <a:pt x="334867" y="207594"/>
                </a:lnTo>
                <a:lnTo>
                  <a:pt x="306435" y="253830"/>
                </a:lnTo>
                <a:lnTo>
                  <a:pt x="276479" y="270878"/>
                </a:lnTo>
                <a:lnTo>
                  <a:pt x="280035" y="282333"/>
                </a:lnTo>
                <a:lnTo>
                  <a:pt x="318531" y="264264"/>
                </a:lnTo>
                <a:lnTo>
                  <a:pt x="346837" y="232994"/>
                </a:lnTo>
                <a:lnTo>
                  <a:pt x="364267" y="191122"/>
                </a:lnTo>
                <a:lnTo>
                  <a:pt x="370078" y="141249"/>
                </a:lnTo>
                <a:lnTo>
                  <a:pt x="368625" y="115362"/>
                </a:lnTo>
                <a:lnTo>
                  <a:pt x="357004" y="69485"/>
                </a:lnTo>
                <a:lnTo>
                  <a:pt x="333881" y="32139"/>
                </a:lnTo>
                <a:lnTo>
                  <a:pt x="300491" y="7393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107"/>
                </a:lnTo>
                <a:lnTo>
                  <a:pt x="23241" y="49491"/>
                </a:lnTo>
                <a:lnTo>
                  <a:pt x="5810" y="91441"/>
                </a:lnTo>
                <a:lnTo>
                  <a:pt x="0" y="141249"/>
                </a:lnTo>
                <a:lnTo>
                  <a:pt x="1452" y="167185"/>
                </a:lnTo>
                <a:lnTo>
                  <a:pt x="13073" y="213058"/>
                </a:lnTo>
                <a:lnTo>
                  <a:pt x="36071" y="250279"/>
                </a:lnTo>
                <a:lnTo>
                  <a:pt x="69496" y="274949"/>
                </a:lnTo>
                <a:lnTo>
                  <a:pt x="90043" y="282333"/>
                </a:lnTo>
                <a:lnTo>
                  <a:pt x="93599" y="270878"/>
                </a:lnTo>
                <a:lnTo>
                  <a:pt x="77475" y="263749"/>
                </a:lnTo>
                <a:lnTo>
                  <a:pt x="63579" y="253830"/>
                </a:lnTo>
                <a:lnTo>
                  <a:pt x="35103" y="207594"/>
                </a:lnTo>
                <a:lnTo>
                  <a:pt x="26808" y="164656"/>
                </a:lnTo>
                <a:lnTo>
                  <a:pt x="25781" y="139750"/>
                </a:lnTo>
                <a:lnTo>
                  <a:pt x="26808" y="115667"/>
                </a:lnTo>
                <a:lnTo>
                  <a:pt x="35103" y="73881"/>
                </a:lnTo>
                <a:lnTo>
                  <a:pt x="63722" y="28373"/>
                </a:lnTo>
                <a:lnTo>
                  <a:pt x="93980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9382" y="5984849"/>
            <a:ext cx="938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325" algn="l"/>
                <a:tab pos="697230" algn="l"/>
              </a:tabLst>
            </a:pPr>
            <a:r>
              <a:rPr sz="2400" spc="-50" dirty="0">
                <a:solidFill>
                  <a:srgbClr val="C00000"/>
                </a:solidFill>
                <a:latin typeface="Cambria Math"/>
                <a:cs typeface="Cambria Math"/>
              </a:rPr>
              <a:t>ℎ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7950" y="5951982"/>
            <a:ext cx="387350" cy="582295"/>
          </a:xfrm>
          <a:prstGeom prst="rect">
            <a:avLst/>
          </a:prstGeom>
          <a:ln w="28575">
            <a:solidFill>
              <a:srgbClr val="001F5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360"/>
              </a:spcBef>
            </a:pPr>
            <a:r>
              <a:rPr sz="2400" spc="-25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4730" y="5984849"/>
            <a:ext cx="3706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23160" algn="l"/>
              </a:tabLst>
            </a:pP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625" spc="382" baseline="-15873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4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625" spc="359" baseline="-15873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	…</a:t>
            </a:r>
            <a:r>
              <a:rPr sz="2400" spc="-1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+ </a:t>
            </a:r>
            <a:r>
              <a:rPr sz="2400" spc="30" dirty="0">
                <a:solidFill>
                  <a:srgbClr val="C00000"/>
                </a:solidFill>
                <a:latin typeface="Cambria Math"/>
                <a:cs typeface="Cambria Math"/>
              </a:rPr>
              <a:t>𝑤</a:t>
            </a:r>
            <a:r>
              <a:rPr sz="2625" spc="44" baseline="-15873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r>
              <a:rPr sz="2400" spc="3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625" spc="44" baseline="-15873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9846" y="5951982"/>
            <a:ext cx="387350" cy="582295"/>
          </a:xfrm>
          <a:custGeom>
            <a:avLst/>
            <a:gdLst/>
            <a:ahLst/>
            <a:cxnLst/>
            <a:rect l="l" t="t" r="r" b="b"/>
            <a:pathLst>
              <a:path w="387350" h="582295">
                <a:moveTo>
                  <a:pt x="0" y="582168"/>
                </a:moveTo>
                <a:lnTo>
                  <a:pt x="387096" y="582168"/>
                </a:lnTo>
                <a:lnTo>
                  <a:pt x="387096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285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0738" y="5951982"/>
            <a:ext cx="386080" cy="582295"/>
          </a:xfrm>
          <a:custGeom>
            <a:avLst/>
            <a:gdLst/>
            <a:ahLst/>
            <a:cxnLst/>
            <a:rect l="l" t="t" r="r" b="b"/>
            <a:pathLst>
              <a:path w="386079" h="582295">
                <a:moveTo>
                  <a:pt x="0" y="582168"/>
                </a:moveTo>
                <a:lnTo>
                  <a:pt x="385572" y="582168"/>
                </a:lnTo>
                <a:lnTo>
                  <a:pt x="385572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285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3609" y="5951982"/>
            <a:ext cx="387350" cy="582295"/>
          </a:xfrm>
          <a:custGeom>
            <a:avLst/>
            <a:gdLst/>
            <a:ahLst/>
            <a:cxnLst/>
            <a:rect l="l" t="t" r="r" b="b"/>
            <a:pathLst>
              <a:path w="387350" h="582295">
                <a:moveTo>
                  <a:pt x="0" y="582168"/>
                </a:moveTo>
                <a:lnTo>
                  <a:pt x="387096" y="582168"/>
                </a:lnTo>
                <a:lnTo>
                  <a:pt x="387096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285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60893" y="605556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001F5F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D35AFAD2-33C9-D4C6-5FAB-85F5D23DF86B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970F640B-CF0D-D0E2-880F-AB16B2D83DBF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4">
              <a:extLst>
                <a:ext uri="{FF2B5EF4-FFF2-40B4-BE49-F238E27FC236}">
                  <a16:creationId xmlns:a16="http://schemas.microsoft.com/office/drawing/2014/main" id="{22EAD8AD-AC62-5249-15BE-8D189C1ACCBF}"/>
                </a:ext>
              </a:extLst>
            </p:cNvPr>
            <p:cNvPicPr/>
            <p:nvPr/>
          </p:nvPicPr>
          <p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27" name="object 5">
            <a:extLst>
              <a:ext uri="{FF2B5EF4-FFF2-40B4-BE49-F238E27FC236}">
                <a16:creationId xmlns:a16="http://schemas.microsoft.com/office/drawing/2014/main" id="{D2D91EA9-A673-7EFF-006E-A7A2F8470FA4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5C5FE6DD-1742-BF23-2E99-5B3A4090526B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2902" y="551674"/>
            <a:ext cx="397573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75" dirty="0">
                <a:solidFill>
                  <a:srgbClr val="FF0000"/>
                </a:solidFill>
              </a:rPr>
              <a:t>MACHINE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LEARNING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LÀ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60" dirty="0">
                <a:solidFill>
                  <a:srgbClr val="FF0000"/>
                </a:solidFill>
              </a:rPr>
              <a:t>GÌ?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1257680"/>
            <a:ext cx="427736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  <a:tab pos="2089785" algn="l"/>
                <a:tab pos="2432685" algn="l"/>
                <a:tab pos="3227070" algn="l"/>
                <a:tab pos="3886835" algn="l"/>
              </a:tabLst>
            </a:pPr>
            <a:r>
              <a:rPr sz="1800" spc="-10" dirty="0">
                <a:latin typeface="Arial"/>
                <a:cs typeface="Arial"/>
              </a:rPr>
              <a:t>Machine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Learning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là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ngành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khoa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học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4320"/>
              </a:lnSpc>
              <a:spcBef>
                <a:spcPts val="505"/>
              </a:spcBef>
              <a:tabLst>
                <a:tab pos="826135" algn="l"/>
                <a:tab pos="1344295" algn="l"/>
                <a:tab pos="1964689" algn="l"/>
                <a:tab pos="2353310" algn="l"/>
                <a:tab pos="2917190" algn="l"/>
                <a:tab pos="3432810" algn="l"/>
                <a:tab pos="3940175" algn="l"/>
              </a:tabLst>
            </a:pPr>
            <a:r>
              <a:rPr sz="1800" spc="-10" dirty="0">
                <a:latin typeface="Arial"/>
                <a:cs typeface="Arial"/>
              </a:rPr>
              <a:t>nghiên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cứu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cách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để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máy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"/>
                <a:cs typeface="Arial"/>
              </a:rPr>
              <a:t>tính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học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mà </a:t>
            </a:r>
            <a:r>
              <a:rPr sz="1800" b="1" spc="-100" dirty="0">
                <a:latin typeface="Arial"/>
                <a:cs typeface="Arial"/>
              </a:rPr>
              <a:t>không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cần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phải</a:t>
            </a:r>
            <a:r>
              <a:rPr sz="1800" b="1" spc="-60" dirty="0">
                <a:latin typeface="Arial"/>
                <a:cs typeface="Arial"/>
              </a:rPr>
              <a:t> lập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trình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tường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minh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ts val="432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Nhận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diện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mặt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người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ảnh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(Auto- </a:t>
            </a:r>
            <a:r>
              <a:rPr sz="1800" spc="-20" dirty="0">
                <a:latin typeface="Arial"/>
                <a:cs typeface="Arial"/>
              </a:rPr>
              <a:t>Tagging,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Face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ID).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"/>
                <a:cs typeface="Arial"/>
              </a:rPr>
              <a:t>Công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cụ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kiếm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(Google,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Bing)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5" dirty="0">
                <a:latin typeface="Arial"/>
                <a:cs typeface="Arial"/>
              </a:rPr>
              <a:t>Trợ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lý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ảo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(Siri,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Cortana,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Alexa)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Lọc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(Gmail,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Outlook)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10" dirty="0">
                <a:latin typeface="Arial"/>
                <a:cs typeface="Arial"/>
              </a:rPr>
              <a:t>Gợi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ý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phim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(Netflix)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177" y="1773061"/>
            <a:ext cx="5382983" cy="3305319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82EE294B-B47E-0C50-B154-185E9E57A91C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78105BC3-E028-44BD-0F69-1C60C2B9205A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6175B3B5-5608-2FFA-D08C-FF2B4EAC6B5D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CAE30CDD-0927-45D2-C237-92A32DC737CD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5889" y="599642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112" y="1143196"/>
            <a:ext cx="265938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001F5F"/>
                </a:solidFill>
                <a:latin typeface="Arial"/>
                <a:cs typeface="Arial"/>
              </a:rPr>
              <a:t>Linear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dirty="0">
                <a:latin typeface="Arial"/>
                <a:cs typeface="Arial"/>
              </a:rPr>
              <a:t>Cost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(Loss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function)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0635" y="2530220"/>
            <a:ext cx="324485" cy="212090"/>
          </a:xfrm>
          <a:custGeom>
            <a:avLst/>
            <a:gdLst/>
            <a:ahLst/>
            <a:cxnLst/>
            <a:rect l="l" t="t" r="r" b="b"/>
            <a:pathLst>
              <a:path w="324485" h="212089">
                <a:moveTo>
                  <a:pt x="256921" y="0"/>
                </a:moveTo>
                <a:lnTo>
                  <a:pt x="254000" y="8508"/>
                </a:lnTo>
                <a:lnTo>
                  <a:pt x="266213" y="13892"/>
                </a:lnTo>
                <a:lnTo>
                  <a:pt x="276748" y="21288"/>
                </a:lnTo>
                <a:lnTo>
                  <a:pt x="298162" y="55429"/>
                </a:lnTo>
                <a:lnTo>
                  <a:pt x="305180" y="104775"/>
                </a:lnTo>
                <a:lnTo>
                  <a:pt x="304395" y="123444"/>
                </a:lnTo>
                <a:lnTo>
                  <a:pt x="292608" y="169163"/>
                </a:lnTo>
                <a:lnTo>
                  <a:pt x="266354" y="197738"/>
                </a:lnTo>
                <a:lnTo>
                  <a:pt x="254253" y="203073"/>
                </a:lnTo>
                <a:lnTo>
                  <a:pt x="256921" y="211708"/>
                </a:lnTo>
                <a:lnTo>
                  <a:pt x="297443" y="187705"/>
                </a:lnTo>
                <a:lnTo>
                  <a:pt x="320119" y="143335"/>
                </a:lnTo>
                <a:lnTo>
                  <a:pt x="324485" y="105917"/>
                </a:lnTo>
                <a:lnTo>
                  <a:pt x="323389" y="86483"/>
                </a:lnTo>
                <a:lnTo>
                  <a:pt x="306959" y="37083"/>
                </a:lnTo>
                <a:lnTo>
                  <a:pt x="272276" y="5526"/>
                </a:lnTo>
                <a:lnTo>
                  <a:pt x="256921" y="0"/>
                </a:lnTo>
                <a:close/>
              </a:path>
              <a:path w="32448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892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6810" y="2460116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𝐽</a:t>
            </a:r>
            <a:r>
              <a:rPr sz="1800" spc="37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mbria Math"/>
                <a:cs typeface="Cambria Math"/>
              </a:rPr>
              <a:t>𝑤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279" y="2328434"/>
            <a:ext cx="4570843" cy="6351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84719" y="2476500"/>
            <a:ext cx="698500" cy="285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125"/>
              </a:lnSpc>
            </a:pPr>
            <a:r>
              <a:rPr sz="1850" spc="-10" dirty="0">
                <a:solidFill>
                  <a:srgbClr val="585858"/>
                </a:solidFill>
                <a:latin typeface="Cambria Math"/>
                <a:cs typeface="Cambria Math"/>
              </a:rPr>
              <a:t>ℎ(𝑥</a:t>
            </a:r>
            <a:r>
              <a:rPr sz="2025" spc="-15" baseline="-14403" dirty="0">
                <a:solidFill>
                  <a:srgbClr val="585858"/>
                </a:solidFill>
                <a:latin typeface="Cambria Math"/>
                <a:cs typeface="Cambria Math"/>
              </a:rPr>
              <a:t>𝑖</a:t>
            </a:r>
            <a:r>
              <a:rPr sz="1850" spc="-10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endParaRPr sz="185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092" y="3933595"/>
            <a:ext cx="5306498" cy="27460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39570" y="3342894"/>
            <a:ext cx="1579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Gradient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Descent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214" y="4477030"/>
            <a:ext cx="3907144" cy="141675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97083" y="5426964"/>
            <a:ext cx="696595" cy="285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135"/>
              </a:lnSpc>
            </a:pPr>
            <a:r>
              <a:rPr sz="1850" spc="-10" dirty="0">
                <a:solidFill>
                  <a:srgbClr val="585858"/>
                </a:solidFill>
                <a:latin typeface="Cambria Math"/>
                <a:cs typeface="Cambria Math"/>
              </a:rPr>
              <a:t>ℎ(𝑥</a:t>
            </a:r>
            <a:r>
              <a:rPr sz="2025" spc="-15" baseline="-14403" dirty="0">
                <a:solidFill>
                  <a:srgbClr val="585858"/>
                </a:solidFill>
                <a:latin typeface="Cambria Math"/>
                <a:cs typeface="Cambria Math"/>
              </a:rPr>
              <a:t>𝑖</a:t>
            </a:r>
            <a:r>
              <a:rPr sz="1850" spc="-10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1071" y="4625340"/>
            <a:ext cx="696595" cy="285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2135"/>
              </a:lnSpc>
            </a:pPr>
            <a:r>
              <a:rPr sz="1850" spc="-10" dirty="0">
                <a:solidFill>
                  <a:srgbClr val="585858"/>
                </a:solidFill>
                <a:latin typeface="Cambria Math"/>
                <a:cs typeface="Cambria Math"/>
              </a:rPr>
              <a:t>ℎ(𝑥</a:t>
            </a:r>
            <a:r>
              <a:rPr sz="2025" spc="-15" baseline="-14403" dirty="0">
                <a:solidFill>
                  <a:srgbClr val="585858"/>
                </a:solidFill>
                <a:latin typeface="Cambria Math"/>
                <a:cs typeface="Cambria Math"/>
              </a:rPr>
              <a:t>𝑖</a:t>
            </a:r>
            <a:r>
              <a:rPr sz="1850" spc="-10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87640" y="4607052"/>
            <a:ext cx="388620" cy="283845"/>
          </a:xfrm>
          <a:custGeom>
            <a:avLst/>
            <a:gdLst/>
            <a:ahLst/>
            <a:cxnLst/>
            <a:rect l="l" t="t" r="r" b="b"/>
            <a:pathLst>
              <a:path w="388620" h="283845">
                <a:moveTo>
                  <a:pt x="388620" y="0"/>
                </a:moveTo>
                <a:lnTo>
                  <a:pt x="0" y="0"/>
                </a:lnTo>
                <a:lnTo>
                  <a:pt x="0" y="283464"/>
                </a:lnTo>
                <a:lnTo>
                  <a:pt x="388620" y="283464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07452" y="4582795"/>
            <a:ext cx="3416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-25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025" spc="-37" baseline="-14403" dirty="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sz="2025" baseline="-14403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6488" y="4631435"/>
            <a:ext cx="387350" cy="285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130"/>
              </a:lnSpc>
            </a:pPr>
            <a:r>
              <a:rPr sz="1850" spc="-25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025" spc="-37" baseline="-14403" dirty="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sz="2025" baseline="-14403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42504" y="5384291"/>
            <a:ext cx="387350" cy="285115"/>
          </a:xfrm>
          <a:custGeom>
            <a:avLst/>
            <a:gdLst/>
            <a:ahLst/>
            <a:cxnLst/>
            <a:rect l="l" t="t" r="r" b="b"/>
            <a:pathLst>
              <a:path w="387350" h="285114">
                <a:moveTo>
                  <a:pt x="387096" y="0"/>
                </a:moveTo>
                <a:lnTo>
                  <a:pt x="0" y="0"/>
                </a:lnTo>
                <a:lnTo>
                  <a:pt x="0" y="284987"/>
                </a:lnTo>
                <a:lnTo>
                  <a:pt x="387096" y="284987"/>
                </a:lnTo>
                <a:lnTo>
                  <a:pt x="387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64729" y="5360923"/>
            <a:ext cx="33528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50" spc="-25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025" spc="-37" baseline="-14403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sz="2025" baseline="-1440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6488" y="5384291"/>
            <a:ext cx="387350" cy="2851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135"/>
              </a:lnSpc>
            </a:pPr>
            <a:r>
              <a:rPr sz="1850" spc="-25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025" spc="-37" baseline="-14403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sz="2025" baseline="-14403">
              <a:latin typeface="Cambria Math"/>
              <a:cs typeface="Cambria Math"/>
            </a:endParaRPr>
          </a:p>
        </p:txBody>
      </p:sp>
      <p:grpSp>
        <p:nvGrpSpPr>
          <p:cNvPr id="20" name="object 2">
            <a:extLst>
              <a:ext uri="{FF2B5EF4-FFF2-40B4-BE49-F238E27FC236}">
                <a16:creationId xmlns:a16="http://schemas.microsoft.com/office/drawing/2014/main" id="{377162FC-797A-6317-5FB0-0316E48E6E3C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3F72AD75-4E8C-CBCD-42B3-0CD5D746DA95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4">
              <a:extLst>
                <a:ext uri="{FF2B5EF4-FFF2-40B4-BE49-F238E27FC236}">
                  <a16:creationId xmlns:a16="http://schemas.microsoft.com/office/drawing/2014/main" id="{0897AC7D-B096-F1BF-609E-FC45DDFDA365}"/>
                </a:ext>
              </a:extLst>
            </p:cNvPr>
            <p:cNvPicPr/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23" name="object 5">
            <a:extLst>
              <a:ext uri="{FF2B5EF4-FFF2-40B4-BE49-F238E27FC236}">
                <a16:creationId xmlns:a16="http://schemas.microsoft.com/office/drawing/2014/main" id="{1F17AF3C-F1CD-D119-77C3-27582D64E269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3DCB6993-703E-BF17-BB7A-5AC6DF13EA31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9681" y="566691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0" y="1117091"/>
            <a:ext cx="3707892" cy="20802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9885" y="1016656"/>
            <a:ext cx="6043930" cy="20999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Logistic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 marL="12700" marR="192405">
              <a:lnSpc>
                <a:spcPts val="307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Hồi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quy logistic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thuật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toán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được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áp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bài </a:t>
            </a:r>
            <a:r>
              <a:rPr sz="1600" spc="-20" dirty="0">
                <a:latin typeface="Arial"/>
                <a:cs typeface="Arial"/>
              </a:rPr>
              <a:t>toán </a:t>
            </a:r>
            <a:r>
              <a:rPr sz="1600" spc="-10" dirty="0">
                <a:latin typeface="Arial"/>
                <a:cs typeface="Arial"/>
              </a:rPr>
              <a:t>phân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loại.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  <a:spcBef>
                <a:spcPts val="710"/>
              </a:spcBef>
            </a:pPr>
            <a:r>
              <a:rPr sz="1600" spc="-50" dirty="0">
                <a:latin typeface="Arial"/>
                <a:cs typeface="Arial"/>
              </a:rPr>
              <a:t>Ví </a:t>
            </a:r>
            <a:r>
              <a:rPr sz="1600" dirty="0">
                <a:latin typeface="Arial"/>
                <a:cs typeface="Arial"/>
              </a:rPr>
              <a:t>dụ: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Thời </a:t>
            </a:r>
            <a:r>
              <a:rPr sz="1600" dirty="0">
                <a:latin typeface="Arial"/>
                <a:cs typeface="Arial"/>
              </a:rPr>
              <a:t>gian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được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ghi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lại</a:t>
            </a:r>
            <a:r>
              <a:rPr sz="1600" spc="-25" dirty="0">
                <a:latin typeface="Arial"/>
                <a:cs typeface="Arial"/>
              </a:rPr>
              <a:t> như </a:t>
            </a:r>
            <a:r>
              <a:rPr sz="1600" dirty="0">
                <a:latin typeface="Arial"/>
                <a:cs typeface="Arial"/>
              </a:rPr>
              <a:t>sau.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Đưa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dự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thi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83630" y="3586734"/>
            <a:ext cx="10200005" cy="3164205"/>
            <a:chOff x="1483630" y="3586734"/>
            <a:chExt cx="10200005" cy="31642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630" y="3586734"/>
              <a:ext cx="10199849" cy="6565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095" y="4864576"/>
              <a:ext cx="4842831" cy="18863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2770" y="4879588"/>
              <a:ext cx="4980372" cy="113286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78193" y="6188151"/>
            <a:ext cx="4267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Một số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loại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hàm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logistic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có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vẻ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đủ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linh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hoạt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vấn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đề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3285BE39-49FC-6F6F-1A95-C8CCD30F4CF3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23ACB29-681C-7686-0C4B-28A8F33A9699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6F50A9E5-1245-1FFA-F8C3-23841731E0BA}"/>
                </a:ext>
              </a:extLst>
            </p:cNvPr>
            <p:cNvPicPr/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AFF089C9-0F8D-89D6-36ED-5BC2CDA73A62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29DC711-65E6-C1CF-AB51-5BBAE24849A1}"/>
              </a:ext>
            </a:extLst>
          </p:cNvPr>
          <p:cNvSpPr txBox="1"/>
          <p:nvPr/>
        </p:nvSpPr>
        <p:spPr>
          <a:xfrm>
            <a:off x="379158" y="2406227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7394" y="599642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1541" y="1834514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30"/>
                </a:lnTo>
                <a:lnTo>
                  <a:pt x="292405" y="18522"/>
                </a:lnTo>
                <a:lnTo>
                  <a:pt x="306450" y="28352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633"/>
                </a:lnTo>
                <a:lnTo>
                  <a:pt x="334920" y="207547"/>
                </a:lnTo>
                <a:lnTo>
                  <a:pt x="306498" y="253841"/>
                </a:lnTo>
                <a:lnTo>
                  <a:pt x="276479" y="270890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119"/>
                </a:lnTo>
                <a:lnTo>
                  <a:pt x="370078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934" y="32146"/>
                </a:lnTo>
                <a:lnTo>
                  <a:pt x="300509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41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71"/>
                </a:lnTo>
                <a:lnTo>
                  <a:pt x="63642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6870" y="1140333"/>
            <a:ext cx="694944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Logistic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Arial"/>
              <a:cs typeface="Arial"/>
            </a:endParaRPr>
          </a:p>
          <a:p>
            <a:pPr marL="1872614">
              <a:lnSpc>
                <a:spcPct val="100000"/>
              </a:lnSpc>
              <a:tabLst>
                <a:tab pos="2174240" algn="l"/>
                <a:tab pos="2557145" algn="l"/>
                <a:tab pos="5678805" algn="l"/>
              </a:tabLst>
            </a:pPr>
            <a:r>
              <a:rPr sz="2400" spc="-50" dirty="0">
                <a:solidFill>
                  <a:srgbClr val="585858"/>
                </a:solidFill>
                <a:latin typeface="Cambria Math"/>
                <a:cs typeface="Cambria Math"/>
              </a:rPr>
              <a:t>ℎ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	=</a:t>
            </a:r>
            <a:r>
              <a:rPr sz="2400" spc="11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sz="2625" spc="375" baseline="-15873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2625" spc="375" baseline="-15873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+ 𝑤</a:t>
            </a:r>
            <a:r>
              <a:rPr sz="2625" baseline="-15873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2625" spc="345" baseline="-15873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	…</a:t>
            </a:r>
            <a:r>
              <a:rPr sz="2400" spc="-14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sz="2400" spc="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Cambria Math"/>
                <a:cs typeface="Cambria Math"/>
              </a:rPr>
              <a:t>𝑤</a:t>
            </a:r>
            <a:r>
              <a:rPr sz="2625" spc="44" baseline="-15873" dirty="0">
                <a:solidFill>
                  <a:srgbClr val="585858"/>
                </a:solidFill>
                <a:latin typeface="Cambria Math"/>
                <a:cs typeface="Cambria Math"/>
              </a:rPr>
              <a:t>𝑛</a:t>
            </a:r>
            <a:r>
              <a:rPr sz="2400" spc="30" dirty="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r>
              <a:rPr sz="2625" spc="44" baseline="-15873" dirty="0">
                <a:solidFill>
                  <a:srgbClr val="585858"/>
                </a:solidFill>
                <a:latin typeface="Cambria Math"/>
                <a:cs typeface="Cambria Math"/>
              </a:rPr>
              <a:t>𝑛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1541" y="3061842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30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08"/>
                </a:lnTo>
                <a:lnTo>
                  <a:pt x="343269" y="115679"/>
                </a:lnTo>
                <a:lnTo>
                  <a:pt x="344297" y="139827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9" y="270891"/>
                </a:lnTo>
                <a:lnTo>
                  <a:pt x="280035" y="282321"/>
                </a:lnTo>
                <a:lnTo>
                  <a:pt x="318531" y="264302"/>
                </a:lnTo>
                <a:lnTo>
                  <a:pt x="346837" y="233045"/>
                </a:lnTo>
                <a:lnTo>
                  <a:pt x="364267" y="191135"/>
                </a:lnTo>
                <a:lnTo>
                  <a:pt x="370078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934" y="32146"/>
                </a:lnTo>
                <a:lnTo>
                  <a:pt x="300509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41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7"/>
                </a:lnTo>
                <a:lnTo>
                  <a:pt x="26828" y="115679"/>
                </a:lnTo>
                <a:lnTo>
                  <a:pt x="35210" y="73908"/>
                </a:lnTo>
                <a:lnTo>
                  <a:pt x="63754" y="28416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3742" y="2972561"/>
            <a:ext cx="7287259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5614">
              <a:lnSpc>
                <a:spcPct val="100000"/>
              </a:lnSpc>
              <a:spcBef>
                <a:spcPts val="100"/>
              </a:spcBef>
              <a:tabLst>
                <a:tab pos="2047875" algn="l"/>
                <a:tab pos="2430145" algn="l"/>
                <a:tab pos="5856605" algn="l"/>
              </a:tabLst>
            </a:pPr>
            <a:r>
              <a:rPr sz="2400" spc="-50" dirty="0">
                <a:solidFill>
                  <a:srgbClr val="252525"/>
                </a:solidFill>
                <a:latin typeface="Cambria Math"/>
                <a:cs typeface="Cambria Math"/>
              </a:rPr>
              <a:t>ℎ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252525"/>
                </a:solidFill>
                <a:latin typeface="Cambria Math"/>
                <a:cs typeface="Cambria Math"/>
              </a:rPr>
              <a:t>𝑥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	=</a:t>
            </a:r>
            <a:r>
              <a:rPr sz="2400" spc="130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𝑓(𝑤</a:t>
            </a:r>
            <a:r>
              <a:rPr sz="2625" baseline="-15873" dirty="0">
                <a:solidFill>
                  <a:srgbClr val="252525"/>
                </a:solidFill>
                <a:latin typeface="Cambria Math"/>
                <a:cs typeface="Cambria Math"/>
              </a:rPr>
              <a:t>0</a:t>
            </a:r>
            <a:r>
              <a:rPr sz="2625" spc="367" baseline="-15873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+</a:t>
            </a:r>
            <a:r>
              <a:rPr sz="2400" spc="10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252525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252525"/>
                </a:solidFill>
                <a:latin typeface="Cambria Math"/>
                <a:cs typeface="Cambria Math"/>
              </a:rPr>
              <a:t>1</a:t>
            </a:r>
            <a:r>
              <a:rPr sz="2625" spc="397" baseline="-15873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252525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252525"/>
                </a:solidFill>
                <a:latin typeface="Cambria Math"/>
                <a:cs typeface="Cambria Math"/>
              </a:rPr>
              <a:t>2</a:t>
            </a:r>
            <a:r>
              <a:rPr sz="2625" spc="390" baseline="-15873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Cambria Math"/>
                <a:cs typeface="Cambria Math"/>
              </a:rPr>
              <a:t>+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	…</a:t>
            </a:r>
            <a:r>
              <a:rPr sz="2400" spc="-140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 Math"/>
                <a:cs typeface="Cambria Math"/>
              </a:rPr>
              <a:t>+</a:t>
            </a:r>
            <a:r>
              <a:rPr sz="2400" spc="5" dirty="0">
                <a:solidFill>
                  <a:srgbClr val="252525"/>
                </a:solidFill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252525"/>
                </a:solidFill>
                <a:latin typeface="Cambria Math"/>
                <a:cs typeface="Cambria Math"/>
              </a:rPr>
              <a:t>𝑤</a:t>
            </a:r>
            <a:r>
              <a:rPr sz="2625" spc="75" baseline="-15873" dirty="0">
                <a:solidFill>
                  <a:srgbClr val="252525"/>
                </a:solidFill>
                <a:latin typeface="Cambria Math"/>
                <a:cs typeface="Cambria Math"/>
              </a:rPr>
              <a:t>𝑛</a:t>
            </a:r>
            <a:r>
              <a:rPr sz="2400" spc="50" dirty="0">
                <a:solidFill>
                  <a:srgbClr val="252525"/>
                </a:solidFill>
                <a:latin typeface="Cambria Math"/>
                <a:cs typeface="Cambria Math"/>
              </a:rPr>
              <a:t>𝑥</a:t>
            </a:r>
            <a:r>
              <a:rPr sz="2625" spc="75" baseline="-15873" dirty="0">
                <a:solidFill>
                  <a:srgbClr val="252525"/>
                </a:solidFill>
                <a:latin typeface="Cambria Math"/>
                <a:cs typeface="Cambria Math"/>
              </a:rPr>
              <a:t>𝑛</a:t>
            </a:r>
            <a:r>
              <a:rPr sz="2400" spc="50" dirty="0">
                <a:solidFill>
                  <a:srgbClr val="252525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Hàm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sigmoid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9611" y="2320289"/>
            <a:ext cx="114300" cy="590550"/>
          </a:xfrm>
          <a:custGeom>
            <a:avLst/>
            <a:gdLst/>
            <a:ahLst/>
            <a:cxnLst/>
            <a:rect l="l" t="t" r="r" b="b"/>
            <a:pathLst>
              <a:path w="114300" h="590550">
                <a:moveTo>
                  <a:pt x="38100" y="475869"/>
                </a:moveTo>
                <a:lnTo>
                  <a:pt x="0" y="475869"/>
                </a:lnTo>
                <a:lnTo>
                  <a:pt x="57150" y="590169"/>
                </a:lnTo>
                <a:lnTo>
                  <a:pt x="104775" y="494919"/>
                </a:lnTo>
                <a:lnTo>
                  <a:pt x="38100" y="494919"/>
                </a:lnTo>
                <a:lnTo>
                  <a:pt x="38100" y="475869"/>
                </a:lnTo>
                <a:close/>
              </a:path>
              <a:path w="114300" h="590550">
                <a:moveTo>
                  <a:pt x="76200" y="0"/>
                </a:moveTo>
                <a:lnTo>
                  <a:pt x="38100" y="0"/>
                </a:lnTo>
                <a:lnTo>
                  <a:pt x="38100" y="494919"/>
                </a:lnTo>
                <a:lnTo>
                  <a:pt x="76200" y="494919"/>
                </a:lnTo>
                <a:lnTo>
                  <a:pt x="76200" y="0"/>
                </a:lnTo>
                <a:close/>
              </a:path>
              <a:path w="114300" h="590550">
                <a:moveTo>
                  <a:pt x="114300" y="475869"/>
                </a:moveTo>
                <a:lnTo>
                  <a:pt x="76200" y="475869"/>
                </a:lnTo>
                <a:lnTo>
                  <a:pt x="76200" y="494919"/>
                </a:lnTo>
                <a:lnTo>
                  <a:pt x="104775" y="494919"/>
                </a:lnTo>
                <a:lnTo>
                  <a:pt x="114300" y="47586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542" y="4435154"/>
            <a:ext cx="2763677" cy="6065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8998" y="3867039"/>
            <a:ext cx="4005262" cy="2692757"/>
          </a:xfrm>
          <a:prstGeom prst="rect">
            <a:avLst/>
          </a:prstGeom>
        </p:spPr>
      </p:pic>
      <p:grpSp>
        <p:nvGrpSpPr>
          <p:cNvPr id="11" name="object 2">
            <a:extLst>
              <a:ext uri="{FF2B5EF4-FFF2-40B4-BE49-F238E27FC236}">
                <a16:creationId xmlns:a16="http://schemas.microsoft.com/office/drawing/2014/main" id="{5A5B2564-166E-8758-95DF-0B18E012C06D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144F805-F036-7D0A-FC0C-67EB9772064D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4B460D3E-CDE2-78DA-3766-00DE4338F7CB}"/>
                </a:ext>
              </a:extLst>
            </p:cNvPr>
            <p:cNvPicPr/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2675FFFB-AA02-B314-3043-C23EA57C52C8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07DCD1-C0E4-2A3A-5890-FAF006FAEA53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875" y="657225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132204"/>
            <a:ext cx="973836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Logistic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 marL="40005" marR="265430">
              <a:lnSpc>
                <a:spcPct val="150000"/>
              </a:lnSpc>
              <a:spcBef>
                <a:spcPts val="1789"/>
              </a:spcBef>
            </a:pPr>
            <a:r>
              <a:rPr sz="1600" dirty="0">
                <a:latin typeface="Arial"/>
                <a:cs typeface="Arial"/>
              </a:rPr>
              <a:t>Trong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hình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logistic,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logistic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sẽ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suất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Cambria Math"/>
                <a:cs typeface="Cambria Math"/>
              </a:rPr>
              <a:t>x</a:t>
            </a:r>
            <a:r>
              <a:rPr sz="1600" spc="450" dirty="0">
                <a:latin typeface="Cambria Math"/>
                <a:cs typeface="Cambria Math"/>
              </a:rPr>
              <a:t> </a:t>
            </a:r>
            <a:r>
              <a:rPr sz="1600" dirty="0">
                <a:latin typeface="Arial"/>
                <a:cs typeface="Arial"/>
              </a:rPr>
              <a:t>thuộc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lớp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nào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không.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Nếu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suất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lớn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hơn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0.5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được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coi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10" dirty="0">
                <a:latin typeface="Arial"/>
                <a:cs typeface="Arial"/>
              </a:rPr>
              <a:t> thuộc.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Arial"/>
              <a:cs typeface="Arial"/>
            </a:endParaRPr>
          </a:p>
          <a:p>
            <a:pPr marL="40005" marR="5080">
              <a:lnSpc>
                <a:spcPct val="150200"/>
              </a:lnSpc>
            </a:pPr>
            <a:r>
              <a:rPr sz="1600" dirty="0">
                <a:latin typeface="Arial"/>
                <a:cs typeface="Arial"/>
              </a:rPr>
              <a:t>Mô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dự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thời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định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như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bên.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Mặc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dù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vẫn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trường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hợp </a:t>
            </a:r>
            <a:r>
              <a:rPr sz="1600" spc="-10" dirty="0">
                <a:latin typeface="Arial"/>
                <a:cs typeface="Arial"/>
              </a:rPr>
              <a:t>ngoại </a:t>
            </a:r>
            <a:r>
              <a:rPr sz="1600" spc="-60" dirty="0">
                <a:latin typeface="Arial"/>
                <a:cs typeface="Arial"/>
              </a:rPr>
              <a:t>lệ,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quả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vẫn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tốt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hơn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với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hàm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tuyến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tính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xét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ngưỡng.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902" y="3750027"/>
            <a:ext cx="5054990" cy="3026715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AE997186-61E1-36D6-89CB-F3B120690B1A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DD56DFC-08EA-11FA-277D-1D8BC7F704AC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943B8CD0-37AE-BF95-CEAA-5B375AF528D4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310DFD34-483D-99B2-8FEB-482E67C66DCC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E88AC50-D3CD-5DF8-11F8-757D9282D17D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875" y="593818"/>
            <a:ext cx="3409315" cy="33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35" dirty="0">
                <a:solidFill>
                  <a:srgbClr val="FF0000"/>
                </a:solidFill>
              </a:rPr>
              <a:t>MÔ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HÌNH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25" dirty="0">
                <a:solidFill>
                  <a:srgbClr val="FF0000"/>
                </a:solidFill>
              </a:rPr>
              <a:t>REGRESSION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4622" y="1118344"/>
            <a:ext cx="2633345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Logistic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Regression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Hàm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mất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mát: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Cross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Entropy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194" y="2670810"/>
            <a:ext cx="5358473" cy="1376933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194A993D-ECA2-3CFA-3921-1073A1B8E8A6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C13C50D-E17B-9D37-AB2A-453B1BA8A23D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A7F53653-F46C-A57B-6E64-33A4ECE4B8DD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4A870337-F1B6-8398-2004-46981218D24D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94BA1D9-99C8-B971-B54E-95F0159C6CAE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322" y="566723"/>
            <a:ext cx="544576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80" dirty="0">
                <a:solidFill>
                  <a:srgbClr val="FF0000"/>
                </a:solidFill>
              </a:rPr>
              <a:t>ĐÁNH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GIÁ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150" dirty="0">
                <a:solidFill>
                  <a:srgbClr val="FF0000"/>
                </a:solidFill>
              </a:rPr>
              <a:t>ĐỘ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45" dirty="0">
                <a:solidFill>
                  <a:srgbClr val="FF0000"/>
                </a:solidFill>
              </a:rPr>
              <a:t>CHÍNH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XÁC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140" dirty="0">
                <a:solidFill>
                  <a:srgbClr val="FF0000"/>
                </a:solidFill>
              </a:rPr>
              <a:t>CỦA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MÔ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HÌNH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3319" y="1226059"/>
            <a:ext cx="428434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Accuracy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600" dirty="0">
                <a:latin typeface="Arial"/>
                <a:cs typeface="Arial"/>
              </a:rPr>
              <a:t>Tỉ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lệ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sơ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dự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đoán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đúng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tổng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sơ.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Recall</a:t>
            </a:r>
            <a:r>
              <a:rPr sz="18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60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Precision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492" y="2341981"/>
            <a:ext cx="6079667" cy="23838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9620" y="4808028"/>
            <a:ext cx="10114280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001F5F"/>
                </a:solidFill>
                <a:latin typeface="Arial"/>
                <a:cs typeface="Arial"/>
              </a:rPr>
              <a:t>Đường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001F5F"/>
                </a:solidFill>
                <a:latin typeface="Arial"/>
                <a:cs typeface="Arial"/>
              </a:rPr>
              <a:t>cong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001F5F"/>
                </a:solidFill>
                <a:latin typeface="Arial"/>
                <a:cs typeface="Arial"/>
              </a:rPr>
              <a:t>precision,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recall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18000"/>
              </a:lnSpc>
              <a:spcBef>
                <a:spcPts val="1555"/>
              </a:spcBef>
            </a:pPr>
            <a:r>
              <a:rPr sz="1600" spc="-45" dirty="0">
                <a:latin typeface="Arial"/>
                <a:cs typeface="Arial"/>
              </a:rPr>
              <a:t>Đường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precision,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giúp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lựa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chọn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ngưỡng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suất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phù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hợp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để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mang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lại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độ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chính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hơn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trong </a:t>
            </a:r>
            <a:r>
              <a:rPr sz="1600" dirty="0">
                <a:latin typeface="Arial"/>
                <a:cs typeface="Arial"/>
              </a:rPr>
              <a:t>precision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hoặc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recall.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Precision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 ta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biết tỷ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lệ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dự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báo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chính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 trong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sơ</a:t>
            </a:r>
            <a:r>
              <a:rPr sz="1600" spc="-20" dirty="0">
                <a:latin typeface="Arial"/>
                <a:cs typeface="Arial"/>
              </a:rPr>
              <a:t> được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dự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báo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GOOD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(tức </a:t>
            </a:r>
            <a:r>
              <a:rPr sz="1600" dirty="0">
                <a:latin typeface="Arial"/>
                <a:cs typeface="Arial"/>
              </a:rPr>
              <a:t>nhãn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1).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Recall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lường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tỷ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lệ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dự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báo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chính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sơ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GOOD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trên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thực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tế.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Luôn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sự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đánh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đổi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giữa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tỷ</a:t>
            </a:r>
            <a:r>
              <a:rPr sz="1600" spc="-25" dirty="0">
                <a:latin typeface="Arial"/>
                <a:cs typeface="Arial"/>
              </a:rPr>
              <a:t> lệ </a:t>
            </a:r>
            <a:r>
              <a:rPr sz="1600" spc="-55" dirty="0">
                <a:latin typeface="Arial"/>
                <a:cs typeface="Arial"/>
              </a:rPr>
              <a:t>này,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nên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cần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phải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dựa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biểu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đồ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đường </a:t>
            </a:r>
            <a:r>
              <a:rPr sz="1600" dirty="0">
                <a:latin typeface="Arial"/>
                <a:cs typeface="Arial"/>
              </a:rPr>
              <a:t>precision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recall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để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tìm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ngưỡng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tối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ưu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3EAF2BAD-8A75-349F-4996-D308062FBF21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39404E8E-8DED-C748-B744-EDBF2C199E6E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A0DEA037-3A44-F3FF-A2FE-B471D48DEA9A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0" name="object 5">
            <a:extLst>
              <a:ext uri="{FF2B5EF4-FFF2-40B4-BE49-F238E27FC236}">
                <a16:creationId xmlns:a16="http://schemas.microsoft.com/office/drawing/2014/main" id="{F6E97A71-F7DC-DBCF-3991-DA778551B63E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E807868-0642-644F-4C8C-596533255C87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875" y="611965"/>
            <a:ext cx="380619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TÍNH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ĐIỂM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114" dirty="0">
                <a:solidFill>
                  <a:srgbClr val="FF0000"/>
                </a:solidFill>
              </a:rPr>
              <a:t>CREDIT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SCORE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1870" y="1257757"/>
            <a:ext cx="2713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1F5F"/>
                </a:solidFill>
                <a:latin typeface="Arial"/>
                <a:cs typeface="Arial"/>
              </a:rPr>
              <a:t>Tính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điểm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001F5F"/>
                </a:solidFill>
                <a:latin typeface="Arial"/>
                <a:cs typeface="Arial"/>
              </a:rPr>
              <a:t>số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001F5F"/>
                </a:solidFill>
                <a:latin typeface="Arial"/>
                <a:cs typeface="Arial"/>
              </a:rPr>
              <a:t>cho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001F5F"/>
                </a:solidFill>
                <a:latin typeface="Arial"/>
                <a:cs typeface="Arial"/>
              </a:rPr>
              <a:t>mỗi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feature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860" y="1938273"/>
            <a:ext cx="4575727" cy="5354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61870" y="2959760"/>
            <a:ext cx="4912360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latin typeface="Arial"/>
                <a:cs typeface="Arial"/>
              </a:rPr>
              <a:t>Trong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đó:</a:t>
            </a:r>
            <a:endParaRPr sz="16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7960" algn="l"/>
              </a:tabLst>
            </a:pPr>
            <a:r>
              <a:rPr sz="1600" dirty="0">
                <a:latin typeface="Cambria Math"/>
                <a:cs typeface="Cambria Math"/>
              </a:rPr>
              <a:t>𝛽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Hệ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phương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trình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hồi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logistic</a:t>
            </a:r>
            <a:endParaRPr sz="16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7960" algn="l"/>
              </a:tabLst>
            </a:pPr>
            <a:r>
              <a:rPr sz="1600" dirty="0">
                <a:latin typeface="Cambria Math"/>
                <a:cs typeface="Cambria Math"/>
              </a:rPr>
              <a:t>𝛼:</a:t>
            </a:r>
            <a:r>
              <a:rPr sz="1600" spc="30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Arial"/>
                <a:cs typeface="Arial"/>
              </a:rPr>
              <a:t>Hệ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chặn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phương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trình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logistic</a:t>
            </a:r>
            <a:endParaRPr sz="16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7960" algn="l"/>
              </a:tabLst>
            </a:pPr>
            <a:r>
              <a:rPr sz="1600" dirty="0">
                <a:latin typeface="Cambria Math"/>
                <a:cs typeface="Cambria Math"/>
              </a:rPr>
              <a:t>WOE:</a:t>
            </a:r>
            <a:r>
              <a:rPr sz="1600" spc="60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Arial"/>
                <a:cs typeface="Arial"/>
              </a:rPr>
              <a:t>Hệ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trọng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số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bằng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chứng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mỗi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feature</a:t>
            </a:r>
            <a:endParaRPr sz="16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187960" algn="l"/>
              </a:tabLst>
            </a:pPr>
            <a:r>
              <a:rPr sz="1600" dirty="0">
                <a:latin typeface="Cambria Math"/>
                <a:cs typeface="Cambria Math"/>
              </a:rPr>
              <a:t>𝑛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Số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lượng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biến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hình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0363" y="4991282"/>
            <a:ext cx="4008218" cy="6090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3117" y="5764479"/>
            <a:ext cx="9166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95"/>
              </a:spcBef>
              <a:buChar char="•"/>
              <a:tabLst>
                <a:tab pos="130175" algn="l"/>
              </a:tabLst>
            </a:pPr>
            <a:r>
              <a:rPr sz="1600" dirty="0">
                <a:latin typeface="Arial"/>
                <a:cs typeface="Arial"/>
              </a:rPr>
              <a:t>odds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tỷ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lệ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suất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GOOD/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BAD,</a:t>
            </a:r>
            <a:r>
              <a:rPr sz="1600" dirty="0">
                <a:latin typeface="Arial"/>
                <a:cs typeface="Arial"/>
              </a:rPr>
              <a:t> pdo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(point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double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odds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ratio)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điểm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đổi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để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gấp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đôi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odds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ratio,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latin typeface="Arial"/>
                <a:cs typeface="Arial"/>
              </a:rPr>
              <a:t>Base_Score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bằng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600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532FCA07-1C73-0C21-1130-F3FBF74A7FE6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9881FE15-32D6-1E4C-A004-B73BC708C75D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D115FE7B-F0EB-08F1-9539-65DF338724D0}"/>
                </a:ext>
              </a:extLst>
            </p:cNvPr>
            <p:cNvPicPr/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4DABD54D-B2C1-2604-766C-376E5C6530CB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18A3F80-B774-610B-2297-510C8F0EAF2E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00" y="195357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195" y="599642"/>
            <a:ext cx="302768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2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20" dirty="0">
                <a:solidFill>
                  <a:srgbClr val="FF0000"/>
                </a:solidFill>
              </a:rPr>
              <a:t>KẾT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45" dirty="0">
                <a:solidFill>
                  <a:srgbClr val="FF0000"/>
                </a:solidFill>
              </a:rPr>
              <a:t>QUẢ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80" dirty="0">
                <a:solidFill>
                  <a:srgbClr val="FF0000"/>
                </a:solidFill>
              </a:rPr>
              <a:t>ĐÁNH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GIÁ</a:t>
            </a:r>
            <a:endParaRPr sz="250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378" y="2023370"/>
            <a:ext cx="4094313" cy="26067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74419" y="5718149"/>
            <a:ext cx="3373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Tỉ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lệ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phân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nhóm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khách</a:t>
            </a:r>
            <a:r>
              <a:rPr sz="1600" spc="-20" dirty="0">
                <a:latin typeface="Arial"/>
                <a:cs typeface="Arial"/>
              </a:rPr>
              <a:t> hàng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theo </a:t>
            </a:r>
            <a:r>
              <a:rPr sz="1600" spc="-45" dirty="0">
                <a:latin typeface="Arial"/>
                <a:cs typeface="Arial"/>
              </a:rPr>
              <a:t>ngưỡng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điểm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tín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nhiệm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7568" y="1530988"/>
            <a:ext cx="5880659" cy="3783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3260" y="5710529"/>
            <a:ext cx="2919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Bảng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ảnh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hưởng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nhóm </a:t>
            </a:r>
            <a:r>
              <a:rPr sz="1600" dirty="0">
                <a:latin typeface="Arial"/>
                <a:cs typeface="Arial"/>
              </a:rPr>
              <a:t>khách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điểm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tín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nhiệm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C180E279-3EDD-D5C3-21E1-B9CBF9595A6D}"/>
              </a:ext>
            </a:extLst>
          </p:cNvPr>
          <p:cNvGrpSpPr/>
          <p:nvPr/>
        </p:nvGrpSpPr>
        <p:grpSpPr>
          <a:xfrm>
            <a:off x="-4293" y="0"/>
            <a:ext cx="1680693" cy="6934200"/>
            <a:chOff x="0" y="0"/>
            <a:chExt cx="1575841" cy="6550886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66BAA48-B3E6-A29C-51FB-1870E888E09E}"/>
                </a:ext>
              </a:extLst>
            </p:cNvPr>
            <p:cNvSpPr/>
            <p:nvPr/>
          </p:nvSpPr>
          <p:spPr>
            <a:xfrm>
              <a:off x="0" y="0"/>
              <a:ext cx="1014730" cy="6550886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FB34C38C-DF13-3544-03CB-AB8C68893264}"/>
                </a:ext>
              </a:extLst>
            </p:cNvPr>
            <p:cNvPicPr/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0C3330ED-CDBE-29D1-06B1-CABCFEB52DFA}"/>
              </a:ext>
            </a:extLst>
          </p:cNvPr>
          <p:cNvSpPr txBox="1"/>
          <p:nvPr/>
        </p:nvSpPr>
        <p:spPr>
          <a:xfrm>
            <a:off x="933680" y="448195"/>
            <a:ext cx="3263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15CA982-B39B-F28C-0EFF-BFDF8E54647B}"/>
              </a:ext>
            </a:extLst>
          </p:cNvPr>
          <p:cNvSpPr txBox="1"/>
          <p:nvPr/>
        </p:nvSpPr>
        <p:spPr>
          <a:xfrm>
            <a:off x="399844" y="2599688"/>
            <a:ext cx="342900" cy="29984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  <a:tabLst>
                <a:tab pos="1410335" algn="l"/>
              </a:tabLst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25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DIT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SCO</a:t>
            </a:r>
            <a:r>
              <a:rPr sz="25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RING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265936" y="3029204"/>
            <a:ext cx="9660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405" dirty="0">
                <a:solidFill>
                  <a:srgbClr val="FF0000"/>
                </a:solidFill>
                <a:latin typeface="Verdana"/>
                <a:cs typeface="Verdana"/>
              </a:rPr>
              <a:t>THANKS</a:t>
            </a:r>
            <a:r>
              <a:rPr sz="4800" b="1" spc="2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4800" b="1" spc="170" dirty="0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sz="4800" b="1" spc="2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4800" b="1" spc="-10" dirty="0">
                <a:solidFill>
                  <a:srgbClr val="FF0000"/>
                </a:solidFill>
                <a:latin typeface="Verdana"/>
                <a:cs typeface="Verdana"/>
              </a:rPr>
              <a:t>LISTENING!!!</a:t>
            </a:r>
            <a:endParaRPr sz="4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7507AA-1AF8-04E3-BEBC-FA1BC80AAA66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EDA6F3-4666-A8CC-26A5-CEB3A10AE04A}"/>
              </a:ext>
            </a:extLst>
          </p:cNvPr>
          <p:cNvSpPr txBox="1"/>
          <p:nvPr/>
        </p:nvSpPr>
        <p:spPr>
          <a:xfrm>
            <a:off x="5486400" y="43929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48BE02-CAD2-74D7-3E60-F957DB819C16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29067-7DF2-4B71-A1B0-4A28D82EC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37417"/>
            <a:ext cx="4016343" cy="2849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497" y="565868"/>
            <a:ext cx="397573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0000"/>
                </a:solidFill>
                <a:latin typeface="Arial"/>
                <a:cs typeface="Arial"/>
              </a:rPr>
              <a:t>LÀ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GÌ?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73311" y="1837944"/>
            <a:ext cx="3333115" cy="3345179"/>
            <a:chOff x="5573311" y="1837944"/>
            <a:chExt cx="3333115" cy="33451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3311" y="1967484"/>
              <a:ext cx="1171912" cy="2247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791" y="1837944"/>
              <a:ext cx="2173224" cy="10226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5411" y="2982468"/>
              <a:ext cx="2165604" cy="9631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1695" y="4006595"/>
              <a:ext cx="2194559" cy="11765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758173" y="2161413"/>
            <a:ext cx="51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“Hi”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8173" y="3260216"/>
            <a:ext cx="1263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“How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you”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8173" y="4441697"/>
            <a:ext cx="155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“Good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bye”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60243" y="1490936"/>
            <a:ext cx="2766695" cy="1892935"/>
            <a:chOff x="2760243" y="1490936"/>
            <a:chExt cx="2766695" cy="18929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243" y="2107940"/>
              <a:ext cx="1540100" cy="12753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89194" y="1556384"/>
              <a:ext cx="531495" cy="944244"/>
            </a:xfrm>
            <a:custGeom>
              <a:avLst/>
              <a:gdLst/>
              <a:ahLst/>
              <a:cxnLst/>
              <a:rect l="l" t="t" r="r" b="b"/>
              <a:pathLst>
                <a:path w="531495" h="944244">
                  <a:moveTo>
                    <a:pt x="0" y="0"/>
                  </a:moveTo>
                  <a:lnTo>
                    <a:pt x="40657" y="22755"/>
                  </a:lnTo>
                  <a:lnTo>
                    <a:pt x="78847" y="48611"/>
                  </a:lnTo>
                  <a:lnTo>
                    <a:pt x="114498" y="77390"/>
                  </a:lnTo>
                  <a:lnTo>
                    <a:pt x="147538" y="108914"/>
                  </a:lnTo>
                  <a:lnTo>
                    <a:pt x="177898" y="143006"/>
                  </a:lnTo>
                  <a:lnTo>
                    <a:pt x="205504" y="179488"/>
                  </a:lnTo>
                  <a:lnTo>
                    <a:pt x="230287" y="218183"/>
                  </a:lnTo>
                  <a:lnTo>
                    <a:pt x="252175" y="258912"/>
                  </a:lnTo>
                  <a:lnTo>
                    <a:pt x="271097" y="301497"/>
                  </a:lnTo>
                  <a:lnTo>
                    <a:pt x="286981" y="345763"/>
                  </a:lnTo>
                  <a:lnTo>
                    <a:pt x="299757" y="391529"/>
                  </a:lnTo>
                  <a:lnTo>
                    <a:pt x="309353" y="438620"/>
                  </a:lnTo>
                  <a:lnTo>
                    <a:pt x="315697" y="486857"/>
                  </a:lnTo>
                  <a:lnTo>
                    <a:pt x="318720" y="536062"/>
                  </a:lnTo>
                  <a:lnTo>
                    <a:pt x="318349" y="586057"/>
                  </a:lnTo>
                  <a:lnTo>
                    <a:pt x="314514" y="636666"/>
                  </a:lnTo>
                  <a:lnTo>
                    <a:pt x="307142" y="687711"/>
                  </a:lnTo>
                  <a:lnTo>
                    <a:pt x="296163" y="739013"/>
                  </a:lnTo>
                  <a:lnTo>
                    <a:pt x="217804" y="699515"/>
                  </a:lnTo>
                  <a:lnTo>
                    <a:pt x="312800" y="943990"/>
                  </a:lnTo>
                  <a:lnTo>
                    <a:pt x="530987" y="857630"/>
                  </a:lnTo>
                  <a:lnTo>
                    <a:pt x="452754" y="818134"/>
                  </a:lnTo>
                  <a:lnTo>
                    <a:pt x="463733" y="766812"/>
                  </a:lnTo>
                  <a:lnTo>
                    <a:pt x="471105" y="715750"/>
                  </a:lnTo>
                  <a:lnTo>
                    <a:pt x="474940" y="665126"/>
                  </a:lnTo>
                  <a:lnTo>
                    <a:pt x="475311" y="615117"/>
                  </a:lnTo>
                  <a:lnTo>
                    <a:pt x="472288" y="565901"/>
                  </a:lnTo>
                  <a:lnTo>
                    <a:pt x="465944" y="517656"/>
                  </a:lnTo>
                  <a:lnTo>
                    <a:pt x="456348" y="470560"/>
                  </a:lnTo>
                  <a:lnTo>
                    <a:pt x="443572" y="424790"/>
                  </a:lnTo>
                  <a:lnTo>
                    <a:pt x="427688" y="380523"/>
                  </a:lnTo>
                  <a:lnTo>
                    <a:pt x="408766" y="337938"/>
                  </a:lnTo>
                  <a:lnTo>
                    <a:pt x="386878" y="297213"/>
                  </a:lnTo>
                  <a:lnTo>
                    <a:pt x="362095" y="258524"/>
                  </a:lnTo>
                  <a:lnTo>
                    <a:pt x="334489" y="222051"/>
                  </a:lnTo>
                  <a:lnTo>
                    <a:pt x="304129" y="187969"/>
                  </a:lnTo>
                  <a:lnTo>
                    <a:pt x="271089" y="156458"/>
                  </a:lnTo>
                  <a:lnTo>
                    <a:pt x="235438" y="127694"/>
                  </a:lnTo>
                  <a:lnTo>
                    <a:pt x="197248" y="101856"/>
                  </a:lnTo>
                  <a:lnTo>
                    <a:pt x="156590" y="7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2292" y="1497286"/>
              <a:ext cx="942340" cy="487045"/>
            </a:xfrm>
            <a:custGeom>
              <a:avLst/>
              <a:gdLst/>
              <a:ahLst/>
              <a:cxnLst/>
              <a:rect l="l" t="t" r="r" b="b"/>
              <a:pathLst>
                <a:path w="942339" h="487044">
                  <a:moveTo>
                    <a:pt x="617001" y="0"/>
                  </a:moveTo>
                  <a:lnTo>
                    <a:pt x="574243" y="1542"/>
                  </a:lnTo>
                  <a:lnTo>
                    <a:pt x="531560" y="6183"/>
                  </a:lnTo>
                  <a:lnTo>
                    <a:pt x="489098" y="13862"/>
                  </a:lnTo>
                  <a:lnTo>
                    <a:pt x="447004" y="24522"/>
                  </a:lnTo>
                  <a:lnTo>
                    <a:pt x="405424" y="38102"/>
                  </a:lnTo>
                  <a:lnTo>
                    <a:pt x="364506" y="54545"/>
                  </a:lnTo>
                  <a:lnTo>
                    <a:pt x="324395" y="73791"/>
                  </a:lnTo>
                  <a:lnTo>
                    <a:pt x="285240" y="95781"/>
                  </a:lnTo>
                  <a:lnTo>
                    <a:pt x="247185" y="120456"/>
                  </a:lnTo>
                  <a:lnTo>
                    <a:pt x="210379" y="147758"/>
                  </a:lnTo>
                  <a:lnTo>
                    <a:pt x="174967" y="177627"/>
                  </a:lnTo>
                  <a:lnTo>
                    <a:pt x="141097" y="210005"/>
                  </a:lnTo>
                  <a:lnTo>
                    <a:pt x="108915" y="244833"/>
                  </a:lnTo>
                  <a:lnTo>
                    <a:pt x="78567" y="282051"/>
                  </a:lnTo>
                  <a:lnTo>
                    <a:pt x="50201" y="321600"/>
                  </a:lnTo>
                  <a:lnTo>
                    <a:pt x="23963" y="363423"/>
                  </a:lnTo>
                  <a:lnTo>
                    <a:pt x="0" y="407459"/>
                  </a:lnTo>
                  <a:lnTo>
                    <a:pt x="156591" y="486580"/>
                  </a:lnTo>
                  <a:lnTo>
                    <a:pt x="181479" y="440981"/>
                  </a:lnTo>
                  <a:lnTo>
                    <a:pt x="208866" y="397696"/>
                  </a:lnTo>
                  <a:lnTo>
                    <a:pt x="238588" y="356805"/>
                  </a:lnTo>
                  <a:lnTo>
                    <a:pt x="270481" y="318388"/>
                  </a:lnTo>
                  <a:lnTo>
                    <a:pt x="304381" y="282523"/>
                  </a:lnTo>
                  <a:lnTo>
                    <a:pt x="340123" y="249291"/>
                  </a:lnTo>
                  <a:lnTo>
                    <a:pt x="377544" y="218772"/>
                  </a:lnTo>
                  <a:lnTo>
                    <a:pt x="416479" y="191044"/>
                  </a:lnTo>
                  <a:lnTo>
                    <a:pt x="456765" y="166188"/>
                  </a:lnTo>
                  <a:lnTo>
                    <a:pt x="498236" y="144283"/>
                  </a:lnTo>
                  <a:lnTo>
                    <a:pt x="540730" y="125410"/>
                  </a:lnTo>
                  <a:lnTo>
                    <a:pt x="584082" y="109646"/>
                  </a:lnTo>
                  <a:lnTo>
                    <a:pt x="628127" y="97073"/>
                  </a:lnTo>
                  <a:lnTo>
                    <a:pt x="672702" y="87770"/>
                  </a:lnTo>
                  <a:lnTo>
                    <a:pt x="717643" y="81815"/>
                  </a:lnTo>
                  <a:lnTo>
                    <a:pt x="762785" y="79290"/>
                  </a:lnTo>
                  <a:lnTo>
                    <a:pt x="807964" y="80274"/>
                  </a:lnTo>
                  <a:lnTo>
                    <a:pt x="853017" y="84845"/>
                  </a:lnTo>
                  <a:lnTo>
                    <a:pt x="897779" y="93085"/>
                  </a:lnTo>
                  <a:lnTo>
                    <a:pt x="942086" y="105072"/>
                  </a:lnTo>
                  <a:lnTo>
                    <a:pt x="923962" y="92406"/>
                  </a:lnTo>
                  <a:lnTo>
                    <a:pt x="886382" y="69407"/>
                  </a:lnTo>
                  <a:lnTo>
                    <a:pt x="826776" y="40816"/>
                  </a:lnTo>
                  <a:lnTo>
                    <a:pt x="785845" y="25986"/>
                  </a:lnTo>
                  <a:lnTo>
                    <a:pt x="744256" y="14548"/>
                  </a:lnTo>
                  <a:lnTo>
                    <a:pt x="702154" y="6443"/>
                  </a:lnTo>
                  <a:lnTo>
                    <a:pt x="659687" y="1614"/>
                  </a:lnTo>
                  <a:lnTo>
                    <a:pt x="617001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2292" y="1497286"/>
              <a:ext cx="1398270" cy="1003300"/>
            </a:xfrm>
            <a:custGeom>
              <a:avLst/>
              <a:gdLst/>
              <a:ahLst/>
              <a:cxnLst/>
              <a:rect l="l" t="t" r="r" b="b"/>
              <a:pathLst>
                <a:path w="1398270" h="1003300">
                  <a:moveTo>
                    <a:pt x="942086" y="105072"/>
                  </a:moveTo>
                  <a:lnTo>
                    <a:pt x="897779" y="93085"/>
                  </a:lnTo>
                  <a:lnTo>
                    <a:pt x="853017" y="84845"/>
                  </a:lnTo>
                  <a:lnTo>
                    <a:pt x="807964" y="80274"/>
                  </a:lnTo>
                  <a:lnTo>
                    <a:pt x="762785" y="79290"/>
                  </a:lnTo>
                  <a:lnTo>
                    <a:pt x="717643" y="81815"/>
                  </a:lnTo>
                  <a:lnTo>
                    <a:pt x="672702" y="87770"/>
                  </a:lnTo>
                  <a:lnTo>
                    <a:pt x="628127" y="97073"/>
                  </a:lnTo>
                  <a:lnTo>
                    <a:pt x="584082" y="109646"/>
                  </a:lnTo>
                  <a:lnTo>
                    <a:pt x="540730" y="125410"/>
                  </a:lnTo>
                  <a:lnTo>
                    <a:pt x="498236" y="144283"/>
                  </a:lnTo>
                  <a:lnTo>
                    <a:pt x="456765" y="166188"/>
                  </a:lnTo>
                  <a:lnTo>
                    <a:pt x="416479" y="191044"/>
                  </a:lnTo>
                  <a:lnTo>
                    <a:pt x="377544" y="218772"/>
                  </a:lnTo>
                  <a:lnTo>
                    <a:pt x="340123" y="249291"/>
                  </a:lnTo>
                  <a:lnTo>
                    <a:pt x="304381" y="282523"/>
                  </a:lnTo>
                  <a:lnTo>
                    <a:pt x="270481" y="318388"/>
                  </a:lnTo>
                  <a:lnTo>
                    <a:pt x="238588" y="356805"/>
                  </a:lnTo>
                  <a:lnTo>
                    <a:pt x="208866" y="397696"/>
                  </a:lnTo>
                  <a:lnTo>
                    <a:pt x="181479" y="440981"/>
                  </a:lnTo>
                  <a:lnTo>
                    <a:pt x="156591" y="486580"/>
                  </a:lnTo>
                  <a:lnTo>
                    <a:pt x="0" y="407459"/>
                  </a:lnTo>
                  <a:lnTo>
                    <a:pt x="23963" y="363423"/>
                  </a:lnTo>
                  <a:lnTo>
                    <a:pt x="50201" y="321600"/>
                  </a:lnTo>
                  <a:lnTo>
                    <a:pt x="78567" y="282051"/>
                  </a:lnTo>
                  <a:lnTo>
                    <a:pt x="108915" y="244833"/>
                  </a:lnTo>
                  <a:lnTo>
                    <a:pt x="141097" y="210005"/>
                  </a:lnTo>
                  <a:lnTo>
                    <a:pt x="174967" y="177627"/>
                  </a:lnTo>
                  <a:lnTo>
                    <a:pt x="210379" y="147758"/>
                  </a:lnTo>
                  <a:lnTo>
                    <a:pt x="247185" y="120456"/>
                  </a:lnTo>
                  <a:lnTo>
                    <a:pt x="285240" y="95781"/>
                  </a:lnTo>
                  <a:lnTo>
                    <a:pt x="324395" y="73791"/>
                  </a:lnTo>
                  <a:lnTo>
                    <a:pt x="364506" y="54545"/>
                  </a:lnTo>
                  <a:lnTo>
                    <a:pt x="405424" y="38102"/>
                  </a:lnTo>
                  <a:lnTo>
                    <a:pt x="447004" y="24522"/>
                  </a:lnTo>
                  <a:lnTo>
                    <a:pt x="489098" y="13862"/>
                  </a:lnTo>
                  <a:lnTo>
                    <a:pt x="531560" y="6183"/>
                  </a:lnTo>
                  <a:lnTo>
                    <a:pt x="574243" y="1542"/>
                  </a:lnTo>
                  <a:lnTo>
                    <a:pt x="617001" y="0"/>
                  </a:lnTo>
                  <a:lnTo>
                    <a:pt x="659687" y="1614"/>
                  </a:lnTo>
                  <a:lnTo>
                    <a:pt x="702154" y="6443"/>
                  </a:lnTo>
                  <a:lnTo>
                    <a:pt x="744256" y="14548"/>
                  </a:lnTo>
                  <a:lnTo>
                    <a:pt x="785845" y="25986"/>
                  </a:lnTo>
                  <a:lnTo>
                    <a:pt x="826776" y="40816"/>
                  </a:lnTo>
                  <a:lnTo>
                    <a:pt x="866902" y="59098"/>
                  </a:lnTo>
                  <a:lnTo>
                    <a:pt x="1023493" y="138219"/>
                  </a:lnTo>
                  <a:lnTo>
                    <a:pt x="1064150" y="160954"/>
                  </a:lnTo>
                  <a:lnTo>
                    <a:pt x="1102340" y="186793"/>
                  </a:lnTo>
                  <a:lnTo>
                    <a:pt x="1137991" y="215556"/>
                  </a:lnTo>
                  <a:lnTo>
                    <a:pt x="1171031" y="247068"/>
                  </a:lnTo>
                  <a:lnTo>
                    <a:pt x="1201391" y="281149"/>
                  </a:lnTo>
                  <a:lnTo>
                    <a:pt x="1228997" y="317623"/>
                  </a:lnTo>
                  <a:lnTo>
                    <a:pt x="1253780" y="356312"/>
                  </a:lnTo>
                  <a:lnTo>
                    <a:pt x="1275668" y="397037"/>
                  </a:lnTo>
                  <a:lnTo>
                    <a:pt x="1294590" y="439622"/>
                  </a:lnTo>
                  <a:lnTo>
                    <a:pt x="1310474" y="483888"/>
                  </a:lnTo>
                  <a:lnTo>
                    <a:pt x="1323250" y="529659"/>
                  </a:lnTo>
                  <a:lnTo>
                    <a:pt x="1332846" y="576755"/>
                  </a:lnTo>
                  <a:lnTo>
                    <a:pt x="1339190" y="625000"/>
                  </a:lnTo>
                  <a:lnTo>
                    <a:pt x="1342213" y="674216"/>
                  </a:lnTo>
                  <a:lnTo>
                    <a:pt x="1341842" y="724224"/>
                  </a:lnTo>
                  <a:lnTo>
                    <a:pt x="1338007" y="774848"/>
                  </a:lnTo>
                  <a:lnTo>
                    <a:pt x="1330635" y="825910"/>
                  </a:lnTo>
                  <a:lnTo>
                    <a:pt x="1319657" y="877232"/>
                  </a:lnTo>
                  <a:lnTo>
                    <a:pt x="1397889" y="916729"/>
                  </a:lnTo>
                  <a:lnTo>
                    <a:pt x="1179703" y="1003089"/>
                  </a:lnTo>
                  <a:lnTo>
                    <a:pt x="1084707" y="758614"/>
                  </a:lnTo>
                  <a:lnTo>
                    <a:pt x="1163066" y="798111"/>
                  </a:lnTo>
                  <a:lnTo>
                    <a:pt x="1174044" y="746809"/>
                  </a:lnTo>
                  <a:lnTo>
                    <a:pt x="1181416" y="695765"/>
                  </a:lnTo>
                  <a:lnTo>
                    <a:pt x="1185251" y="645156"/>
                  </a:lnTo>
                  <a:lnTo>
                    <a:pt x="1185622" y="595160"/>
                  </a:lnTo>
                  <a:lnTo>
                    <a:pt x="1182599" y="545955"/>
                  </a:lnTo>
                  <a:lnTo>
                    <a:pt x="1176255" y="497719"/>
                  </a:lnTo>
                  <a:lnTo>
                    <a:pt x="1166659" y="450628"/>
                  </a:lnTo>
                  <a:lnTo>
                    <a:pt x="1153883" y="404861"/>
                  </a:lnTo>
                  <a:lnTo>
                    <a:pt x="1137999" y="360596"/>
                  </a:lnTo>
                  <a:lnTo>
                    <a:pt x="1119077" y="318010"/>
                  </a:lnTo>
                  <a:lnTo>
                    <a:pt x="1097189" y="277281"/>
                  </a:lnTo>
                  <a:lnTo>
                    <a:pt x="1072406" y="238587"/>
                  </a:lnTo>
                  <a:lnTo>
                    <a:pt x="1044800" y="202105"/>
                  </a:lnTo>
                  <a:lnTo>
                    <a:pt x="1014440" y="168013"/>
                  </a:lnTo>
                  <a:lnTo>
                    <a:pt x="981400" y="136488"/>
                  </a:lnTo>
                  <a:lnTo>
                    <a:pt x="945749" y="107709"/>
                  </a:lnTo>
                  <a:lnTo>
                    <a:pt x="907559" y="81853"/>
                  </a:lnTo>
                  <a:lnTo>
                    <a:pt x="866902" y="59098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27326" y="3769867"/>
            <a:ext cx="2523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Arial"/>
                <a:cs typeface="Arial"/>
              </a:rPr>
              <a:t>You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said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“Hello”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2271" y="5287771"/>
            <a:ext cx="2413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large amount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audio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5273" y="5183885"/>
            <a:ext cx="3089275" cy="830580"/>
          </a:xfrm>
          <a:prstGeom prst="rect">
            <a:avLst/>
          </a:prstGeom>
          <a:solidFill>
            <a:srgbClr val="FAE4D5"/>
          </a:solidFill>
          <a:ln w="38100">
            <a:solidFill>
              <a:srgbClr val="FF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1440" marR="224790">
              <a:lnSpc>
                <a:spcPct val="100000"/>
              </a:lnSpc>
              <a:spcBef>
                <a:spcPts val="209"/>
              </a:spcBef>
            </a:pPr>
            <a:r>
              <a:rPr sz="2400" spc="-4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52848" y="3786123"/>
            <a:ext cx="1861820" cy="1409700"/>
            <a:chOff x="4252848" y="3786123"/>
            <a:chExt cx="1861820" cy="1409700"/>
          </a:xfrm>
        </p:grpSpPr>
        <p:sp>
          <p:nvSpPr>
            <p:cNvPr id="21" name="object 21"/>
            <p:cNvSpPr/>
            <p:nvPr/>
          </p:nvSpPr>
          <p:spPr>
            <a:xfrm>
              <a:off x="5999988" y="4216145"/>
              <a:ext cx="114300" cy="979805"/>
            </a:xfrm>
            <a:custGeom>
              <a:avLst/>
              <a:gdLst/>
              <a:ahLst/>
              <a:cxnLst/>
              <a:rect l="l" t="t" r="r" b="b"/>
              <a:pathLst>
                <a:path w="114300" h="979804">
                  <a:moveTo>
                    <a:pt x="76200" y="95249"/>
                  </a:moveTo>
                  <a:lnTo>
                    <a:pt x="38100" y="95249"/>
                  </a:lnTo>
                  <a:lnTo>
                    <a:pt x="38100" y="979551"/>
                  </a:lnTo>
                  <a:lnTo>
                    <a:pt x="76200" y="979551"/>
                  </a:lnTo>
                  <a:lnTo>
                    <a:pt x="76200" y="95249"/>
                  </a:lnTo>
                  <a:close/>
                </a:path>
                <a:path w="114300" h="979804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979804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9198" y="4220844"/>
              <a:ext cx="996950" cy="556895"/>
            </a:xfrm>
            <a:custGeom>
              <a:avLst/>
              <a:gdLst/>
              <a:ahLst/>
              <a:cxnLst/>
              <a:rect l="l" t="t" r="r" b="b"/>
              <a:pathLst>
                <a:path w="996950" h="556895">
                  <a:moveTo>
                    <a:pt x="95503" y="0"/>
                  </a:moveTo>
                  <a:lnTo>
                    <a:pt x="0" y="228726"/>
                  </a:lnTo>
                  <a:lnTo>
                    <a:pt x="87122" y="198373"/>
                  </a:lnTo>
                  <a:lnTo>
                    <a:pt x="115390" y="242139"/>
                  </a:lnTo>
                  <a:lnTo>
                    <a:pt x="145671" y="283355"/>
                  </a:lnTo>
                  <a:lnTo>
                    <a:pt x="177815" y="321954"/>
                  </a:lnTo>
                  <a:lnTo>
                    <a:pt x="211671" y="357867"/>
                  </a:lnTo>
                  <a:lnTo>
                    <a:pt x="247089" y="391028"/>
                  </a:lnTo>
                  <a:lnTo>
                    <a:pt x="283919" y="421369"/>
                  </a:lnTo>
                  <a:lnTo>
                    <a:pt x="322010" y="448823"/>
                  </a:lnTo>
                  <a:lnTo>
                    <a:pt x="361211" y="473321"/>
                  </a:lnTo>
                  <a:lnTo>
                    <a:pt x="401373" y="494797"/>
                  </a:lnTo>
                  <a:lnTo>
                    <a:pt x="442344" y="513182"/>
                  </a:lnTo>
                  <a:lnTo>
                    <a:pt x="483975" y="528410"/>
                  </a:lnTo>
                  <a:lnTo>
                    <a:pt x="526114" y="540412"/>
                  </a:lnTo>
                  <a:lnTo>
                    <a:pt x="568612" y="549122"/>
                  </a:lnTo>
                  <a:lnTo>
                    <a:pt x="611318" y="554471"/>
                  </a:lnTo>
                  <a:lnTo>
                    <a:pt x="654082" y="556392"/>
                  </a:lnTo>
                  <a:lnTo>
                    <a:pt x="696753" y="554818"/>
                  </a:lnTo>
                  <a:lnTo>
                    <a:pt x="739181" y="549680"/>
                  </a:lnTo>
                  <a:lnTo>
                    <a:pt x="781215" y="540913"/>
                  </a:lnTo>
                  <a:lnTo>
                    <a:pt x="822705" y="528446"/>
                  </a:lnTo>
                  <a:lnTo>
                    <a:pt x="996950" y="467740"/>
                  </a:lnTo>
                  <a:lnTo>
                    <a:pt x="955478" y="480207"/>
                  </a:lnTo>
                  <a:lnTo>
                    <a:pt x="913461" y="488974"/>
                  </a:lnTo>
                  <a:lnTo>
                    <a:pt x="871048" y="494112"/>
                  </a:lnTo>
                  <a:lnTo>
                    <a:pt x="828391" y="495686"/>
                  </a:lnTo>
                  <a:lnTo>
                    <a:pt x="785639" y="493765"/>
                  </a:lnTo>
                  <a:lnTo>
                    <a:pt x="742943" y="488416"/>
                  </a:lnTo>
                  <a:lnTo>
                    <a:pt x="700453" y="479706"/>
                  </a:lnTo>
                  <a:lnTo>
                    <a:pt x="658321" y="467704"/>
                  </a:lnTo>
                  <a:lnTo>
                    <a:pt x="616696" y="452476"/>
                  </a:lnTo>
                  <a:lnTo>
                    <a:pt x="575730" y="434091"/>
                  </a:lnTo>
                  <a:lnTo>
                    <a:pt x="535573" y="412615"/>
                  </a:lnTo>
                  <a:lnTo>
                    <a:pt x="496374" y="388117"/>
                  </a:lnTo>
                  <a:lnTo>
                    <a:pt x="458286" y="360663"/>
                  </a:lnTo>
                  <a:lnTo>
                    <a:pt x="421458" y="330322"/>
                  </a:lnTo>
                  <a:lnTo>
                    <a:pt x="386041" y="297161"/>
                  </a:lnTo>
                  <a:lnTo>
                    <a:pt x="352185" y="261248"/>
                  </a:lnTo>
                  <a:lnTo>
                    <a:pt x="320042" y="222649"/>
                  </a:lnTo>
                  <a:lnTo>
                    <a:pt x="289761" y="181433"/>
                  </a:lnTo>
                  <a:lnTo>
                    <a:pt x="261492" y="137667"/>
                  </a:lnTo>
                  <a:lnTo>
                    <a:pt x="348614" y="107314"/>
                  </a:lnTo>
                  <a:lnTo>
                    <a:pt x="955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66232" y="3792473"/>
              <a:ext cx="468630" cy="918844"/>
            </a:xfrm>
            <a:custGeom>
              <a:avLst/>
              <a:gdLst/>
              <a:ahLst/>
              <a:cxnLst/>
              <a:rect l="l" t="t" r="r" b="b"/>
              <a:pathLst>
                <a:path w="468629" h="918845">
                  <a:moveTo>
                    <a:pt x="418972" y="0"/>
                  </a:moveTo>
                  <a:lnTo>
                    <a:pt x="244601" y="60706"/>
                  </a:lnTo>
                  <a:lnTo>
                    <a:pt x="260196" y="109949"/>
                  </a:lnTo>
                  <a:lnTo>
                    <a:pt x="272791" y="159317"/>
                  </a:lnTo>
                  <a:lnTo>
                    <a:pt x="282430" y="208657"/>
                  </a:lnTo>
                  <a:lnTo>
                    <a:pt x="289157" y="257816"/>
                  </a:lnTo>
                  <a:lnTo>
                    <a:pt x="293015" y="306643"/>
                  </a:lnTo>
                  <a:lnTo>
                    <a:pt x="294047" y="354984"/>
                  </a:lnTo>
                  <a:lnTo>
                    <a:pt x="292297" y="402688"/>
                  </a:lnTo>
                  <a:lnTo>
                    <a:pt x="287808" y="449603"/>
                  </a:lnTo>
                  <a:lnTo>
                    <a:pt x="280624" y="495575"/>
                  </a:lnTo>
                  <a:lnTo>
                    <a:pt x="270789" y="540454"/>
                  </a:lnTo>
                  <a:lnTo>
                    <a:pt x="258344" y="584085"/>
                  </a:lnTo>
                  <a:lnTo>
                    <a:pt x="243335" y="626318"/>
                  </a:lnTo>
                  <a:lnTo>
                    <a:pt x="225805" y="667000"/>
                  </a:lnTo>
                  <a:lnTo>
                    <a:pt x="205796" y="705978"/>
                  </a:lnTo>
                  <a:lnTo>
                    <a:pt x="183353" y="743101"/>
                  </a:lnTo>
                  <a:lnTo>
                    <a:pt x="158518" y="778215"/>
                  </a:lnTo>
                  <a:lnTo>
                    <a:pt x="131336" y="811170"/>
                  </a:lnTo>
                  <a:lnTo>
                    <a:pt x="101850" y="841811"/>
                  </a:lnTo>
                  <a:lnTo>
                    <a:pt x="70103" y="869988"/>
                  </a:lnTo>
                  <a:lnTo>
                    <a:pt x="36138" y="895547"/>
                  </a:lnTo>
                  <a:lnTo>
                    <a:pt x="0" y="918337"/>
                  </a:lnTo>
                  <a:lnTo>
                    <a:pt x="22925" y="914364"/>
                  </a:lnTo>
                  <a:lnTo>
                    <a:pt x="67919" y="903227"/>
                  </a:lnTo>
                  <a:lnTo>
                    <a:pt x="130132" y="880155"/>
                  </a:lnTo>
                  <a:lnTo>
                    <a:pt x="168383" y="861044"/>
                  </a:lnTo>
                  <a:lnTo>
                    <a:pt x="204613" y="838932"/>
                  </a:lnTo>
                  <a:lnTo>
                    <a:pt x="238766" y="813968"/>
                  </a:lnTo>
                  <a:lnTo>
                    <a:pt x="270786" y="786307"/>
                  </a:lnTo>
                  <a:lnTo>
                    <a:pt x="300617" y="756098"/>
                  </a:lnTo>
                  <a:lnTo>
                    <a:pt x="328205" y="723495"/>
                  </a:lnTo>
                  <a:lnTo>
                    <a:pt x="353492" y="688648"/>
                  </a:lnTo>
                  <a:lnTo>
                    <a:pt x="376424" y="651710"/>
                  </a:lnTo>
                  <a:lnTo>
                    <a:pt x="396945" y="612832"/>
                  </a:lnTo>
                  <a:lnTo>
                    <a:pt x="414999" y="572167"/>
                  </a:lnTo>
                  <a:lnTo>
                    <a:pt x="430531" y="529866"/>
                  </a:lnTo>
                  <a:lnTo>
                    <a:pt x="443485" y="486080"/>
                  </a:lnTo>
                  <a:lnTo>
                    <a:pt x="453804" y="440963"/>
                  </a:lnTo>
                  <a:lnTo>
                    <a:pt x="461435" y="394665"/>
                  </a:lnTo>
                  <a:lnTo>
                    <a:pt x="466320" y="347338"/>
                  </a:lnTo>
                  <a:lnTo>
                    <a:pt x="468404" y="299134"/>
                  </a:lnTo>
                  <a:lnTo>
                    <a:pt x="467631" y="250205"/>
                  </a:lnTo>
                  <a:lnTo>
                    <a:pt x="463947" y="200703"/>
                  </a:lnTo>
                  <a:lnTo>
                    <a:pt x="457294" y="150780"/>
                  </a:lnTo>
                  <a:lnTo>
                    <a:pt x="447618" y="100587"/>
                  </a:lnTo>
                  <a:lnTo>
                    <a:pt x="434863" y="50276"/>
                  </a:lnTo>
                  <a:lnTo>
                    <a:pt x="418972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59198" y="3792473"/>
              <a:ext cx="1376045" cy="984885"/>
            </a:xfrm>
            <a:custGeom>
              <a:avLst/>
              <a:gdLst/>
              <a:ahLst/>
              <a:cxnLst/>
              <a:rect l="l" t="t" r="r" b="b"/>
              <a:pathLst>
                <a:path w="1376045" h="984885">
                  <a:moveTo>
                    <a:pt x="907034" y="918337"/>
                  </a:moveTo>
                  <a:lnTo>
                    <a:pt x="943172" y="895547"/>
                  </a:lnTo>
                  <a:lnTo>
                    <a:pt x="977137" y="869988"/>
                  </a:lnTo>
                  <a:lnTo>
                    <a:pt x="1008884" y="841811"/>
                  </a:lnTo>
                  <a:lnTo>
                    <a:pt x="1038370" y="811170"/>
                  </a:lnTo>
                  <a:lnTo>
                    <a:pt x="1065552" y="778215"/>
                  </a:lnTo>
                  <a:lnTo>
                    <a:pt x="1090387" y="743101"/>
                  </a:lnTo>
                  <a:lnTo>
                    <a:pt x="1112830" y="705978"/>
                  </a:lnTo>
                  <a:lnTo>
                    <a:pt x="1132839" y="667000"/>
                  </a:lnTo>
                  <a:lnTo>
                    <a:pt x="1150369" y="626318"/>
                  </a:lnTo>
                  <a:lnTo>
                    <a:pt x="1165378" y="584085"/>
                  </a:lnTo>
                  <a:lnTo>
                    <a:pt x="1177823" y="540454"/>
                  </a:lnTo>
                  <a:lnTo>
                    <a:pt x="1187658" y="495575"/>
                  </a:lnTo>
                  <a:lnTo>
                    <a:pt x="1194842" y="449603"/>
                  </a:lnTo>
                  <a:lnTo>
                    <a:pt x="1199331" y="402688"/>
                  </a:lnTo>
                  <a:lnTo>
                    <a:pt x="1201081" y="354984"/>
                  </a:lnTo>
                  <a:lnTo>
                    <a:pt x="1200049" y="306643"/>
                  </a:lnTo>
                  <a:lnTo>
                    <a:pt x="1196191" y="257816"/>
                  </a:lnTo>
                  <a:lnTo>
                    <a:pt x="1189464" y="208657"/>
                  </a:lnTo>
                  <a:lnTo>
                    <a:pt x="1179825" y="159317"/>
                  </a:lnTo>
                  <a:lnTo>
                    <a:pt x="1167230" y="109949"/>
                  </a:lnTo>
                  <a:lnTo>
                    <a:pt x="1151636" y="60706"/>
                  </a:lnTo>
                  <a:lnTo>
                    <a:pt x="1326006" y="0"/>
                  </a:lnTo>
                  <a:lnTo>
                    <a:pt x="1341897" y="50276"/>
                  </a:lnTo>
                  <a:lnTo>
                    <a:pt x="1354652" y="100587"/>
                  </a:lnTo>
                  <a:lnTo>
                    <a:pt x="1364328" y="150780"/>
                  </a:lnTo>
                  <a:lnTo>
                    <a:pt x="1370981" y="200703"/>
                  </a:lnTo>
                  <a:lnTo>
                    <a:pt x="1374665" y="250205"/>
                  </a:lnTo>
                  <a:lnTo>
                    <a:pt x="1375438" y="299134"/>
                  </a:lnTo>
                  <a:lnTo>
                    <a:pt x="1373354" y="347338"/>
                  </a:lnTo>
                  <a:lnTo>
                    <a:pt x="1368469" y="394665"/>
                  </a:lnTo>
                  <a:lnTo>
                    <a:pt x="1360838" y="440963"/>
                  </a:lnTo>
                  <a:lnTo>
                    <a:pt x="1350519" y="486080"/>
                  </a:lnTo>
                  <a:lnTo>
                    <a:pt x="1337565" y="529866"/>
                  </a:lnTo>
                  <a:lnTo>
                    <a:pt x="1322033" y="572167"/>
                  </a:lnTo>
                  <a:lnTo>
                    <a:pt x="1303979" y="612832"/>
                  </a:lnTo>
                  <a:lnTo>
                    <a:pt x="1283458" y="651710"/>
                  </a:lnTo>
                  <a:lnTo>
                    <a:pt x="1260526" y="688648"/>
                  </a:lnTo>
                  <a:lnTo>
                    <a:pt x="1235239" y="723495"/>
                  </a:lnTo>
                  <a:lnTo>
                    <a:pt x="1207651" y="756098"/>
                  </a:lnTo>
                  <a:lnTo>
                    <a:pt x="1177820" y="786307"/>
                  </a:lnTo>
                  <a:lnTo>
                    <a:pt x="1145800" y="813968"/>
                  </a:lnTo>
                  <a:lnTo>
                    <a:pt x="1111647" y="838932"/>
                  </a:lnTo>
                  <a:lnTo>
                    <a:pt x="1075417" y="861044"/>
                  </a:lnTo>
                  <a:lnTo>
                    <a:pt x="1037166" y="880155"/>
                  </a:lnTo>
                  <a:lnTo>
                    <a:pt x="996950" y="896112"/>
                  </a:lnTo>
                  <a:lnTo>
                    <a:pt x="822705" y="956818"/>
                  </a:lnTo>
                  <a:lnTo>
                    <a:pt x="781215" y="969284"/>
                  </a:lnTo>
                  <a:lnTo>
                    <a:pt x="739181" y="978051"/>
                  </a:lnTo>
                  <a:lnTo>
                    <a:pt x="696753" y="983189"/>
                  </a:lnTo>
                  <a:lnTo>
                    <a:pt x="654082" y="984763"/>
                  </a:lnTo>
                  <a:lnTo>
                    <a:pt x="611318" y="982842"/>
                  </a:lnTo>
                  <a:lnTo>
                    <a:pt x="568612" y="977493"/>
                  </a:lnTo>
                  <a:lnTo>
                    <a:pt x="526114" y="968783"/>
                  </a:lnTo>
                  <a:lnTo>
                    <a:pt x="483975" y="956781"/>
                  </a:lnTo>
                  <a:lnTo>
                    <a:pt x="442344" y="941553"/>
                  </a:lnTo>
                  <a:lnTo>
                    <a:pt x="401373" y="923168"/>
                  </a:lnTo>
                  <a:lnTo>
                    <a:pt x="361211" y="901692"/>
                  </a:lnTo>
                  <a:lnTo>
                    <a:pt x="322010" y="877194"/>
                  </a:lnTo>
                  <a:lnTo>
                    <a:pt x="283919" y="849740"/>
                  </a:lnTo>
                  <a:lnTo>
                    <a:pt x="247089" y="819399"/>
                  </a:lnTo>
                  <a:lnTo>
                    <a:pt x="211671" y="786238"/>
                  </a:lnTo>
                  <a:lnTo>
                    <a:pt x="177815" y="750325"/>
                  </a:lnTo>
                  <a:lnTo>
                    <a:pt x="145671" y="711726"/>
                  </a:lnTo>
                  <a:lnTo>
                    <a:pt x="115390" y="670510"/>
                  </a:lnTo>
                  <a:lnTo>
                    <a:pt x="87122" y="626744"/>
                  </a:lnTo>
                  <a:lnTo>
                    <a:pt x="0" y="657098"/>
                  </a:lnTo>
                  <a:lnTo>
                    <a:pt x="95503" y="428370"/>
                  </a:lnTo>
                  <a:lnTo>
                    <a:pt x="348614" y="535686"/>
                  </a:lnTo>
                  <a:lnTo>
                    <a:pt x="261492" y="566038"/>
                  </a:lnTo>
                  <a:lnTo>
                    <a:pt x="289761" y="609804"/>
                  </a:lnTo>
                  <a:lnTo>
                    <a:pt x="320042" y="651020"/>
                  </a:lnTo>
                  <a:lnTo>
                    <a:pt x="352185" y="689619"/>
                  </a:lnTo>
                  <a:lnTo>
                    <a:pt x="386041" y="725532"/>
                  </a:lnTo>
                  <a:lnTo>
                    <a:pt x="421458" y="758693"/>
                  </a:lnTo>
                  <a:lnTo>
                    <a:pt x="458286" y="789034"/>
                  </a:lnTo>
                  <a:lnTo>
                    <a:pt x="496374" y="816488"/>
                  </a:lnTo>
                  <a:lnTo>
                    <a:pt x="535573" y="840986"/>
                  </a:lnTo>
                  <a:lnTo>
                    <a:pt x="575730" y="862462"/>
                  </a:lnTo>
                  <a:lnTo>
                    <a:pt x="616696" y="880847"/>
                  </a:lnTo>
                  <a:lnTo>
                    <a:pt x="658321" y="896075"/>
                  </a:lnTo>
                  <a:lnTo>
                    <a:pt x="700453" y="908077"/>
                  </a:lnTo>
                  <a:lnTo>
                    <a:pt x="742943" y="916787"/>
                  </a:lnTo>
                  <a:lnTo>
                    <a:pt x="785639" y="922136"/>
                  </a:lnTo>
                  <a:lnTo>
                    <a:pt x="828391" y="924057"/>
                  </a:lnTo>
                  <a:lnTo>
                    <a:pt x="871048" y="922483"/>
                  </a:lnTo>
                  <a:lnTo>
                    <a:pt x="913461" y="917345"/>
                  </a:lnTo>
                  <a:lnTo>
                    <a:pt x="955478" y="908578"/>
                  </a:lnTo>
                  <a:lnTo>
                    <a:pt x="996950" y="896112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830061" y="1590294"/>
            <a:ext cx="2098675" cy="462280"/>
          </a:xfrm>
          <a:prstGeom prst="rect">
            <a:avLst/>
          </a:prstGeom>
          <a:solidFill>
            <a:srgbClr val="E1EFD9"/>
          </a:solidFill>
          <a:ln w="38100">
            <a:solidFill>
              <a:srgbClr val="00AF5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95"/>
              </a:spcBef>
            </a:pPr>
            <a:r>
              <a:rPr sz="2400" b="0" dirty="0">
                <a:latin typeface="Calibri"/>
                <a:cs typeface="Calibri"/>
              </a:rPr>
              <a:t>Learning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......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">
            <a:extLst>
              <a:ext uri="{FF2B5EF4-FFF2-40B4-BE49-F238E27FC236}">
                <a16:creationId xmlns:a16="http://schemas.microsoft.com/office/drawing/2014/main" id="{29E6413F-763D-F489-DD77-F2B316644B61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7CDCBBBF-F4BA-7256-DAFF-271F9B9E623D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8" name="object 4">
              <a:extLst>
                <a:ext uri="{FF2B5EF4-FFF2-40B4-BE49-F238E27FC236}">
                  <a16:creationId xmlns:a16="http://schemas.microsoft.com/office/drawing/2014/main" id="{D22A56CA-7C0A-6B59-D2D6-D8EFD7DA31F9}"/>
                </a:ext>
              </a:extLst>
            </p:cNvPr>
            <p:cNvPicPr/>
            <p:nvPr/>
          </p:nvPicPr>
          <p:blipFill>
            <a:blip r:embed="rId7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9D55BDCB-80AD-0DC2-97C9-44A6755A1547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C64EEACF-F786-364E-7B16-3E04F66A201C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086" y="603968"/>
            <a:ext cx="397573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5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0000"/>
                </a:solidFill>
                <a:latin typeface="Arial"/>
                <a:cs typeface="Arial"/>
              </a:rPr>
              <a:t>LÀ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GÌ?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1740" y="1895094"/>
            <a:ext cx="129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“monkey”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3171" y="1616963"/>
            <a:ext cx="931164" cy="1050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3171" y="2872739"/>
            <a:ext cx="899159" cy="10744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53043" y="3244722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“cat”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4943" y="4540377"/>
            <a:ext cx="73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“dog”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6219" y="4152900"/>
            <a:ext cx="915924" cy="1181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9367" y="1921764"/>
            <a:ext cx="1171912" cy="22479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44344" y="3723843"/>
            <a:ext cx="1865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“cat”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0206" y="5472480"/>
            <a:ext cx="2413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large amount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images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0954" y="5138165"/>
            <a:ext cx="3049905" cy="830580"/>
          </a:xfrm>
          <a:prstGeom prst="rect">
            <a:avLst/>
          </a:prstGeom>
          <a:solidFill>
            <a:srgbClr val="FAE4D5"/>
          </a:solidFill>
          <a:ln w="38100">
            <a:solidFill>
              <a:srgbClr val="FF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 marR="185420">
              <a:lnSpc>
                <a:spcPct val="100000"/>
              </a:lnSpc>
              <a:spcBef>
                <a:spcPts val="210"/>
              </a:spcBef>
            </a:pPr>
            <a:r>
              <a:rPr sz="2400" spc="-4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0423" y="1445343"/>
            <a:ext cx="3169920" cy="3705225"/>
            <a:chOff x="2630423" y="1445343"/>
            <a:chExt cx="3169920" cy="3705225"/>
          </a:xfrm>
        </p:grpSpPr>
        <p:sp>
          <p:nvSpPr>
            <p:cNvPr id="15" name="object 15"/>
            <p:cNvSpPr/>
            <p:nvPr/>
          </p:nvSpPr>
          <p:spPr>
            <a:xfrm>
              <a:off x="5686044" y="4170425"/>
              <a:ext cx="114300" cy="979805"/>
            </a:xfrm>
            <a:custGeom>
              <a:avLst/>
              <a:gdLst/>
              <a:ahLst/>
              <a:cxnLst/>
              <a:rect l="l" t="t" r="r" b="b"/>
              <a:pathLst>
                <a:path w="114300" h="979804">
                  <a:moveTo>
                    <a:pt x="76200" y="95250"/>
                  </a:moveTo>
                  <a:lnTo>
                    <a:pt x="38100" y="95250"/>
                  </a:lnTo>
                  <a:lnTo>
                    <a:pt x="38100" y="979551"/>
                  </a:lnTo>
                  <a:lnTo>
                    <a:pt x="76200" y="979551"/>
                  </a:lnTo>
                  <a:lnTo>
                    <a:pt x="76200" y="95250"/>
                  </a:lnTo>
                  <a:close/>
                </a:path>
                <a:path w="114300" h="97980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979804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5508" y="4175252"/>
              <a:ext cx="996950" cy="556895"/>
            </a:xfrm>
            <a:custGeom>
              <a:avLst/>
              <a:gdLst/>
              <a:ahLst/>
              <a:cxnLst/>
              <a:rect l="l" t="t" r="r" b="b"/>
              <a:pathLst>
                <a:path w="996950" h="556895">
                  <a:moveTo>
                    <a:pt x="95376" y="0"/>
                  </a:moveTo>
                  <a:lnTo>
                    <a:pt x="0" y="228600"/>
                  </a:lnTo>
                  <a:lnTo>
                    <a:pt x="87121" y="198247"/>
                  </a:lnTo>
                  <a:lnTo>
                    <a:pt x="115390" y="242012"/>
                  </a:lnTo>
                  <a:lnTo>
                    <a:pt x="145671" y="283228"/>
                  </a:lnTo>
                  <a:lnTo>
                    <a:pt x="177815" y="321827"/>
                  </a:lnTo>
                  <a:lnTo>
                    <a:pt x="211671" y="357741"/>
                  </a:lnTo>
                  <a:lnTo>
                    <a:pt x="247089" y="390904"/>
                  </a:lnTo>
                  <a:lnTo>
                    <a:pt x="283919" y="421246"/>
                  </a:lnTo>
                  <a:lnTo>
                    <a:pt x="322010" y="448702"/>
                  </a:lnTo>
                  <a:lnTo>
                    <a:pt x="361211" y="473204"/>
                  </a:lnTo>
                  <a:lnTo>
                    <a:pt x="401373" y="494683"/>
                  </a:lnTo>
                  <a:lnTo>
                    <a:pt x="442344" y="513074"/>
                  </a:lnTo>
                  <a:lnTo>
                    <a:pt x="483975" y="528308"/>
                  </a:lnTo>
                  <a:lnTo>
                    <a:pt x="526114" y="540317"/>
                  </a:lnTo>
                  <a:lnTo>
                    <a:pt x="568612" y="549035"/>
                  </a:lnTo>
                  <a:lnTo>
                    <a:pt x="611318" y="554395"/>
                  </a:lnTo>
                  <a:lnTo>
                    <a:pt x="654082" y="556328"/>
                  </a:lnTo>
                  <a:lnTo>
                    <a:pt x="696753" y="554767"/>
                  </a:lnTo>
                  <a:lnTo>
                    <a:pt x="739181" y="549644"/>
                  </a:lnTo>
                  <a:lnTo>
                    <a:pt x="781215" y="540894"/>
                  </a:lnTo>
                  <a:lnTo>
                    <a:pt x="822705" y="528447"/>
                  </a:lnTo>
                  <a:lnTo>
                    <a:pt x="996950" y="467741"/>
                  </a:lnTo>
                  <a:lnTo>
                    <a:pt x="955459" y="480188"/>
                  </a:lnTo>
                  <a:lnTo>
                    <a:pt x="913425" y="488938"/>
                  </a:lnTo>
                  <a:lnTo>
                    <a:pt x="870997" y="494061"/>
                  </a:lnTo>
                  <a:lnTo>
                    <a:pt x="828326" y="495622"/>
                  </a:lnTo>
                  <a:lnTo>
                    <a:pt x="785562" y="493689"/>
                  </a:lnTo>
                  <a:lnTo>
                    <a:pt x="742856" y="488329"/>
                  </a:lnTo>
                  <a:lnTo>
                    <a:pt x="700358" y="479611"/>
                  </a:lnTo>
                  <a:lnTo>
                    <a:pt x="658219" y="467602"/>
                  </a:lnTo>
                  <a:lnTo>
                    <a:pt x="616588" y="452368"/>
                  </a:lnTo>
                  <a:lnTo>
                    <a:pt x="575617" y="433977"/>
                  </a:lnTo>
                  <a:lnTo>
                    <a:pt x="535455" y="412498"/>
                  </a:lnTo>
                  <a:lnTo>
                    <a:pt x="496254" y="387996"/>
                  </a:lnTo>
                  <a:lnTo>
                    <a:pt x="458163" y="360540"/>
                  </a:lnTo>
                  <a:lnTo>
                    <a:pt x="421333" y="330198"/>
                  </a:lnTo>
                  <a:lnTo>
                    <a:pt x="385915" y="297035"/>
                  </a:lnTo>
                  <a:lnTo>
                    <a:pt x="352059" y="261121"/>
                  </a:lnTo>
                  <a:lnTo>
                    <a:pt x="319915" y="222522"/>
                  </a:lnTo>
                  <a:lnTo>
                    <a:pt x="289634" y="181306"/>
                  </a:lnTo>
                  <a:lnTo>
                    <a:pt x="261365" y="137541"/>
                  </a:lnTo>
                  <a:lnTo>
                    <a:pt x="348488" y="107187"/>
                  </a:lnTo>
                  <a:lnTo>
                    <a:pt x="953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2416" y="3746753"/>
              <a:ext cx="468630" cy="918844"/>
            </a:xfrm>
            <a:custGeom>
              <a:avLst/>
              <a:gdLst/>
              <a:ahLst/>
              <a:cxnLst/>
              <a:rect l="l" t="t" r="r" b="b"/>
              <a:pathLst>
                <a:path w="468629" h="918845">
                  <a:moveTo>
                    <a:pt x="418973" y="0"/>
                  </a:moveTo>
                  <a:lnTo>
                    <a:pt x="244729" y="60706"/>
                  </a:lnTo>
                  <a:lnTo>
                    <a:pt x="260323" y="109966"/>
                  </a:lnTo>
                  <a:lnTo>
                    <a:pt x="272918" y="159347"/>
                  </a:lnTo>
                  <a:lnTo>
                    <a:pt x="282557" y="208697"/>
                  </a:lnTo>
                  <a:lnTo>
                    <a:pt x="289283" y="257864"/>
                  </a:lnTo>
                  <a:lnTo>
                    <a:pt x="293140" y="306695"/>
                  </a:lnTo>
                  <a:lnTo>
                    <a:pt x="294171" y="355040"/>
                  </a:lnTo>
                  <a:lnTo>
                    <a:pt x="292419" y="402745"/>
                  </a:lnTo>
                  <a:lnTo>
                    <a:pt x="287928" y="449658"/>
                  </a:lnTo>
                  <a:lnTo>
                    <a:pt x="280741" y="495629"/>
                  </a:lnTo>
                  <a:lnTo>
                    <a:pt x="270902" y="540503"/>
                  </a:lnTo>
                  <a:lnTo>
                    <a:pt x="258453" y="584131"/>
                  </a:lnTo>
                  <a:lnTo>
                    <a:pt x="243439" y="626358"/>
                  </a:lnTo>
                  <a:lnTo>
                    <a:pt x="225901" y="667034"/>
                  </a:lnTo>
                  <a:lnTo>
                    <a:pt x="205885" y="706007"/>
                  </a:lnTo>
                  <a:lnTo>
                    <a:pt x="183433" y="743123"/>
                  </a:lnTo>
                  <a:lnTo>
                    <a:pt x="158589" y="778232"/>
                  </a:lnTo>
                  <a:lnTo>
                    <a:pt x="131396" y="811181"/>
                  </a:lnTo>
                  <a:lnTo>
                    <a:pt x="101897" y="841818"/>
                  </a:lnTo>
                  <a:lnTo>
                    <a:pt x="70136" y="869991"/>
                  </a:lnTo>
                  <a:lnTo>
                    <a:pt x="36155" y="895548"/>
                  </a:lnTo>
                  <a:lnTo>
                    <a:pt x="0" y="918337"/>
                  </a:lnTo>
                  <a:lnTo>
                    <a:pt x="22927" y="914384"/>
                  </a:lnTo>
                  <a:lnTo>
                    <a:pt x="67972" y="903335"/>
                  </a:lnTo>
                  <a:lnTo>
                    <a:pt x="130259" y="880267"/>
                  </a:lnTo>
                  <a:lnTo>
                    <a:pt x="168510" y="861144"/>
                  </a:lnTo>
                  <a:lnTo>
                    <a:pt x="204740" y="839021"/>
                  </a:lnTo>
                  <a:lnTo>
                    <a:pt x="238892" y="814050"/>
                  </a:lnTo>
                  <a:lnTo>
                    <a:pt x="270911" y="786382"/>
                  </a:lnTo>
                  <a:lnTo>
                    <a:pt x="300742" y="756169"/>
                  </a:lnTo>
                  <a:lnTo>
                    <a:pt x="328328" y="723562"/>
                  </a:lnTo>
                  <a:lnTo>
                    <a:pt x="353614" y="688713"/>
                  </a:lnTo>
                  <a:lnTo>
                    <a:pt x="376544" y="651774"/>
                  </a:lnTo>
                  <a:lnTo>
                    <a:pt x="397062" y="612896"/>
                  </a:lnTo>
                  <a:lnTo>
                    <a:pt x="415113" y="572230"/>
                  </a:lnTo>
                  <a:lnTo>
                    <a:pt x="430640" y="529929"/>
                  </a:lnTo>
                  <a:lnTo>
                    <a:pt x="443589" y="486144"/>
                  </a:lnTo>
                  <a:lnTo>
                    <a:pt x="453903" y="441025"/>
                  </a:lnTo>
                  <a:lnTo>
                    <a:pt x="461526" y="394726"/>
                  </a:lnTo>
                  <a:lnTo>
                    <a:pt x="466404" y="347397"/>
                  </a:lnTo>
                  <a:lnTo>
                    <a:pt x="468480" y="299191"/>
                  </a:lnTo>
                  <a:lnTo>
                    <a:pt x="467698" y="250257"/>
                  </a:lnTo>
                  <a:lnTo>
                    <a:pt x="464002" y="200749"/>
                  </a:lnTo>
                  <a:lnTo>
                    <a:pt x="457338" y="150818"/>
                  </a:lnTo>
                  <a:lnTo>
                    <a:pt x="447648" y="100615"/>
                  </a:lnTo>
                  <a:lnTo>
                    <a:pt x="434879" y="50291"/>
                  </a:lnTo>
                  <a:lnTo>
                    <a:pt x="418973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5508" y="3746753"/>
              <a:ext cx="1375410" cy="984885"/>
            </a:xfrm>
            <a:custGeom>
              <a:avLst/>
              <a:gdLst/>
              <a:ahLst/>
              <a:cxnLst/>
              <a:rect l="l" t="t" r="r" b="b"/>
              <a:pathLst>
                <a:path w="1375410" h="984885">
                  <a:moveTo>
                    <a:pt x="906906" y="918337"/>
                  </a:moveTo>
                  <a:lnTo>
                    <a:pt x="943062" y="895548"/>
                  </a:lnTo>
                  <a:lnTo>
                    <a:pt x="977043" y="869991"/>
                  </a:lnTo>
                  <a:lnTo>
                    <a:pt x="1008804" y="841818"/>
                  </a:lnTo>
                  <a:lnTo>
                    <a:pt x="1038303" y="811181"/>
                  </a:lnTo>
                  <a:lnTo>
                    <a:pt x="1065496" y="778232"/>
                  </a:lnTo>
                  <a:lnTo>
                    <a:pt x="1090340" y="743123"/>
                  </a:lnTo>
                  <a:lnTo>
                    <a:pt x="1112792" y="706007"/>
                  </a:lnTo>
                  <a:lnTo>
                    <a:pt x="1132808" y="667034"/>
                  </a:lnTo>
                  <a:lnTo>
                    <a:pt x="1150346" y="626358"/>
                  </a:lnTo>
                  <a:lnTo>
                    <a:pt x="1165360" y="584131"/>
                  </a:lnTo>
                  <a:lnTo>
                    <a:pt x="1177809" y="540503"/>
                  </a:lnTo>
                  <a:lnTo>
                    <a:pt x="1187648" y="495629"/>
                  </a:lnTo>
                  <a:lnTo>
                    <a:pt x="1194835" y="449658"/>
                  </a:lnTo>
                  <a:lnTo>
                    <a:pt x="1199326" y="402745"/>
                  </a:lnTo>
                  <a:lnTo>
                    <a:pt x="1201078" y="355040"/>
                  </a:lnTo>
                  <a:lnTo>
                    <a:pt x="1200047" y="306695"/>
                  </a:lnTo>
                  <a:lnTo>
                    <a:pt x="1196190" y="257864"/>
                  </a:lnTo>
                  <a:lnTo>
                    <a:pt x="1189464" y="208697"/>
                  </a:lnTo>
                  <a:lnTo>
                    <a:pt x="1179825" y="159347"/>
                  </a:lnTo>
                  <a:lnTo>
                    <a:pt x="1167230" y="109966"/>
                  </a:lnTo>
                  <a:lnTo>
                    <a:pt x="1151636" y="60706"/>
                  </a:lnTo>
                  <a:lnTo>
                    <a:pt x="1325879" y="0"/>
                  </a:lnTo>
                  <a:lnTo>
                    <a:pt x="1341786" y="50291"/>
                  </a:lnTo>
                  <a:lnTo>
                    <a:pt x="1354555" y="100615"/>
                  </a:lnTo>
                  <a:lnTo>
                    <a:pt x="1364245" y="150818"/>
                  </a:lnTo>
                  <a:lnTo>
                    <a:pt x="1370909" y="200749"/>
                  </a:lnTo>
                  <a:lnTo>
                    <a:pt x="1374605" y="250257"/>
                  </a:lnTo>
                  <a:lnTo>
                    <a:pt x="1375387" y="299191"/>
                  </a:lnTo>
                  <a:lnTo>
                    <a:pt x="1373311" y="347397"/>
                  </a:lnTo>
                  <a:lnTo>
                    <a:pt x="1368433" y="394726"/>
                  </a:lnTo>
                  <a:lnTo>
                    <a:pt x="1360810" y="441025"/>
                  </a:lnTo>
                  <a:lnTo>
                    <a:pt x="1350496" y="486144"/>
                  </a:lnTo>
                  <a:lnTo>
                    <a:pt x="1337547" y="529929"/>
                  </a:lnTo>
                  <a:lnTo>
                    <a:pt x="1322020" y="572230"/>
                  </a:lnTo>
                  <a:lnTo>
                    <a:pt x="1303969" y="612896"/>
                  </a:lnTo>
                  <a:lnTo>
                    <a:pt x="1283451" y="651774"/>
                  </a:lnTo>
                  <a:lnTo>
                    <a:pt x="1260521" y="688713"/>
                  </a:lnTo>
                  <a:lnTo>
                    <a:pt x="1235235" y="723562"/>
                  </a:lnTo>
                  <a:lnTo>
                    <a:pt x="1207649" y="756169"/>
                  </a:lnTo>
                  <a:lnTo>
                    <a:pt x="1177818" y="786382"/>
                  </a:lnTo>
                  <a:lnTo>
                    <a:pt x="1145799" y="814050"/>
                  </a:lnTo>
                  <a:lnTo>
                    <a:pt x="1111647" y="839021"/>
                  </a:lnTo>
                  <a:lnTo>
                    <a:pt x="1075417" y="861144"/>
                  </a:lnTo>
                  <a:lnTo>
                    <a:pt x="1037166" y="880267"/>
                  </a:lnTo>
                  <a:lnTo>
                    <a:pt x="996950" y="896239"/>
                  </a:lnTo>
                  <a:lnTo>
                    <a:pt x="822705" y="956945"/>
                  </a:lnTo>
                  <a:lnTo>
                    <a:pt x="781215" y="969392"/>
                  </a:lnTo>
                  <a:lnTo>
                    <a:pt x="739181" y="978142"/>
                  </a:lnTo>
                  <a:lnTo>
                    <a:pt x="696753" y="983265"/>
                  </a:lnTo>
                  <a:lnTo>
                    <a:pt x="654082" y="984826"/>
                  </a:lnTo>
                  <a:lnTo>
                    <a:pt x="611318" y="982893"/>
                  </a:lnTo>
                  <a:lnTo>
                    <a:pt x="568612" y="977533"/>
                  </a:lnTo>
                  <a:lnTo>
                    <a:pt x="526114" y="968815"/>
                  </a:lnTo>
                  <a:lnTo>
                    <a:pt x="483975" y="956806"/>
                  </a:lnTo>
                  <a:lnTo>
                    <a:pt x="442344" y="941572"/>
                  </a:lnTo>
                  <a:lnTo>
                    <a:pt x="401373" y="923181"/>
                  </a:lnTo>
                  <a:lnTo>
                    <a:pt x="361211" y="901702"/>
                  </a:lnTo>
                  <a:lnTo>
                    <a:pt x="322010" y="877200"/>
                  </a:lnTo>
                  <a:lnTo>
                    <a:pt x="283919" y="849744"/>
                  </a:lnTo>
                  <a:lnTo>
                    <a:pt x="247089" y="819402"/>
                  </a:lnTo>
                  <a:lnTo>
                    <a:pt x="211671" y="786239"/>
                  </a:lnTo>
                  <a:lnTo>
                    <a:pt x="177815" y="750325"/>
                  </a:lnTo>
                  <a:lnTo>
                    <a:pt x="145671" y="711726"/>
                  </a:lnTo>
                  <a:lnTo>
                    <a:pt x="115390" y="670510"/>
                  </a:lnTo>
                  <a:lnTo>
                    <a:pt x="87121" y="626745"/>
                  </a:lnTo>
                  <a:lnTo>
                    <a:pt x="0" y="657098"/>
                  </a:lnTo>
                  <a:lnTo>
                    <a:pt x="95376" y="428498"/>
                  </a:lnTo>
                  <a:lnTo>
                    <a:pt x="348488" y="535686"/>
                  </a:lnTo>
                  <a:lnTo>
                    <a:pt x="261365" y="566039"/>
                  </a:lnTo>
                  <a:lnTo>
                    <a:pt x="289634" y="609804"/>
                  </a:lnTo>
                  <a:lnTo>
                    <a:pt x="319915" y="651020"/>
                  </a:lnTo>
                  <a:lnTo>
                    <a:pt x="352059" y="689619"/>
                  </a:lnTo>
                  <a:lnTo>
                    <a:pt x="385915" y="725533"/>
                  </a:lnTo>
                  <a:lnTo>
                    <a:pt x="421333" y="758696"/>
                  </a:lnTo>
                  <a:lnTo>
                    <a:pt x="458163" y="789038"/>
                  </a:lnTo>
                  <a:lnTo>
                    <a:pt x="496254" y="816494"/>
                  </a:lnTo>
                  <a:lnTo>
                    <a:pt x="535455" y="840996"/>
                  </a:lnTo>
                  <a:lnTo>
                    <a:pt x="575617" y="862475"/>
                  </a:lnTo>
                  <a:lnTo>
                    <a:pt x="616588" y="880866"/>
                  </a:lnTo>
                  <a:lnTo>
                    <a:pt x="658219" y="896100"/>
                  </a:lnTo>
                  <a:lnTo>
                    <a:pt x="700358" y="908109"/>
                  </a:lnTo>
                  <a:lnTo>
                    <a:pt x="742856" y="916827"/>
                  </a:lnTo>
                  <a:lnTo>
                    <a:pt x="785562" y="922187"/>
                  </a:lnTo>
                  <a:lnTo>
                    <a:pt x="828326" y="924120"/>
                  </a:lnTo>
                  <a:lnTo>
                    <a:pt x="870997" y="922559"/>
                  </a:lnTo>
                  <a:lnTo>
                    <a:pt x="913425" y="917436"/>
                  </a:lnTo>
                  <a:lnTo>
                    <a:pt x="955459" y="908686"/>
                  </a:lnTo>
                  <a:lnTo>
                    <a:pt x="996950" y="896239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75504" y="1510792"/>
              <a:ext cx="531495" cy="944244"/>
            </a:xfrm>
            <a:custGeom>
              <a:avLst/>
              <a:gdLst/>
              <a:ahLst/>
              <a:cxnLst/>
              <a:rect l="l" t="t" r="r" b="b"/>
              <a:pathLst>
                <a:path w="531495" h="944244">
                  <a:moveTo>
                    <a:pt x="0" y="0"/>
                  </a:moveTo>
                  <a:lnTo>
                    <a:pt x="40637" y="22735"/>
                  </a:lnTo>
                  <a:lnTo>
                    <a:pt x="78809" y="48573"/>
                  </a:lnTo>
                  <a:lnTo>
                    <a:pt x="114444" y="77337"/>
                  </a:lnTo>
                  <a:lnTo>
                    <a:pt x="147471" y="108848"/>
                  </a:lnTo>
                  <a:lnTo>
                    <a:pt x="177818" y="142930"/>
                  </a:lnTo>
                  <a:lnTo>
                    <a:pt x="205415" y="179403"/>
                  </a:lnTo>
                  <a:lnTo>
                    <a:pt x="230189" y="218092"/>
                  </a:lnTo>
                  <a:lnTo>
                    <a:pt x="252070" y="258817"/>
                  </a:lnTo>
                  <a:lnTo>
                    <a:pt x="270986" y="301402"/>
                  </a:lnTo>
                  <a:lnTo>
                    <a:pt x="286865" y="345669"/>
                  </a:lnTo>
                  <a:lnTo>
                    <a:pt x="299637" y="391439"/>
                  </a:lnTo>
                  <a:lnTo>
                    <a:pt x="309230" y="438535"/>
                  </a:lnTo>
                  <a:lnTo>
                    <a:pt x="315573" y="486780"/>
                  </a:lnTo>
                  <a:lnTo>
                    <a:pt x="318594" y="535996"/>
                  </a:lnTo>
                  <a:lnTo>
                    <a:pt x="318223" y="586005"/>
                  </a:lnTo>
                  <a:lnTo>
                    <a:pt x="314387" y="636629"/>
                  </a:lnTo>
                  <a:lnTo>
                    <a:pt x="307015" y="687691"/>
                  </a:lnTo>
                  <a:lnTo>
                    <a:pt x="296037" y="739013"/>
                  </a:lnTo>
                  <a:lnTo>
                    <a:pt x="217805" y="699388"/>
                  </a:lnTo>
                  <a:lnTo>
                    <a:pt x="312800" y="943863"/>
                  </a:lnTo>
                  <a:lnTo>
                    <a:pt x="530987" y="857504"/>
                  </a:lnTo>
                  <a:lnTo>
                    <a:pt x="452628" y="818007"/>
                  </a:lnTo>
                  <a:lnTo>
                    <a:pt x="463606" y="766705"/>
                  </a:lnTo>
                  <a:lnTo>
                    <a:pt x="470978" y="715660"/>
                  </a:lnTo>
                  <a:lnTo>
                    <a:pt x="474814" y="665051"/>
                  </a:lnTo>
                  <a:lnTo>
                    <a:pt x="475185" y="615056"/>
                  </a:lnTo>
                  <a:lnTo>
                    <a:pt x="472164" y="565851"/>
                  </a:lnTo>
                  <a:lnTo>
                    <a:pt x="465821" y="517614"/>
                  </a:lnTo>
                  <a:lnTo>
                    <a:pt x="456228" y="470523"/>
                  </a:lnTo>
                  <a:lnTo>
                    <a:pt x="443456" y="424757"/>
                  </a:lnTo>
                  <a:lnTo>
                    <a:pt x="427577" y="380492"/>
                  </a:lnTo>
                  <a:lnTo>
                    <a:pt x="408661" y="337906"/>
                  </a:lnTo>
                  <a:lnTo>
                    <a:pt x="386780" y="297177"/>
                  </a:lnTo>
                  <a:lnTo>
                    <a:pt x="362006" y="258482"/>
                  </a:lnTo>
                  <a:lnTo>
                    <a:pt x="334409" y="222000"/>
                  </a:lnTo>
                  <a:lnTo>
                    <a:pt x="304062" y="187908"/>
                  </a:lnTo>
                  <a:lnTo>
                    <a:pt x="271035" y="156384"/>
                  </a:lnTo>
                  <a:lnTo>
                    <a:pt x="235400" y="127605"/>
                  </a:lnTo>
                  <a:lnTo>
                    <a:pt x="197228" y="101749"/>
                  </a:lnTo>
                  <a:lnTo>
                    <a:pt x="156591" y="78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8475" y="1451693"/>
              <a:ext cx="942340" cy="487045"/>
            </a:xfrm>
            <a:custGeom>
              <a:avLst/>
              <a:gdLst/>
              <a:ahLst/>
              <a:cxnLst/>
              <a:rect l="l" t="t" r="r" b="b"/>
              <a:pathLst>
                <a:path w="942339" h="487044">
                  <a:moveTo>
                    <a:pt x="617107" y="0"/>
                  </a:moveTo>
                  <a:lnTo>
                    <a:pt x="574342" y="1542"/>
                  </a:lnTo>
                  <a:lnTo>
                    <a:pt x="531651" y="6183"/>
                  </a:lnTo>
                  <a:lnTo>
                    <a:pt x="489182" y="13862"/>
                  </a:lnTo>
                  <a:lnTo>
                    <a:pt x="447079" y="24522"/>
                  </a:lnTo>
                  <a:lnTo>
                    <a:pt x="405492" y="38102"/>
                  </a:lnTo>
                  <a:lnTo>
                    <a:pt x="364565" y="54545"/>
                  </a:lnTo>
                  <a:lnTo>
                    <a:pt x="324447" y="73791"/>
                  </a:lnTo>
                  <a:lnTo>
                    <a:pt x="285283" y="95781"/>
                  </a:lnTo>
                  <a:lnTo>
                    <a:pt x="247221" y="120456"/>
                  </a:lnTo>
                  <a:lnTo>
                    <a:pt x="210407" y="147758"/>
                  </a:lnTo>
                  <a:lnTo>
                    <a:pt x="174989" y="177627"/>
                  </a:lnTo>
                  <a:lnTo>
                    <a:pt x="141113" y="210005"/>
                  </a:lnTo>
                  <a:lnTo>
                    <a:pt x="108925" y="244833"/>
                  </a:lnTo>
                  <a:lnTo>
                    <a:pt x="78573" y="282051"/>
                  </a:lnTo>
                  <a:lnTo>
                    <a:pt x="50204" y="321600"/>
                  </a:lnTo>
                  <a:lnTo>
                    <a:pt x="23964" y="363423"/>
                  </a:lnTo>
                  <a:lnTo>
                    <a:pt x="0" y="407459"/>
                  </a:lnTo>
                  <a:lnTo>
                    <a:pt x="156590" y="486453"/>
                  </a:lnTo>
                  <a:lnTo>
                    <a:pt x="181496" y="440854"/>
                  </a:lnTo>
                  <a:lnTo>
                    <a:pt x="208897" y="397569"/>
                  </a:lnTo>
                  <a:lnTo>
                    <a:pt x="238629" y="356678"/>
                  </a:lnTo>
                  <a:lnTo>
                    <a:pt x="270530" y="318261"/>
                  </a:lnTo>
                  <a:lnTo>
                    <a:pt x="304434" y="282396"/>
                  </a:lnTo>
                  <a:lnTo>
                    <a:pt x="340179" y="249164"/>
                  </a:lnTo>
                  <a:lnTo>
                    <a:pt x="377600" y="218645"/>
                  </a:lnTo>
                  <a:lnTo>
                    <a:pt x="416534" y="190917"/>
                  </a:lnTo>
                  <a:lnTo>
                    <a:pt x="456817" y="166061"/>
                  </a:lnTo>
                  <a:lnTo>
                    <a:pt x="498284" y="144156"/>
                  </a:lnTo>
                  <a:lnTo>
                    <a:pt x="540772" y="125283"/>
                  </a:lnTo>
                  <a:lnTo>
                    <a:pt x="584118" y="109519"/>
                  </a:lnTo>
                  <a:lnTo>
                    <a:pt x="628157" y="96946"/>
                  </a:lnTo>
                  <a:lnTo>
                    <a:pt x="672726" y="87643"/>
                  </a:lnTo>
                  <a:lnTo>
                    <a:pt x="717661" y="81688"/>
                  </a:lnTo>
                  <a:lnTo>
                    <a:pt x="762797" y="79163"/>
                  </a:lnTo>
                  <a:lnTo>
                    <a:pt x="807972" y="80147"/>
                  </a:lnTo>
                  <a:lnTo>
                    <a:pt x="853020" y="84718"/>
                  </a:lnTo>
                  <a:lnTo>
                    <a:pt x="897780" y="92958"/>
                  </a:lnTo>
                  <a:lnTo>
                    <a:pt x="942086" y="104945"/>
                  </a:lnTo>
                  <a:lnTo>
                    <a:pt x="924018" y="92352"/>
                  </a:lnTo>
                  <a:lnTo>
                    <a:pt x="886454" y="69405"/>
                  </a:lnTo>
                  <a:lnTo>
                    <a:pt x="826902" y="40816"/>
                  </a:lnTo>
                  <a:lnTo>
                    <a:pt x="785970" y="25986"/>
                  </a:lnTo>
                  <a:lnTo>
                    <a:pt x="744377" y="14548"/>
                  </a:lnTo>
                  <a:lnTo>
                    <a:pt x="702271" y="6443"/>
                  </a:lnTo>
                  <a:lnTo>
                    <a:pt x="659799" y="1614"/>
                  </a:lnTo>
                  <a:lnTo>
                    <a:pt x="617107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8475" y="1451693"/>
              <a:ext cx="1398270" cy="1003300"/>
            </a:xfrm>
            <a:custGeom>
              <a:avLst/>
              <a:gdLst/>
              <a:ahLst/>
              <a:cxnLst/>
              <a:rect l="l" t="t" r="r" b="b"/>
              <a:pathLst>
                <a:path w="1398270" h="1003300">
                  <a:moveTo>
                    <a:pt x="942086" y="104945"/>
                  </a:moveTo>
                  <a:lnTo>
                    <a:pt x="897780" y="92958"/>
                  </a:lnTo>
                  <a:lnTo>
                    <a:pt x="853020" y="84718"/>
                  </a:lnTo>
                  <a:lnTo>
                    <a:pt x="807972" y="80147"/>
                  </a:lnTo>
                  <a:lnTo>
                    <a:pt x="762797" y="79163"/>
                  </a:lnTo>
                  <a:lnTo>
                    <a:pt x="717661" y="81688"/>
                  </a:lnTo>
                  <a:lnTo>
                    <a:pt x="672726" y="87643"/>
                  </a:lnTo>
                  <a:lnTo>
                    <a:pt x="628157" y="96946"/>
                  </a:lnTo>
                  <a:lnTo>
                    <a:pt x="584118" y="109519"/>
                  </a:lnTo>
                  <a:lnTo>
                    <a:pt x="540772" y="125283"/>
                  </a:lnTo>
                  <a:lnTo>
                    <a:pt x="498284" y="144156"/>
                  </a:lnTo>
                  <a:lnTo>
                    <a:pt x="456817" y="166061"/>
                  </a:lnTo>
                  <a:lnTo>
                    <a:pt x="416534" y="190917"/>
                  </a:lnTo>
                  <a:lnTo>
                    <a:pt x="377600" y="218645"/>
                  </a:lnTo>
                  <a:lnTo>
                    <a:pt x="340179" y="249164"/>
                  </a:lnTo>
                  <a:lnTo>
                    <a:pt x="304434" y="282396"/>
                  </a:lnTo>
                  <a:lnTo>
                    <a:pt x="270530" y="318261"/>
                  </a:lnTo>
                  <a:lnTo>
                    <a:pt x="238629" y="356678"/>
                  </a:lnTo>
                  <a:lnTo>
                    <a:pt x="208897" y="397569"/>
                  </a:lnTo>
                  <a:lnTo>
                    <a:pt x="181496" y="440854"/>
                  </a:lnTo>
                  <a:lnTo>
                    <a:pt x="156590" y="486453"/>
                  </a:lnTo>
                  <a:lnTo>
                    <a:pt x="0" y="407459"/>
                  </a:lnTo>
                  <a:lnTo>
                    <a:pt x="23964" y="363423"/>
                  </a:lnTo>
                  <a:lnTo>
                    <a:pt x="50204" y="321600"/>
                  </a:lnTo>
                  <a:lnTo>
                    <a:pt x="78573" y="282051"/>
                  </a:lnTo>
                  <a:lnTo>
                    <a:pt x="108925" y="244833"/>
                  </a:lnTo>
                  <a:lnTo>
                    <a:pt x="141113" y="210005"/>
                  </a:lnTo>
                  <a:lnTo>
                    <a:pt x="174989" y="177627"/>
                  </a:lnTo>
                  <a:lnTo>
                    <a:pt x="210407" y="147758"/>
                  </a:lnTo>
                  <a:lnTo>
                    <a:pt x="247221" y="120456"/>
                  </a:lnTo>
                  <a:lnTo>
                    <a:pt x="285283" y="95781"/>
                  </a:lnTo>
                  <a:lnTo>
                    <a:pt x="324447" y="73791"/>
                  </a:lnTo>
                  <a:lnTo>
                    <a:pt x="364565" y="54545"/>
                  </a:lnTo>
                  <a:lnTo>
                    <a:pt x="405492" y="38102"/>
                  </a:lnTo>
                  <a:lnTo>
                    <a:pt x="447079" y="24522"/>
                  </a:lnTo>
                  <a:lnTo>
                    <a:pt x="489182" y="13862"/>
                  </a:lnTo>
                  <a:lnTo>
                    <a:pt x="531651" y="6183"/>
                  </a:lnTo>
                  <a:lnTo>
                    <a:pt x="574342" y="1542"/>
                  </a:lnTo>
                  <a:lnTo>
                    <a:pt x="617107" y="0"/>
                  </a:lnTo>
                  <a:lnTo>
                    <a:pt x="659799" y="1614"/>
                  </a:lnTo>
                  <a:lnTo>
                    <a:pt x="702271" y="6443"/>
                  </a:lnTo>
                  <a:lnTo>
                    <a:pt x="744377" y="14548"/>
                  </a:lnTo>
                  <a:lnTo>
                    <a:pt x="785970" y="25986"/>
                  </a:lnTo>
                  <a:lnTo>
                    <a:pt x="826902" y="40816"/>
                  </a:lnTo>
                  <a:lnTo>
                    <a:pt x="867028" y="59098"/>
                  </a:lnTo>
                  <a:lnTo>
                    <a:pt x="1023620" y="138092"/>
                  </a:lnTo>
                  <a:lnTo>
                    <a:pt x="1064257" y="160847"/>
                  </a:lnTo>
                  <a:lnTo>
                    <a:pt x="1102429" y="186703"/>
                  </a:lnTo>
                  <a:lnTo>
                    <a:pt x="1138064" y="215482"/>
                  </a:lnTo>
                  <a:lnTo>
                    <a:pt x="1171091" y="247007"/>
                  </a:lnTo>
                  <a:lnTo>
                    <a:pt x="1201438" y="281099"/>
                  </a:lnTo>
                  <a:lnTo>
                    <a:pt x="1229035" y="317581"/>
                  </a:lnTo>
                  <a:lnTo>
                    <a:pt x="1253809" y="356275"/>
                  </a:lnTo>
                  <a:lnTo>
                    <a:pt x="1275690" y="397004"/>
                  </a:lnTo>
                  <a:lnTo>
                    <a:pt x="1294606" y="439590"/>
                  </a:lnTo>
                  <a:lnTo>
                    <a:pt x="1310485" y="483855"/>
                  </a:lnTo>
                  <a:lnTo>
                    <a:pt x="1323257" y="529622"/>
                  </a:lnTo>
                  <a:lnTo>
                    <a:pt x="1332850" y="576713"/>
                  </a:lnTo>
                  <a:lnTo>
                    <a:pt x="1339193" y="624949"/>
                  </a:lnTo>
                  <a:lnTo>
                    <a:pt x="1342214" y="674154"/>
                  </a:lnTo>
                  <a:lnTo>
                    <a:pt x="1341843" y="724150"/>
                  </a:lnTo>
                  <a:lnTo>
                    <a:pt x="1338007" y="774759"/>
                  </a:lnTo>
                  <a:lnTo>
                    <a:pt x="1330635" y="825803"/>
                  </a:lnTo>
                  <a:lnTo>
                    <a:pt x="1319657" y="877105"/>
                  </a:lnTo>
                  <a:lnTo>
                    <a:pt x="1398015" y="916602"/>
                  </a:lnTo>
                  <a:lnTo>
                    <a:pt x="1179829" y="1002962"/>
                  </a:lnTo>
                  <a:lnTo>
                    <a:pt x="1084834" y="758487"/>
                  </a:lnTo>
                  <a:lnTo>
                    <a:pt x="1163065" y="798111"/>
                  </a:lnTo>
                  <a:lnTo>
                    <a:pt x="1174044" y="746789"/>
                  </a:lnTo>
                  <a:lnTo>
                    <a:pt x="1181416" y="695727"/>
                  </a:lnTo>
                  <a:lnTo>
                    <a:pt x="1185252" y="645103"/>
                  </a:lnTo>
                  <a:lnTo>
                    <a:pt x="1185623" y="595095"/>
                  </a:lnTo>
                  <a:lnTo>
                    <a:pt x="1182602" y="545879"/>
                  </a:lnTo>
                  <a:lnTo>
                    <a:pt x="1176259" y="497634"/>
                  </a:lnTo>
                  <a:lnTo>
                    <a:pt x="1166666" y="450538"/>
                  </a:lnTo>
                  <a:lnTo>
                    <a:pt x="1153894" y="404767"/>
                  </a:lnTo>
                  <a:lnTo>
                    <a:pt x="1138015" y="360501"/>
                  </a:lnTo>
                  <a:lnTo>
                    <a:pt x="1119099" y="317916"/>
                  </a:lnTo>
                  <a:lnTo>
                    <a:pt x="1097218" y="277191"/>
                  </a:lnTo>
                  <a:lnTo>
                    <a:pt x="1072444" y="238502"/>
                  </a:lnTo>
                  <a:lnTo>
                    <a:pt x="1044847" y="202028"/>
                  </a:lnTo>
                  <a:lnTo>
                    <a:pt x="1014500" y="167947"/>
                  </a:lnTo>
                  <a:lnTo>
                    <a:pt x="981473" y="136435"/>
                  </a:lnTo>
                  <a:lnTo>
                    <a:pt x="945838" y="107672"/>
                  </a:lnTo>
                  <a:lnTo>
                    <a:pt x="907666" y="81833"/>
                  </a:lnTo>
                  <a:lnTo>
                    <a:pt x="867028" y="59098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0423" y="2100072"/>
              <a:ext cx="1351788" cy="102565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516117" y="1544574"/>
            <a:ext cx="2098675" cy="462280"/>
          </a:xfrm>
          <a:prstGeom prst="rect">
            <a:avLst/>
          </a:prstGeom>
          <a:solidFill>
            <a:srgbClr val="E1EFD9"/>
          </a:solidFill>
          <a:ln w="38100">
            <a:solidFill>
              <a:srgbClr val="00AF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......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67233552-CE5F-839C-55C3-CC4FB7842B94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DBB46D89-339E-A7FB-4E1F-B9D04B2C3739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4">
              <a:extLst>
                <a:ext uri="{FF2B5EF4-FFF2-40B4-BE49-F238E27FC236}">
                  <a16:creationId xmlns:a16="http://schemas.microsoft.com/office/drawing/2014/main" id="{90A0283E-4B22-7AD4-1941-BD359C8BB9DB}"/>
                </a:ext>
              </a:extLst>
            </p:cNvPr>
            <p:cNvPicPr/>
            <p:nvPr/>
          </p:nvPicPr>
          <p:blipFill>
            <a:blip r:embed="rId7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27" name="object 5">
            <a:extLst>
              <a:ext uri="{FF2B5EF4-FFF2-40B4-BE49-F238E27FC236}">
                <a16:creationId xmlns:a16="http://schemas.microsoft.com/office/drawing/2014/main" id="{D2011E5C-87A6-8B66-4E4E-7E6A161C5A53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34F54823-5F0B-E7CE-E286-E3C147486F0C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2923" y="553438"/>
            <a:ext cx="507936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65" dirty="0">
                <a:solidFill>
                  <a:srgbClr val="FF0000"/>
                </a:solidFill>
              </a:rPr>
              <a:t>ỨNG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140" dirty="0">
                <a:solidFill>
                  <a:srgbClr val="FF0000"/>
                </a:solidFill>
              </a:rPr>
              <a:t>DỤNG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40" dirty="0">
                <a:solidFill>
                  <a:srgbClr val="FF0000"/>
                </a:solidFill>
              </a:rPr>
              <a:t>CỦA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spc="-70" dirty="0">
                <a:solidFill>
                  <a:srgbClr val="FF0000"/>
                </a:solidFill>
              </a:rPr>
              <a:t>MACHINE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75" dirty="0">
                <a:solidFill>
                  <a:srgbClr val="FF0000"/>
                </a:solidFill>
              </a:rPr>
              <a:t>LEARNING</a:t>
            </a:r>
            <a:endParaRPr sz="250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969" y="1400481"/>
            <a:ext cx="7128221" cy="5183384"/>
          </a:xfrm>
          <a:prstGeom prst="rect">
            <a:avLst/>
          </a:prstGeom>
        </p:spPr>
      </p:pic>
      <p:grpSp>
        <p:nvGrpSpPr>
          <p:cNvPr id="5" name="object 2">
            <a:extLst>
              <a:ext uri="{FF2B5EF4-FFF2-40B4-BE49-F238E27FC236}">
                <a16:creationId xmlns:a16="http://schemas.microsoft.com/office/drawing/2014/main" id="{4B5CD3A0-D54A-E4D5-259D-1D070783DFC5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A4012B9A-9023-FB33-0229-21D7E996552A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9032B9BD-D1BB-8A50-CE6A-9FF8A4BD8C57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8" name="object 5">
            <a:extLst>
              <a:ext uri="{FF2B5EF4-FFF2-40B4-BE49-F238E27FC236}">
                <a16:creationId xmlns:a16="http://schemas.microsoft.com/office/drawing/2014/main" id="{B1887C83-C5B4-76E9-4B2E-B00BC9552523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10ABDE5-4DA3-3D9C-3126-55B9A9EDF6B0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7523" y="599947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6211" y="1094482"/>
            <a:ext cx="888555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có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430"/>
              </a:spcBef>
            </a:pPr>
            <a:r>
              <a:rPr sz="1600" spc="-110" dirty="0">
                <a:latin typeface="Arial"/>
                <a:cs typeface="Arial"/>
              </a:rPr>
              <a:t>Dữ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liệu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cặp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sát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(sample)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nhẵn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(label),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thuật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toán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máy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xây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dựng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hình </a:t>
            </a:r>
            <a:r>
              <a:rPr sz="1600" dirty="0">
                <a:latin typeface="Arial"/>
                <a:cs typeface="Arial"/>
              </a:rPr>
              <a:t>(model)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bằng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dữ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liệu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học,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mô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sẽ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giúp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định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nhãn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quan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sát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mới.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i="1" spc="-30" dirty="0">
                <a:latin typeface="Arial"/>
                <a:cs typeface="Arial"/>
              </a:rPr>
              <a:t>(Việc</a:t>
            </a:r>
            <a:r>
              <a:rPr sz="1350" i="1" spc="-50" dirty="0">
                <a:latin typeface="Arial"/>
                <a:cs typeface="Arial"/>
              </a:rPr>
              <a:t> xây</a:t>
            </a:r>
            <a:r>
              <a:rPr sz="1350" i="1" spc="-45" dirty="0">
                <a:latin typeface="Arial"/>
                <a:cs typeface="Arial"/>
              </a:rPr>
              <a:t> </a:t>
            </a:r>
            <a:r>
              <a:rPr sz="1350" i="1" spc="-40" dirty="0">
                <a:latin typeface="Arial"/>
                <a:cs typeface="Arial"/>
              </a:rPr>
              <a:t>dựng</a:t>
            </a:r>
            <a:r>
              <a:rPr sz="1350" i="1" spc="-6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mô</a:t>
            </a:r>
            <a:r>
              <a:rPr sz="1350" i="1" spc="-60" dirty="0">
                <a:latin typeface="Arial"/>
                <a:cs typeface="Arial"/>
              </a:rPr>
              <a:t> </a:t>
            </a:r>
            <a:r>
              <a:rPr sz="1350" i="1" spc="-45" dirty="0">
                <a:latin typeface="Arial"/>
                <a:cs typeface="Arial"/>
              </a:rPr>
              <a:t>hình</a:t>
            </a:r>
            <a:r>
              <a:rPr sz="1350" i="1" spc="-65" dirty="0">
                <a:latin typeface="Arial"/>
                <a:cs typeface="Arial"/>
              </a:rPr>
              <a:t> </a:t>
            </a:r>
            <a:r>
              <a:rPr sz="1350" i="1" spc="-90" dirty="0">
                <a:latin typeface="Arial"/>
                <a:cs typeface="Arial"/>
              </a:rPr>
              <a:t>ở</a:t>
            </a:r>
            <a:r>
              <a:rPr sz="1350" i="1" spc="-50" dirty="0">
                <a:latin typeface="Arial"/>
                <a:cs typeface="Arial"/>
              </a:rPr>
              <a:t> </a:t>
            </a:r>
            <a:r>
              <a:rPr sz="1350" i="1" spc="-35" dirty="0">
                <a:latin typeface="Arial"/>
                <a:cs typeface="Arial"/>
              </a:rPr>
              <a:t>đây</a:t>
            </a:r>
            <a:r>
              <a:rPr sz="1350" i="1" spc="-4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là</a:t>
            </a:r>
            <a:r>
              <a:rPr sz="1350" i="1" spc="-5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tìm</a:t>
            </a:r>
            <a:r>
              <a:rPr sz="1350" i="1" spc="-35" dirty="0">
                <a:latin typeface="Arial"/>
                <a:cs typeface="Arial"/>
              </a:rPr>
              <a:t> </a:t>
            </a:r>
            <a:r>
              <a:rPr sz="1350" i="1" spc="-10" dirty="0">
                <a:latin typeface="Arial"/>
                <a:cs typeface="Arial"/>
              </a:rPr>
              <a:t>trọng</a:t>
            </a:r>
            <a:r>
              <a:rPr sz="1350" i="1" spc="-6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số</a:t>
            </a:r>
            <a:r>
              <a:rPr sz="1350" i="1" spc="-50" dirty="0">
                <a:latin typeface="Arial"/>
                <a:cs typeface="Arial"/>
              </a:rPr>
              <a:t> </a:t>
            </a:r>
            <a:r>
              <a:rPr sz="1350" i="1" spc="-35" dirty="0">
                <a:latin typeface="Arial"/>
                <a:cs typeface="Arial"/>
              </a:rPr>
              <a:t>của</a:t>
            </a:r>
            <a:r>
              <a:rPr sz="1350" i="1" spc="-6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một</a:t>
            </a:r>
            <a:r>
              <a:rPr sz="1350" i="1" spc="-60" dirty="0">
                <a:latin typeface="Arial"/>
                <a:cs typeface="Arial"/>
              </a:rPr>
              <a:t> </a:t>
            </a:r>
            <a:r>
              <a:rPr sz="1350" i="1" spc="-25" dirty="0">
                <a:latin typeface="Arial"/>
                <a:cs typeface="Arial"/>
              </a:rPr>
              <a:t>kiến</a:t>
            </a:r>
            <a:r>
              <a:rPr sz="1350" i="1" spc="-5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trúc</a:t>
            </a:r>
            <a:r>
              <a:rPr sz="1350" i="1" spc="-75" dirty="0">
                <a:latin typeface="Arial"/>
                <a:cs typeface="Arial"/>
              </a:rPr>
              <a:t> </a:t>
            </a:r>
            <a:r>
              <a:rPr sz="1350" i="1" spc="-20" dirty="0">
                <a:latin typeface="Arial"/>
                <a:cs typeface="Arial"/>
              </a:rPr>
              <a:t>cho</a:t>
            </a:r>
            <a:r>
              <a:rPr sz="1350" i="1" spc="-65" dirty="0">
                <a:latin typeface="Arial"/>
                <a:cs typeface="Arial"/>
              </a:rPr>
              <a:t> </a:t>
            </a:r>
            <a:r>
              <a:rPr sz="1350" i="1" spc="-10" dirty="0">
                <a:latin typeface="Arial"/>
                <a:cs typeface="Arial"/>
              </a:rPr>
              <a:t>trước)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8756" y="2985007"/>
            <a:ext cx="8458294" cy="3712188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B4817F6D-31E2-08D0-2239-B9CAED65758C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BEC8F12-4F2F-713E-B7FF-17CDFE6C6C58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3EBB29B2-0F62-6F35-3FDE-151964EE54EF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6FFD695A-70DF-4430-8EB9-382FC7720E6E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C65D2ED-FDC6-3DED-2B92-A0BB5C53CAF1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713" y="565601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0313" y="1095527"/>
            <a:ext cx="4398645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có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Arial"/>
              <a:cs typeface="Arial"/>
            </a:endParaRPr>
          </a:p>
          <a:p>
            <a:pPr marL="12700" marR="5080">
              <a:lnSpc>
                <a:spcPct val="150200"/>
              </a:lnSpc>
              <a:spcBef>
                <a:spcPts val="5"/>
              </a:spcBef>
            </a:pPr>
            <a:r>
              <a:rPr sz="1600" b="1" spc="-75" dirty="0">
                <a:latin typeface="Arial"/>
                <a:cs typeface="Arial"/>
              </a:rPr>
              <a:t>Phân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lớp</a:t>
            </a:r>
            <a:r>
              <a:rPr sz="1600" spc="-100" dirty="0">
                <a:latin typeface="Arial"/>
                <a:cs typeface="Arial"/>
              </a:rPr>
              <a:t>: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mỗi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(sample),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định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một </a:t>
            </a:r>
            <a:r>
              <a:rPr sz="1600" spc="-20" dirty="0">
                <a:latin typeface="Arial"/>
                <a:cs typeface="Arial"/>
              </a:rPr>
              <a:t>lớp</a:t>
            </a:r>
            <a:r>
              <a:rPr sz="1600" dirty="0">
                <a:latin typeface="Arial"/>
                <a:cs typeface="Arial"/>
              </a:rPr>
              <a:t> (class)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tập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rời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rạc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trước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5600" y="1656867"/>
            <a:ext cx="42906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600" b="1" spc="-50" dirty="0">
                <a:latin typeface="Arial"/>
                <a:cs typeface="Arial"/>
              </a:rPr>
              <a:t>Hồi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quy</a:t>
            </a:r>
            <a:r>
              <a:rPr sz="1600" spc="-95" dirty="0">
                <a:latin typeface="Arial"/>
                <a:cs typeface="Arial"/>
              </a:rPr>
              <a:t>: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mỗi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(sample),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xác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định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một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trong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miền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giá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trị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liên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tục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833" y="3020559"/>
            <a:ext cx="9505950" cy="3199660"/>
          </a:xfrm>
          <a:prstGeom prst="rect">
            <a:avLst/>
          </a:prstGeom>
        </p:spPr>
      </p:pic>
      <p:grpSp>
        <p:nvGrpSpPr>
          <p:cNvPr id="12" name="object 2">
            <a:extLst>
              <a:ext uri="{FF2B5EF4-FFF2-40B4-BE49-F238E27FC236}">
                <a16:creationId xmlns:a16="http://schemas.microsoft.com/office/drawing/2014/main" id="{4ADFACDE-BB27-C035-296B-EE5D4552764C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D9B0E8D-E7D6-0348-F856-48D6BC66799A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id="{4D6B8EEE-71A9-6CCC-D499-5D0DB95F11B0}"/>
                </a:ext>
              </a:extLst>
            </p:cNvPr>
            <p:cNvPicPr/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4A2438D9-E16B-271B-DA52-3D30F83A4D78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D7149C7-5782-0103-136E-95BB496BBC76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96" y="1346568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630" y="575141"/>
            <a:ext cx="30702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  <a:tabLst>
                <a:tab pos="731520" algn="l"/>
              </a:tabLst>
            </a:pPr>
            <a:r>
              <a:rPr sz="2500" spc="-50" dirty="0">
                <a:solidFill>
                  <a:srgbClr val="FF0000"/>
                </a:solidFill>
              </a:rPr>
              <a:t>1</a:t>
            </a:r>
            <a:r>
              <a:rPr sz="2500" dirty="0">
                <a:solidFill>
                  <a:srgbClr val="FF0000"/>
                </a:solidFill>
              </a:rPr>
              <a:t>	</a:t>
            </a:r>
            <a:r>
              <a:rPr spc="-140" dirty="0">
                <a:solidFill>
                  <a:srgbClr val="FF0000"/>
                </a:solidFill>
              </a:rPr>
              <a:t>CÁC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10" dirty="0">
                <a:solidFill>
                  <a:srgbClr val="FF0000"/>
                </a:solidFill>
              </a:rPr>
              <a:t>LOẠI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30" dirty="0">
                <a:solidFill>
                  <a:srgbClr val="FF0000"/>
                </a:solidFill>
              </a:rPr>
              <a:t>HỌC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MÁY</a:t>
            </a:r>
            <a:endParaRPr sz="250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91" y="1049337"/>
            <a:ext cx="349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1F5F"/>
                </a:solidFill>
                <a:latin typeface="Arial"/>
                <a:cs typeface="Arial"/>
              </a:rPr>
              <a:t>Học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001F5F"/>
                </a:solidFill>
                <a:latin typeface="Arial"/>
                <a:cs typeface="Arial"/>
              </a:rPr>
              <a:t>có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001F5F"/>
                </a:solidFill>
                <a:latin typeface="Arial"/>
                <a:cs typeface="Arial"/>
              </a:rPr>
              <a:t>giám</a:t>
            </a: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001F5F"/>
                </a:solidFill>
                <a:latin typeface="Arial"/>
                <a:cs typeface="Arial"/>
              </a:rPr>
              <a:t>sát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01F5F"/>
                </a:solidFill>
                <a:latin typeface="Arial"/>
                <a:cs typeface="Arial"/>
              </a:rPr>
              <a:t>(supervised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learning)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9705" y="1710893"/>
            <a:ext cx="1116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Features?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505" y="1710893"/>
            <a:ext cx="8902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Labels?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7686" y="1710893"/>
            <a:ext cx="2958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Classification/Regression?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0259" y="6261608"/>
            <a:ext cx="3912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Temperature/Weather</a:t>
            </a:r>
            <a:r>
              <a:rPr sz="2000" b="1" spc="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prediction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4844" y="2388520"/>
            <a:ext cx="5269523" cy="11453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648" y="3713964"/>
            <a:ext cx="6448733" cy="2475000"/>
          </a:xfrm>
          <a:prstGeom prst="rect">
            <a:avLst/>
          </a:prstGeom>
        </p:spPr>
      </p:pic>
      <p:grpSp>
        <p:nvGrpSpPr>
          <p:cNvPr id="11" name="object 2">
            <a:extLst>
              <a:ext uri="{FF2B5EF4-FFF2-40B4-BE49-F238E27FC236}">
                <a16:creationId xmlns:a16="http://schemas.microsoft.com/office/drawing/2014/main" id="{540A1D1D-2EB9-16FE-748E-83D9B39883EC}"/>
              </a:ext>
            </a:extLst>
          </p:cNvPr>
          <p:cNvGrpSpPr/>
          <p:nvPr/>
        </p:nvGrpSpPr>
        <p:grpSpPr>
          <a:xfrm>
            <a:off x="-4294" y="0"/>
            <a:ext cx="1680693" cy="6888480"/>
            <a:chOff x="0" y="0"/>
            <a:chExt cx="1575841" cy="6052119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C452030-24A8-38F7-42BF-8DF58452BDFD}"/>
                </a:ext>
              </a:extLst>
            </p:cNvPr>
            <p:cNvSpPr/>
            <p:nvPr/>
          </p:nvSpPr>
          <p:spPr>
            <a:xfrm>
              <a:off x="0" y="0"/>
              <a:ext cx="1014730" cy="6052119"/>
            </a:xfrm>
            <a:custGeom>
              <a:avLst/>
              <a:gdLst/>
              <a:ahLst/>
              <a:cxnLst/>
              <a:rect l="l" t="t" r="r" b="b"/>
              <a:pathLst>
                <a:path w="1014730" h="6407150">
                  <a:moveTo>
                    <a:pt x="1014285" y="0"/>
                  </a:moveTo>
                  <a:lnTo>
                    <a:pt x="10142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380797"/>
                  </a:lnTo>
                  <a:lnTo>
                    <a:pt x="0" y="6387084"/>
                  </a:lnTo>
                  <a:lnTo>
                    <a:pt x="0" y="6393497"/>
                  </a:lnTo>
                  <a:lnTo>
                    <a:pt x="12192" y="6393497"/>
                  </a:lnTo>
                  <a:lnTo>
                    <a:pt x="12192" y="6394450"/>
                  </a:lnTo>
                  <a:lnTo>
                    <a:pt x="11645" y="6394450"/>
                  </a:lnTo>
                  <a:lnTo>
                    <a:pt x="5295" y="6394450"/>
                  </a:lnTo>
                  <a:lnTo>
                    <a:pt x="5295" y="6400800"/>
                  </a:lnTo>
                  <a:lnTo>
                    <a:pt x="5295" y="6407150"/>
                  </a:lnTo>
                  <a:lnTo>
                    <a:pt x="1014285" y="6407150"/>
                  </a:lnTo>
                  <a:lnTo>
                    <a:pt x="1014285" y="6400800"/>
                  </a:lnTo>
                  <a:lnTo>
                    <a:pt x="1014285" y="6394463"/>
                  </a:lnTo>
                  <a:lnTo>
                    <a:pt x="1007935" y="6394450"/>
                  </a:lnTo>
                  <a:lnTo>
                    <a:pt x="1007364" y="6395021"/>
                  </a:lnTo>
                  <a:lnTo>
                    <a:pt x="1007364" y="6394450"/>
                  </a:lnTo>
                  <a:lnTo>
                    <a:pt x="1007935" y="6394450"/>
                  </a:lnTo>
                  <a:lnTo>
                    <a:pt x="1014285" y="6394450"/>
                  </a:lnTo>
                  <a:lnTo>
                    <a:pt x="10142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8E428743-6B35-686B-77BB-8BD749DB62C2}"/>
                </a:ext>
              </a:extLst>
            </p:cNvPr>
            <p:cNvPicPr/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71322" y="225653"/>
              <a:ext cx="1104519" cy="1103629"/>
            </a:xfrm>
            <a:prstGeom prst="rect">
              <a:avLst/>
            </a:prstGeom>
          </p:spPr>
        </p:pic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304FF8A7-84F4-9F88-C862-620DBB73CBF3}"/>
              </a:ext>
            </a:extLst>
          </p:cNvPr>
          <p:cNvSpPr txBox="1"/>
          <p:nvPr/>
        </p:nvSpPr>
        <p:spPr>
          <a:xfrm>
            <a:off x="901293" y="436882"/>
            <a:ext cx="32639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8965755-9B5E-4D90-86AD-260ACE9CDAFF}"/>
              </a:ext>
            </a:extLst>
          </p:cNvPr>
          <p:cNvSpPr txBox="1"/>
          <p:nvPr/>
        </p:nvSpPr>
        <p:spPr>
          <a:xfrm>
            <a:off x="390779" y="1749497"/>
            <a:ext cx="292100" cy="4253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100" b="1" spc="-15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THIỆU</a:t>
            </a:r>
            <a:r>
              <a:rPr sz="21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VỀ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1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2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2323</Words>
  <Application>Microsoft Office PowerPoint</Application>
  <PresentationFormat>Widescreen</PresentationFormat>
  <Paragraphs>412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Verdana</vt:lpstr>
      <vt:lpstr>Wingdings</vt:lpstr>
      <vt:lpstr>Office Theme</vt:lpstr>
      <vt:lpstr>PowerPoint Presentation</vt:lpstr>
      <vt:lpstr>PowerPoint Presentation</vt:lpstr>
      <vt:lpstr>1 MACHINE LEARNING LÀ GÌ?</vt:lpstr>
      <vt:lpstr>Learning ......</vt:lpstr>
      <vt:lpstr>PowerPoint Presentation</vt:lpstr>
      <vt:lpstr>1 ỨNG DỤNG CỦA MACHINE LEARNING</vt:lpstr>
      <vt:lpstr>1 CÁC LOẠI HỌC MÁY</vt:lpstr>
      <vt:lpstr>1 CÁC LOẠI HỌC MÁY</vt:lpstr>
      <vt:lpstr>1 CÁC LOẠI HỌC MÁY</vt:lpstr>
      <vt:lpstr>1 CÁC LOẠI HỌC MÁY</vt:lpstr>
      <vt:lpstr>1 CÁC LOẠI HỌC MÁY</vt:lpstr>
      <vt:lpstr>1 CÁC LOẠI HỌC MÁY</vt:lpstr>
      <vt:lpstr>1 CÁC LOẠI HỌC MÁY</vt:lpstr>
      <vt:lpstr>1 CÁC LOẠI HỌC MÁY</vt:lpstr>
      <vt:lpstr>1 CÁC LOẠI HỌC MÁY</vt:lpstr>
      <vt:lpstr>1 VÍ DỤ</vt:lpstr>
      <vt:lpstr>1 VÍ DỤ</vt:lpstr>
      <vt:lpstr>1 VÍ DỤ</vt:lpstr>
      <vt:lpstr>PowerPoint Presentation</vt:lpstr>
      <vt:lpstr>VẤN ĐỀ: Làm thế nào để đánh giá năng lực trả nợ của một người muốn vay tín dụng?</vt:lpstr>
      <vt:lpstr>CÁC PHƯƠNG PHÁP ĐÁNH GIÁ RỦI RO TÍN DỤNG</vt:lpstr>
      <vt:lpstr>2 CÁC PHƯƠNG PHÁP ĐÁNH GIÁ RỦI RO TÍN DỤNG</vt:lpstr>
      <vt:lpstr>2 FEATURE SELECTION</vt:lpstr>
      <vt:lpstr>2 FEATURE SELECTION</vt:lpstr>
      <vt:lpstr>2 FEATURE SELECTION</vt:lpstr>
      <vt:lpstr>2 FEATURE SELECTION</vt:lpstr>
      <vt:lpstr>2 MÔ HÌNH REGRESSION</vt:lpstr>
      <vt:lpstr>2 MÔ HÌNH REGRESSION</vt:lpstr>
      <vt:lpstr>2 MÔ HÌNH REGRESSION</vt:lpstr>
      <vt:lpstr>2 MÔ HÌNH REGRESSION</vt:lpstr>
      <vt:lpstr>2 MÔ HÌNH REGRESSION</vt:lpstr>
      <vt:lpstr>2 MÔ HÌNH REGRESSION</vt:lpstr>
      <vt:lpstr>2 MÔ HÌNH REGRESSION</vt:lpstr>
      <vt:lpstr>2 MÔ HÌNH REGRESSION</vt:lpstr>
      <vt:lpstr>2 ĐÁNH GIÁ ĐỘ CHÍNH XÁC CỦA MÔ HÌNH</vt:lpstr>
      <vt:lpstr>2 TÍNH ĐIỂM CREDIT SCORE</vt:lpstr>
      <vt:lpstr>2 KẾT QUẢ ĐÁNH GIÁ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Administrator</cp:lastModifiedBy>
  <cp:revision>2</cp:revision>
  <dcterms:created xsi:type="dcterms:W3CDTF">2022-11-15T09:06:55Z</dcterms:created>
  <dcterms:modified xsi:type="dcterms:W3CDTF">2024-10-22T15:39:59Z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2022-11-15T00:00:00Z</vt:filetime>
  </property>
  <property fmtid="{D5CDD505-2E9C-101B-9397-08002B2CF9AE}" pid="5" name="Producer">
    <vt:lpwstr>Microsoft® PowerPoint® for Microsoft 365</vt:lpwstr>
  </property>
</Properties>
</file>