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fZf+EjzygAmMziQz2IQzgxLEE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5fba77a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5fba7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a85fba77a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155a61c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1155a6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b1155a61c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9009345e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a9009345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a9009345e6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448965" y="891995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448965" y="1655520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None/>
              <a:defRPr b="0" i="0" sz="2800">
                <a:solidFill>
                  <a:srgbClr val="4F612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5770" y="3640685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48965" y="433880"/>
            <a:ext cx="8246070" cy="739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48966" y="1197405"/>
            <a:ext cx="8246070" cy="351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  <a:defRPr sz="2800">
                <a:solidFill>
                  <a:srgbClr val="4F6128"/>
                </a:solidFill>
              </a:defRPr>
            </a:lvl1pPr>
            <a:lvl2pPr indent="-406400" lvl="1" marL="91440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–"/>
              <a:defRPr>
                <a:solidFill>
                  <a:srgbClr val="4F6128"/>
                </a:solidFill>
              </a:defRPr>
            </a:lvl2pPr>
            <a:lvl3pPr indent="-381000" lvl="2" marL="13716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>
                <a:solidFill>
                  <a:srgbClr val="4F6128"/>
                </a:solidFill>
              </a:defRPr>
            </a:lvl3pPr>
            <a:lvl4pPr indent="-355600" lvl="3" marL="18288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>
                <a:solidFill>
                  <a:srgbClr val="4F6128"/>
                </a:solidFill>
              </a:defRPr>
            </a:lvl4pPr>
            <a:lvl5pPr indent="-355600" lvl="4" marL="22860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»"/>
              <a:defRPr>
                <a:solidFill>
                  <a:srgbClr val="4F612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1976016" y="433880"/>
            <a:ext cx="6719020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976016" y="1198559"/>
            <a:ext cx="6719020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  <a:defRPr sz="2800">
                <a:solidFill>
                  <a:srgbClr val="4F6128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–"/>
              <a:defRPr>
                <a:solidFill>
                  <a:srgbClr val="4F6128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>
                <a:solidFill>
                  <a:srgbClr val="4F6128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>
                <a:solidFill>
                  <a:srgbClr val="4F6128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»"/>
              <a:defRPr>
                <a:solidFill>
                  <a:srgbClr val="4F612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48965" y="586585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  <a:defRPr sz="3600">
                <a:solidFill>
                  <a:srgbClr val="6324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536879" y="137670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  <a:defRPr b="1" sz="2400">
                <a:solidFill>
                  <a:srgbClr val="4F6128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536879" y="180822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 sz="2400">
                <a:solidFill>
                  <a:srgbClr val="4F6128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 sz="2000">
                <a:solidFill>
                  <a:srgbClr val="4F6128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4F6128"/>
              </a:buClr>
              <a:buSzPts val="1800"/>
              <a:buChar char="•"/>
              <a:defRPr sz="1800">
                <a:solidFill>
                  <a:srgbClr val="4F6128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–"/>
              <a:defRPr sz="1600">
                <a:solidFill>
                  <a:srgbClr val="4F6128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»"/>
              <a:defRPr sz="1600">
                <a:solidFill>
                  <a:srgbClr val="4F6128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0" y="137670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  <a:defRPr b="1" sz="2400">
                <a:solidFill>
                  <a:srgbClr val="4F6128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4572000" y="180822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  <a:defRPr sz="2400">
                <a:solidFill>
                  <a:srgbClr val="4F6128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4F6128"/>
              </a:buClr>
              <a:buSzPts val="2000"/>
              <a:buChar char="–"/>
              <a:defRPr sz="2000">
                <a:solidFill>
                  <a:srgbClr val="4F6128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4F6128"/>
              </a:buClr>
              <a:buSzPts val="1800"/>
              <a:buChar char="•"/>
              <a:defRPr sz="1800">
                <a:solidFill>
                  <a:srgbClr val="4F6128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–"/>
              <a:defRPr sz="1600">
                <a:solidFill>
                  <a:srgbClr val="4F6128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4F6128"/>
              </a:buClr>
              <a:buSzPts val="1600"/>
              <a:buChar char="»"/>
              <a:defRPr sz="1600">
                <a:solidFill>
                  <a:srgbClr val="4F6128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hmGz1OctKbnjEXZXsoWPTS_BTkHgm290/view?usp=sharing" TargetMode="External"/><Relationship Id="rId4" Type="http://schemas.openxmlformats.org/officeDocument/2006/relationships/hyperlink" Target="https://drive.google.com/file/d/13GUEo9fkJb4Adwu46xzEYgp26vMGyjJY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448965" y="891995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</a:pPr>
            <a:r>
              <a:rPr lang="en-US"/>
              <a:t>HarvestSwap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448965" y="1655520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960"/>
              <a:buNone/>
            </a:pPr>
            <a:r>
              <a:rPr lang="en-US" sz="1960"/>
              <a:t>Gaurav Hasija, Amar Javaid, Lucinda Botlero, Kayla Covington, Devin Sparrow</a:t>
            </a:r>
            <a:endParaRPr sz="1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42530" y="128470"/>
            <a:ext cx="8552506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</a:pPr>
            <a:r>
              <a:rPr lang="en-US"/>
              <a:t>How It Came to Play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5488230" y="281175"/>
            <a:ext cx="3206806" cy="3512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ctr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3808474" y="984352"/>
            <a:ext cx="4886561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 Pandemic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interest in home gardening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number of amateur city/urban harvesters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 too much of same produce?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 Of Hanging Light Bulbs With One Glowing Trendy Flat Vector Light Bulb  Icons With Concept Of Idea On Yellow Background, Idea Icons, Light Icons,  Bulb Icons P… in 2020 | Light" id="105" name="Google Shape;105;p2"/>
          <p:cNvPicPr preferRelativeResize="0"/>
          <p:nvPr/>
        </p:nvPicPr>
        <p:blipFill rotWithShape="1">
          <a:blip r:embed="rId3">
            <a:alphaModFix/>
          </a:blip>
          <a:srcRect b="16339" l="3501" r="4268" t="5448"/>
          <a:stretch/>
        </p:blipFill>
        <p:spPr>
          <a:xfrm>
            <a:off x="142530" y="891995"/>
            <a:ext cx="2138895" cy="183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976016" y="433880"/>
            <a:ext cx="6719020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240"/>
              <a:buFont typeface="Calibri"/>
              <a:buNone/>
            </a:pPr>
            <a:r>
              <a:rPr lang="en-US" sz="3240"/>
              <a:t>HarvestSwap in Making</a:t>
            </a:r>
            <a:endParaRPr sz="3240"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976016" y="1198559"/>
            <a:ext cx="6719020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</a:pPr>
            <a:r>
              <a:rPr lang="en-US"/>
              <a:t>A platform for hobbyist harvester to exchange their fruits/veggies/herbs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</a:pPr>
            <a:r>
              <a:rPr lang="en-US"/>
              <a:t>Intended for local network of amateur harvester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2800"/>
              <a:buChar char="•"/>
            </a:pPr>
            <a:r>
              <a:rPr lang="en-US"/>
              <a:t>Non-commercial intent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48965" y="586585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600"/>
              <a:buFont typeface="Calibri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536879" y="137670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</a:pPr>
            <a:r>
              <a:rPr lang="en-US"/>
              <a:t>Main Pages</a:t>
            </a:r>
            <a:endParaRPr/>
          </a:p>
        </p:txBody>
      </p:sp>
      <p:sp>
        <p:nvSpPr>
          <p:cNvPr id="118" name="Google Shape;118;p4"/>
          <p:cNvSpPr txBox="1"/>
          <p:nvPr>
            <p:ph idx="2" type="body"/>
          </p:nvPr>
        </p:nvSpPr>
        <p:spPr>
          <a:xfrm>
            <a:off x="536879" y="180822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Welcome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How it Works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SwapCenter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Create Account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Login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 txBox="1"/>
          <p:nvPr>
            <p:ph idx="3" type="body"/>
          </p:nvPr>
        </p:nvSpPr>
        <p:spPr>
          <a:xfrm>
            <a:off x="3816500" y="1376767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None/>
            </a:pPr>
            <a:r>
              <a:rPr lang="en-US"/>
              <a:t>Sub-Pages</a:t>
            </a:r>
            <a:endParaRPr/>
          </a:p>
        </p:txBody>
      </p:sp>
      <p:sp>
        <p:nvSpPr>
          <p:cNvPr id="120" name="Google Shape;120;p4"/>
          <p:cNvSpPr txBox="1"/>
          <p:nvPr>
            <p:ph idx="4" type="body"/>
          </p:nvPr>
        </p:nvSpPr>
        <p:spPr>
          <a:xfrm>
            <a:off x="4572000" y="180822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My Listing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View Listing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Add Listing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Char char="•"/>
            </a:pPr>
            <a:r>
              <a:rPr lang="en-US"/>
              <a:t>My Profile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1823310" y="1197405"/>
            <a:ext cx="549738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to HarvestSwap Live Demo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Enjoy!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5fba77a8_0_0"/>
          <p:cNvSpPr txBox="1"/>
          <p:nvPr>
            <p:ph type="title"/>
          </p:nvPr>
        </p:nvSpPr>
        <p:spPr>
          <a:xfrm>
            <a:off x="448965" y="433880"/>
            <a:ext cx="8246100" cy="73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Development</a:t>
            </a:r>
            <a:endParaRPr/>
          </a:p>
        </p:txBody>
      </p:sp>
      <p:sp>
        <p:nvSpPr>
          <p:cNvPr id="133" name="Google Shape;133;ga85fba77a8_0_0"/>
          <p:cNvSpPr txBox="1"/>
          <p:nvPr>
            <p:ph idx="1" type="body"/>
          </p:nvPr>
        </p:nvSpPr>
        <p:spPr>
          <a:xfrm>
            <a:off x="448966" y="1197405"/>
            <a:ext cx="8246100" cy="351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Project Plan:</a:t>
            </a:r>
            <a:endParaRPr sz="20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https://drive.google.com/file/d/1hmGz1OctKbnjEXZXsoWPTS_BTkHgm290/view?usp=sharing</a:t>
            </a:r>
            <a:endParaRPr sz="2000"/>
          </a:p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Test Cases: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https://drive.google.com/file/d/13GUEo9fkJb4Adwu46xzEYgp26vMGyjJY/view?usp=sharing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Github Link:</a:t>
            </a:r>
            <a:endParaRPr sz="20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</a:rPr>
              <a:t>https://github.com/botlero/HarvestSwap/tree/main/HarvestSwap_final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155a61c2_0_0"/>
          <p:cNvSpPr txBox="1"/>
          <p:nvPr>
            <p:ph type="title"/>
          </p:nvPr>
        </p:nvSpPr>
        <p:spPr>
          <a:xfrm>
            <a:off x="448965" y="433880"/>
            <a:ext cx="8246100" cy="73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Implementations</a:t>
            </a:r>
            <a:endParaRPr/>
          </a:p>
        </p:txBody>
      </p:sp>
      <p:sp>
        <p:nvSpPr>
          <p:cNvPr id="140" name="Google Shape;140;gb1155a61c2_0_0"/>
          <p:cNvSpPr txBox="1"/>
          <p:nvPr>
            <p:ph idx="1" type="body"/>
          </p:nvPr>
        </p:nvSpPr>
        <p:spPr>
          <a:xfrm>
            <a:off x="448966" y="1197405"/>
            <a:ext cx="8246100" cy="351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</a:rPr>
              <a:t>Ability to edit/delete harvester profile and harvest details.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</a:rPr>
              <a:t>Using maps to identify harvester location.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</a:rPr>
              <a:t>Uploading images directly for harvester profile/harvest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</a:rPr>
              <a:t>Blog feature about </a:t>
            </a:r>
            <a:r>
              <a:rPr lang="en-US" sz="1800">
                <a:solidFill>
                  <a:schemeClr val="dk1"/>
                </a:solidFill>
              </a:rPr>
              <a:t>gardening</a:t>
            </a:r>
            <a:r>
              <a:rPr lang="en-US" sz="1800">
                <a:solidFill>
                  <a:schemeClr val="dk1"/>
                </a:solidFill>
              </a:rPr>
              <a:t> related information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</a:rPr>
              <a:t>Recommendation for harvests that one might be interested to see in the future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</a:rPr>
              <a:t>Option to add review for a harvester/harvest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</a:rPr>
              <a:t>Enhancement on harvester communication by implementing an internal module to contact harvester within the application.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9009345e6_2_0"/>
          <p:cNvSpPr txBox="1"/>
          <p:nvPr/>
        </p:nvSpPr>
        <p:spPr>
          <a:xfrm>
            <a:off x="1823310" y="1197405"/>
            <a:ext cx="5497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Welcome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</cp:coreProperties>
</file>