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53"/>
    <a:srgbClr val="FE7A99"/>
    <a:srgbClr val="FF5BA5"/>
    <a:srgbClr val="BEA7FF"/>
    <a:srgbClr val="D70DFF"/>
    <a:srgbClr val="9400E6"/>
    <a:srgbClr val="9900CC"/>
    <a:srgbClr val="CBB9FF"/>
    <a:srgbClr val="5EEC3C"/>
    <a:srgbClr val="FFA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EC1BE-9244-4852-8B52-19ED90FEDA3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4B1A-C136-4422-9E62-739D5E8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891995"/>
            <a:ext cx="8246070" cy="763525"/>
          </a:xfrm>
          <a:noFill/>
          <a:effectLst/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50000"/>
                  </a:schemeClr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655520"/>
            <a:ext cx="8246070" cy="61082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64068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3929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2"/>
          </a:xfrm>
        </p:spPr>
        <p:txBody>
          <a:bodyPr/>
          <a:lstStyle>
            <a:lvl1pPr algn="ctr"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algn="ctr"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 algn="ctr"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 algn="ctr"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 algn="ctr"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6" y="433880"/>
            <a:ext cx="671902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6" y="1198559"/>
            <a:ext cx="6719020" cy="3511061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37670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80822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7670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80822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HarvestSwap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Gaurav Hasija, Amar Javaid, Lucinda Botlero, Kayla Covington, Devin Sparrow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30" y="128470"/>
            <a:ext cx="8552506" cy="763525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How It </a:t>
            </a:r>
            <a:r>
              <a:rPr lang="en-US" dirty="0"/>
              <a:t>C</a:t>
            </a:r>
            <a:r>
              <a:rPr lang="en-US" dirty="0" smtClean="0"/>
              <a:t>ame to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30" y="281175"/>
            <a:ext cx="3206806" cy="35122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8474" y="984352"/>
            <a:ext cx="48865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2020 Pandemic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Growing interest in home gardening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Growing number of amateur city/urban harvesters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Got too much of same produce?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Set Of Hanging Light Bulbs With One Glowing Trendy Flat Vector Light Bulb  Icons With Concept Of Idea On Yellow Background, Idea Icons, Light Icons,  Bulb Icons P… in 2020 | Light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t="5448" r="4268" b="16340"/>
          <a:stretch/>
        </p:blipFill>
        <p:spPr bwMode="auto">
          <a:xfrm>
            <a:off x="142530" y="891995"/>
            <a:ext cx="2138895" cy="1832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HarvestSwap in Making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platform for hobbyist harvester to exchange their fruits/veggies/herbs</a:t>
            </a:r>
          </a:p>
          <a:p>
            <a:r>
              <a:rPr lang="en-US" dirty="0" smtClean="0"/>
              <a:t>Intended for local network of amateur harvester</a:t>
            </a:r>
          </a:p>
          <a:p>
            <a:r>
              <a:rPr lang="en-US" dirty="0" smtClean="0"/>
              <a:t>Non-commercial intent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Pages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l">
              <a:tabLst>
                <a:tab pos="969963" algn="l"/>
              </a:tabLst>
            </a:pPr>
            <a:r>
              <a:rPr lang="en-US" dirty="0" smtClean="0"/>
              <a:t>Welcome</a:t>
            </a:r>
          </a:p>
          <a:p>
            <a:pPr algn="l"/>
            <a:r>
              <a:rPr lang="en-US" dirty="0" smtClean="0"/>
              <a:t>How it Works</a:t>
            </a:r>
          </a:p>
          <a:p>
            <a:pPr algn="l"/>
            <a:r>
              <a:rPr lang="en-US" dirty="0" smtClean="0"/>
              <a:t>SwapCenter</a:t>
            </a:r>
          </a:p>
          <a:p>
            <a:pPr algn="l"/>
            <a:r>
              <a:rPr lang="en-US" dirty="0" smtClean="0"/>
              <a:t>Create Account</a:t>
            </a:r>
          </a:p>
          <a:p>
            <a:pPr algn="l"/>
            <a:r>
              <a:rPr lang="en-US" dirty="0" smtClean="0"/>
              <a:t>Login</a:t>
            </a:r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Sub-Pages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/>
            <a:r>
              <a:rPr lang="en-US" dirty="0" smtClean="0"/>
              <a:t>My Listing</a:t>
            </a:r>
          </a:p>
          <a:p>
            <a:pPr algn="l"/>
            <a:r>
              <a:rPr lang="en-US" dirty="0" smtClean="0"/>
              <a:t>View Listing</a:t>
            </a:r>
          </a:p>
          <a:p>
            <a:pPr algn="l"/>
            <a:r>
              <a:rPr lang="en-US" dirty="0" smtClean="0"/>
              <a:t>Add Listing</a:t>
            </a:r>
          </a:p>
          <a:p>
            <a:pPr algn="l"/>
            <a:r>
              <a:rPr lang="en-US" dirty="0" smtClean="0"/>
              <a:t>My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3310" y="1197405"/>
            <a:ext cx="54973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Welcome to HarvestSwap Live Demo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3600" dirty="0" smtClean="0"/>
              <a:t>Enjoy!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315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89</Words>
  <Application>Microsoft Office PowerPoint</Application>
  <PresentationFormat>On-screen Show (16:9)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HarvestSwap</vt:lpstr>
      <vt:lpstr>How It Came to Play</vt:lpstr>
      <vt:lpstr>HarvestSwap in Making</vt:lpstr>
      <vt:lpstr>Features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Lucinda Botlero</cp:lastModifiedBy>
  <cp:revision>171</cp:revision>
  <dcterms:created xsi:type="dcterms:W3CDTF">2013-08-21T19:17:07Z</dcterms:created>
  <dcterms:modified xsi:type="dcterms:W3CDTF">2020-12-12T16:53:00Z</dcterms:modified>
</cp:coreProperties>
</file>