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fZf+EjzygAmMziQz2IQzgxLEE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5fba77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5fba7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85fba77a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155a61c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155a6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1155a61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9009345e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9009345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9009345e6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448965" y="89199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448965" y="165552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  <a:defRPr b="0" i="0" sz="2800">
                <a:solidFill>
                  <a:srgbClr val="4F612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5770" y="3640685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48965" y="433880"/>
            <a:ext cx="8246070" cy="73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48966" y="1197405"/>
            <a:ext cx="8246070" cy="351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  <a:defRPr sz="2800">
                <a:solidFill>
                  <a:srgbClr val="4F6128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–"/>
              <a:defRPr>
                <a:solidFill>
                  <a:srgbClr val="4F6128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>
                <a:solidFill>
                  <a:srgbClr val="4F6128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>
                <a:solidFill>
                  <a:srgbClr val="4F6128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»"/>
              <a:defRPr>
                <a:solidFill>
                  <a:srgbClr val="4F612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976016" y="433880"/>
            <a:ext cx="671902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976016" y="1198559"/>
            <a:ext cx="671902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  <a:defRPr sz="2800">
                <a:solidFill>
                  <a:srgbClr val="4F6128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–"/>
              <a:defRPr>
                <a:solidFill>
                  <a:srgbClr val="4F6128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>
                <a:solidFill>
                  <a:srgbClr val="4F6128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>
                <a:solidFill>
                  <a:srgbClr val="4F6128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»"/>
              <a:defRPr>
                <a:solidFill>
                  <a:srgbClr val="4F612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48965" y="586585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536879" y="137670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  <a:defRPr b="1" sz="2400">
                <a:solidFill>
                  <a:srgbClr val="4F612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36879" y="180822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 sz="2400">
                <a:solidFill>
                  <a:srgbClr val="4F6128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 sz="2000">
                <a:solidFill>
                  <a:srgbClr val="4F6128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4F6128"/>
              </a:buClr>
              <a:buSzPts val="1800"/>
              <a:buChar char="•"/>
              <a:defRPr sz="1800">
                <a:solidFill>
                  <a:srgbClr val="4F6128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–"/>
              <a:defRPr sz="1600">
                <a:solidFill>
                  <a:srgbClr val="4F6128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»"/>
              <a:defRPr sz="1600">
                <a:solidFill>
                  <a:srgbClr val="4F6128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0" y="137670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  <a:defRPr b="1" sz="2400">
                <a:solidFill>
                  <a:srgbClr val="4F612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572000" y="180822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 sz="2400">
                <a:solidFill>
                  <a:srgbClr val="4F6128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 sz="2000">
                <a:solidFill>
                  <a:srgbClr val="4F6128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4F6128"/>
              </a:buClr>
              <a:buSzPts val="1800"/>
              <a:buChar char="•"/>
              <a:defRPr sz="1800">
                <a:solidFill>
                  <a:srgbClr val="4F6128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–"/>
              <a:defRPr sz="1600">
                <a:solidFill>
                  <a:srgbClr val="4F6128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»"/>
              <a:defRPr sz="1600">
                <a:solidFill>
                  <a:srgbClr val="4F6128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hmGz1OctKbnjEXZXsoWPTS_BTkHgm290/view?usp=sharing" TargetMode="External"/><Relationship Id="rId4" Type="http://schemas.openxmlformats.org/officeDocument/2006/relationships/hyperlink" Target="https://drive.google.com/file/d/13GUEo9fkJb4Adwu46xzEYgp26vMGyjJY/view?usp=sharing" TargetMode="External"/><Relationship Id="rId5" Type="http://schemas.openxmlformats.org/officeDocument/2006/relationships/hyperlink" Target="https://drive.google.com/drive/folders/17ncyDQJEOiTJcn84233MNzxrXryTrZNq?usp=sharing" TargetMode="External"/><Relationship Id="rId6" Type="http://schemas.openxmlformats.org/officeDocument/2006/relationships/hyperlink" Target="https://trello.com/b/Y3RNBqFl/harvest-swap-sprint-1-21-27-nov" TargetMode="External"/><Relationship Id="rId7" Type="http://schemas.openxmlformats.org/officeDocument/2006/relationships/hyperlink" Target="https://lucid.app/lucidchart/invitations/accept/384c027c-886a-4bd2-b4d8-9dbb82574458" TargetMode="External"/><Relationship Id="rId8" Type="http://schemas.openxmlformats.org/officeDocument/2006/relationships/hyperlink" Target="https://github.com/botlero/HarvestSwap/tree/main/HarvestSwap_fina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48965" y="89199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HarvestSwap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48965" y="165552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960"/>
              <a:buNone/>
            </a:pPr>
            <a:r>
              <a:rPr lang="en-US" sz="1960"/>
              <a:t>Gaurav Hasija, Amar Javaid, Lucinda Botlero, Kayla Covington, Devin Sparrow</a:t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42530" y="128470"/>
            <a:ext cx="8552506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How It Came to Play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488230" y="281175"/>
            <a:ext cx="3206806" cy="351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808474" y="984352"/>
            <a:ext cx="488656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 Pandemic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interest in home gardening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number of amateur city/urban harvesters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too much of same produce?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 Of Hanging Light Bulbs With One Glowing Trendy Flat Vector Light Bulb  Icons With Concept Of Idea On Yellow Background, Idea Icons, Light Icons,  Bulb Icons P… in 2020 | Light" id="105" name="Google Shape;105;p2"/>
          <p:cNvPicPr preferRelativeResize="0"/>
          <p:nvPr/>
        </p:nvPicPr>
        <p:blipFill rotWithShape="1">
          <a:blip r:embed="rId3">
            <a:alphaModFix/>
          </a:blip>
          <a:srcRect b="16339" l="3501" r="4268" t="5448"/>
          <a:stretch/>
        </p:blipFill>
        <p:spPr>
          <a:xfrm>
            <a:off x="142530" y="891995"/>
            <a:ext cx="2138895" cy="183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976016" y="433880"/>
            <a:ext cx="671902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240"/>
              <a:buFont typeface="Calibri"/>
              <a:buNone/>
            </a:pPr>
            <a:r>
              <a:rPr lang="en-US" sz="3240"/>
              <a:t>HarvestSwap in Making</a:t>
            </a:r>
            <a:endParaRPr sz="324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976016" y="1198559"/>
            <a:ext cx="671902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A platform for hobbyist harvester to exchange their fruits/veggies/herbs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Intended for local network of amateur harvester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Non-commercial intent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48965" y="586585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36879" y="137670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rPr lang="en-US"/>
              <a:t>Main Pages</a:t>
            </a:r>
            <a:endParaRPr/>
          </a:p>
        </p:txBody>
      </p:sp>
      <p:sp>
        <p:nvSpPr>
          <p:cNvPr id="118" name="Google Shape;118;p4"/>
          <p:cNvSpPr txBox="1"/>
          <p:nvPr>
            <p:ph idx="2" type="body"/>
          </p:nvPr>
        </p:nvSpPr>
        <p:spPr>
          <a:xfrm>
            <a:off x="536879" y="180822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Welcome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How it Works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SwapCenter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Create Account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Login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3" type="body"/>
          </p:nvPr>
        </p:nvSpPr>
        <p:spPr>
          <a:xfrm>
            <a:off x="3816500" y="1376767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rPr lang="en-US"/>
              <a:t>Sub-Pages</a:t>
            </a:r>
            <a:endParaRPr/>
          </a:p>
        </p:txBody>
      </p:sp>
      <p:sp>
        <p:nvSpPr>
          <p:cNvPr id="120" name="Google Shape;120;p4"/>
          <p:cNvSpPr txBox="1"/>
          <p:nvPr>
            <p:ph idx="4" type="body"/>
          </p:nvPr>
        </p:nvSpPr>
        <p:spPr>
          <a:xfrm>
            <a:off x="4572000" y="180822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My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View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Add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My Profile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823310" y="1197405"/>
            <a:ext cx="549738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HarvestSwap Live Demo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5fba77a8_0_0"/>
          <p:cNvSpPr txBox="1"/>
          <p:nvPr>
            <p:ph type="title"/>
          </p:nvPr>
        </p:nvSpPr>
        <p:spPr>
          <a:xfrm>
            <a:off x="408840" y="201180"/>
            <a:ext cx="8246100" cy="7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Development</a:t>
            </a:r>
            <a:endParaRPr/>
          </a:p>
        </p:txBody>
      </p:sp>
      <p:sp>
        <p:nvSpPr>
          <p:cNvPr id="133" name="Google Shape;133;ga85fba77a8_0_0"/>
          <p:cNvSpPr txBox="1"/>
          <p:nvPr>
            <p:ph idx="1" type="body"/>
          </p:nvPr>
        </p:nvSpPr>
        <p:spPr>
          <a:xfrm>
            <a:off x="448975" y="883175"/>
            <a:ext cx="8048700" cy="30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56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Project Plan:</a:t>
            </a:r>
            <a:r>
              <a:rPr lang="en-US" sz="1300" u="sng">
                <a:solidFill>
                  <a:schemeClr val="hlink"/>
                </a:solidFill>
                <a:hlinkClick r:id="rId3"/>
              </a:rPr>
              <a:t>https://drive.google.com/file/d/1hmGz1OctKbnjEXZXsoWPTS_BTkHgm290/view?usp=sharing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Test Cases: </a:t>
            </a:r>
            <a:r>
              <a:rPr lang="en-US" sz="1300" u="sng">
                <a:solidFill>
                  <a:schemeClr val="hlink"/>
                </a:solidFill>
                <a:hlinkClick r:id="rId4"/>
              </a:rPr>
              <a:t>https://drive.google.com/file/d/13GUEo9fkJb4Adwu46xzEYgp26vMGyjJY/view?usp=sharing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User Stories: </a:t>
            </a:r>
            <a:r>
              <a:rPr lang="en-US" sz="1300" u="sng">
                <a:solidFill>
                  <a:schemeClr val="hlink"/>
                </a:solidFill>
                <a:hlinkClick r:id="rId5"/>
              </a:rPr>
              <a:t>https://drive.google.com/drive/folders/17ncyDQJEOiTJcn84233MNzxrXryTrZNq?usp=sharing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Trello:</a:t>
            </a:r>
            <a:r>
              <a:rPr lang="en-US" sz="1300" u="sng">
                <a:solidFill>
                  <a:schemeClr val="hlink"/>
                </a:solidFill>
                <a:hlinkClick r:id="rId6"/>
              </a:rPr>
              <a:t>https://trello.com/b/Y3RNBqFl/harvest-swap-sprint-1-21-27-nov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Lucidchart: </a:t>
            </a:r>
            <a:r>
              <a:rPr lang="en-US" sz="1300" u="sng">
                <a:solidFill>
                  <a:schemeClr val="hlink"/>
                </a:solidFill>
                <a:hlinkClick r:id="rId7"/>
              </a:rPr>
              <a:t>https://lucid.app/lucidchart/invitations/accept/384c027c-886a-4bd2-b4d8-9dbb82574458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Github Link: </a:t>
            </a:r>
            <a:r>
              <a:rPr lang="en-US" sz="1300" u="sng">
                <a:solidFill>
                  <a:schemeClr val="hlink"/>
                </a:solidFill>
                <a:hlinkClick r:id="rId8"/>
              </a:rPr>
              <a:t>https://github.com/botlero/HarvestSwap/tree/main/HarvestSwap_final</a:t>
            </a:r>
            <a:endParaRPr sz="1300"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155a61c2_0_0"/>
          <p:cNvSpPr txBox="1"/>
          <p:nvPr>
            <p:ph type="title"/>
          </p:nvPr>
        </p:nvSpPr>
        <p:spPr>
          <a:xfrm>
            <a:off x="448965" y="433880"/>
            <a:ext cx="8246100" cy="7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Implementations</a:t>
            </a:r>
            <a:endParaRPr/>
          </a:p>
        </p:txBody>
      </p:sp>
      <p:sp>
        <p:nvSpPr>
          <p:cNvPr id="140" name="Google Shape;140;gb1155a61c2_0_0"/>
          <p:cNvSpPr txBox="1"/>
          <p:nvPr>
            <p:ph idx="1" type="body"/>
          </p:nvPr>
        </p:nvSpPr>
        <p:spPr>
          <a:xfrm>
            <a:off x="448966" y="1197405"/>
            <a:ext cx="8246100" cy="35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Using maps to identify harvester location.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Uploading images directly for harvester profile/harvest.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Blog feature about </a:t>
            </a:r>
            <a:r>
              <a:rPr lang="en-US" sz="1500">
                <a:solidFill>
                  <a:schemeClr val="dk1"/>
                </a:solidFill>
              </a:rPr>
              <a:t>gardening</a:t>
            </a:r>
            <a:r>
              <a:rPr lang="en-US" sz="1500">
                <a:solidFill>
                  <a:schemeClr val="dk1"/>
                </a:solidFill>
              </a:rPr>
              <a:t> related information.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Recommendation for harvests based on what someone is interested in.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Option to add review for a harvester/harvest.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Enhancement on harvester communication by implementing an internal module. to contact harvester within the application.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chemeClr val="dk1"/>
                </a:solidFill>
              </a:rPr>
              <a:t>Ability to edit/delete harvester profile and harvest details.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009345e6_2_0"/>
          <p:cNvSpPr txBox="1"/>
          <p:nvPr/>
        </p:nvSpPr>
        <p:spPr>
          <a:xfrm>
            <a:off x="1823310" y="1197405"/>
            <a:ext cx="5497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Welcome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</cp:coreProperties>
</file>