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8" r:id="rId3"/>
    <p:sldId id="315" r:id="rId4"/>
    <p:sldId id="316" r:id="rId5"/>
    <p:sldId id="317" r:id="rId6"/>
    <p:sldId id="301" r:id="rId7"/>
    <p:sldId id="300" r:id="rId8"/>
    <p:sldId id="298" r:id="rId9"/>
    <p:sldId id="29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lver.arm.com/browse/DS50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lver.arm.com/browse/DS500-BN-000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63564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Downloadable Application Module</a:t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sz="1600" dirty="0"/>
              <a:t>SIM7000 open </a:t>
            </a:r>
            <a:r>
              <a:rPr lang="en-US" altLang="zh-CN" sz="1600" dirty="0" err="1"/>
              <a:t>threadx</a:t>
            </a:r>
            <a:r>
              <a:rPr lang="en-US" altLang="zh-CN" sz="1600" dirty="0"/>
              <a:t> platform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442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资料夹\工作文件\产品图片\产品图片（2009）\logo\SIMCOM-LOGO_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9" y="251047"/>
            <a:ext cx="863349" cy="59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187624" y="847105"/>
            <a:ext cx="73448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94853" y="451316"/>
            <a:ext cx="65415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62" y="1131590"/>
            <a:ext cx="2952328" cy="376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Resource</a:t>
            </a:r>
          </a:p>
          <a:p>
            <a:endParaRPr lang="en-US" altLang="zh-CN" dirty="0"/>
          </a:p>
          <a:p>
            <a:r>
              <a:rPr lang="en-US" altLang="zh-CN" sz="1200" kern="0" dirty="0"/>
              <a:t>CPU:   Cortex-A7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OS:  </a:t>
            </a:r>
            <a:r>
              <a:rPr lang="en-US" altLang="zh-CN" sz="1200" kern="0" dirty="0" err="1"/>
              <a:t>ThreadX</a:t>
            </a:r>
            <a:endParaRPr lang="en-US" altLang="zh-CN" sz="1200" kern="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App Size: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           CODE + DATA  =   1 Mbytes.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	 Flash file system  = 1 Mbytes.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App Driver : 	 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          GPIO :  11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	UART:    2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	 ADC  :   1 Ch:15Bit  0.1~ 1.7V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           USB  :   1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            I2C   :   1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App Debug 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1200" kern="0" dirty="0"/>
              <a:t>           Log  :   UART_TX  </a:t>
            </a:r>
          </a:p>
          <a:p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1458972"/>
            <a:ext cx="403244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SDK Environment</a:t>
            </a:r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sz="1200" b="1" dirty="0"/>
              <a:t>ARM Compiler 5.05 </a:t>
            </a:r>
            <a:br>
              <a:rPr lang="en-US" altLang="zh-CN" sz="1200" dirty="0"/>
            </a:br>
            <a:r>
              <a:rPr lang="en-US" altLang="zh-CN" sz="1200" dirty="0">
                <a:hlinkClick r:id="rId3"/>
              </a:rPr>
              <a:t>https://silver.arm.com/browse/DS500</a:t>
            </a:r>
            <a:endParaRPr lang="en-US" altLang="zh-CN" sz="1200" dirty="0"/>
          </a:p>
          <a:p>
            <a:r>
              <a:rPr lang="en-US" altLang="zh-CN" sz="1200" dirty="0"/>
              <a:t>License get from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>
                <a:hlinkClick r:id="rId4"/>
              </a:rPr>
              <a:t>https://silver.arm.com/browse/DS500-BN-00003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dirty="0"/>
              <a:t>Compile command: </a:t>
            </a:r>
          </a:p>
          <a:p>
            <a:r>
              <a:rPr lang="en-US" altLang="zh-CN" sz="1200" dirty="0"/>
              <a:t>build.sh (Linux),</a:t>
            </a:r>
          </a:p>
          <a:p>
            <a:r>
              <a:rPr lang="en-US" altLang="zh-CN" sz="1200" dirty="0"/>
              <a:t>build.cm (Windows). </a:t>
            </a:r>
          </a:p>
          <a:p>
            <a:br>
              <a:rPr lang="en-US" altLang="zh-CN" sz="1200" dirty="0"/>
            </a:br>
            <a:r>
              <a:rPr lang="en-US" altLang="zh-CN" sz="1200" dirty="0"/>
              <a:t>Customer need to modify TOOLCHAIN_PATH and ARMLMD_LICENSE_FILE in build.cmd file accordingly.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3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14" y="339502"/>
            <a:ext cx="8229600" cy="857250"/>
          </a:xfrm>
        </p:spPr>
        <p:txBody>
          <a:bodyPr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How to Compile Project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183308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1) ARM Compiler 5.05  installation;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2) get license, and put it to arm folder;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3) modify build.cmd for toolchain path and license path;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4) run build.cmd in command line.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2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07631"/>
            <a:ext cx="1557448" cy="30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2562"/>
            <a:ext cx="15906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32694"/>
            <a:ext cx="23907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635896" y="1132694"/>
            <a:ext cx="2390775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8224" y="1132694"/>
            <a:ext cx="1590675" cy="29635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07704" y="3795886"/>
            <a:ext cx="792088" cy="35530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99792" y="2614478"/>
            <a:ext cx="3816424" cy="13590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619672" y="1347614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83768" y="1494644"/>
            <a:ext cx="108012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252028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Project Tree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23928" y="1179639"/>
            <a:ext cx="907355" cy="239983"/>
          </a:xfrm>
          <a:prstGeom prst="round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20072" y="411510"/>
            <a:ext cx="347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This is target bin file for application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直接箭头连接符 16"/>
          <p:cNvCxnSpPr>
            <a:endCxn id="12291" idx="0"/>
          </p:cNvCxnSpPr>
          <p:nvPr/>
        </p:nvCxnSpPr>
        <p:spPr>
          <a:xfrm flipH="1">
            <a:off x="4831284" y="780842"/>
            <a:ext cx="388788" cy="35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12914" y="267494"/>
            <a:ext cx="8229600" cy="857250"/>
          </a:xfrm>
        </p:spPr>
        <p:txBody>
          <a:bodyPr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How to input app(bin) file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560" y="1229848"/>
            <a:ext cx="5688632" cy="3590697"/>
            <a:chOff x="1115616" y="1229848"/>
            <a:chExt cx="5688632" cy="3590697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29848"/>
              <a:ext cx="5688632" cy="3590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椭圆 4"/>
            <p:cNvSpPr/>
            <p:nvPr/>
          </p:nvSpPr>
          <p:spPr>
            <a:xfrm>
              <a:off x="3059832" y="2283718"/>
              <a:ext cx="1008112" cy="28803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44208" y="1995686"/>
            <a:ext cx="2480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chemeClr val="tx2"/>
                </a:solidFill>
              </a:rPr>
              <a:t>USB interface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chemeClr val="tx2"/>
                </a:solidFill>
              </a:rPr>
              <a:t>QPST-&gt;EFS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chemeClr val="tx2"/>
                </a:solidFill>
              </a:rPr>
              <a:t>AP file system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chemeClr val="tx2"/>
                </a:solidFill>
              </a:rPr>
              <a:t>Create folder “</a:t>
            </a:r>
            <a:r>
              <a:rPr lang="en-US" altLang="zh-CN" sz="1600" dirty="0" err="1">
                <a:solidFill>
                  <a:schemeClr val="tx2"/>
                </a:solidFill>
              </a:rPr>
              <a:t>custapp</a:t>
            </a:r>
            <a:r>
              <a:rPr lang="en-US" altLang="zh-CN" sz="1600" dirty="0">
                <a:solidFill>
                  <a:schemeClr val="tx2"/>
                </a:solidFill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chemeClr val="tx2"/>
                </a:solidFill>
              </a:rPr>
              <a:t>Put app bin file here.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7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0917"/>
            <a:ext cx="4834880" cy="85725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GPIO Drive Demo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23678"/>
            <a:ext cx="4032448" cy="115557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Drive Pin 66 = Status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Uart3 for command input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34211"/>
            <a:ext cx="40290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81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0032" y="771550"/>
            <a:ext cx="3312368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GPIO&gt; 1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Command List (GPIO):</a:t>
            </a:r>
          </a:p>
          <a:p>
            <a:r>
              <a:rPr lang="en-US" altLang="zh-CN" sz="1200" dirty="0"/>
              <a:t>  Commands:</a:t>
            </a:r>
          </a:p>
          <a:p>
            <a:r>
              <a:rPr lang="en-US" altLang="zh-CN" sz="1200" dirty="0"/>
              <a:t>     1. Help</a:t>
            </a:r>
          </a:p>
          <a:p>
            <a:r>
              <a:rPr lang="en-US" altLang="zh-CN" sz="1200" dirty="0"/>
              <a:t>     2. Up</a:t>
            </a:r>
          </a:p>
          <a:p>
            <a:r>
              <a:rPr lang="en-US" altLang="zh-CN" sz="1200" dirty="0"/>
              <a:t>     3. Root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4. GPIOINT REGISTER INTERRUPT</a:t>
            </a:r>
          </a:p>
          <a:p>
            <a:r>
              <a:rPr lang="en-US" altLang="zh-CN" sz="1200" dirty="0"/>
              <a:t>     5. GPIOINT DEREGISTER INTERRUPT</a:t>
            </a:r>
          </a:p>
          <a:p>
            <a:r>
              <a:rPr lang="en-US" altLang="zh-CN" sz="1200" dirty="0"/>
              <a:t>     6. GPIOINT SET TRIGGER</a:t>
            </a:r>
          </a:p>
          <a:p>
            <a:r>
              <a:rPr lang="en-US" altLang="zh-CN" sz="1200" dirty="0"/>
              <a:t>     7. GPIOINT ENABLE INTERRUPT</a:t>
            </a:r>
          </a:p>
          <a:p>
            <a:r>
              <a:rPr lang="en-US" altLang="zh-CN" sz="1200" dirty="0"/>
              <a:t>     8. GPIOINT DISABLE INTERRUPT</a:t>
            </a:r>
          </a:p>
          <a:p>
            <a:r>
              <a:rPr lang="en-US" altLang="zh-CN" sz="1200" dirty="0"/>
              <a:t>     9. GPIOINT TRIGGER INTERRUPT</a:t>
            </a:r>
          </a:p>
          <a:p>
            <a:r>
              <a:rPr lang="en-US" altLang="zh-CN" sz="1200" dirty="0"/>
              <a:t>    10. GPIOINT IS INTERRUPT PENDING</a:t>
            </a:r>
          </a:p>
          <a:p>
            <a:r>
              <a:rPr lang="en-US" altLang="zh-CN" sz="1200" dirty="0"/>
              <a:t>    11. GET GPIO ID</a:t>
            </a:r>
          </a:p>
          <a:p>
            <a:r>
              <a:rPr lang="en-US" altLang="zh-CN" sz="1200" dirty="0"/>
              <a:t>    12. RELEASE GPIO ID</a:t>
            </a:r>
          </a:p>
          <a:p>
            <a:r>
              <a:rPr lang="en-US" altLang="zh-CN" sz="1200" dirty="0"/>
              <a:t>    13. CONFIG GPIO</a:t>
            </a:r>
          </a:p>
          <a:p>
            <a:r>
              <a:rPr lang="en-US" altLang="zh-CN" sz="1200" dirty="0"/>
              <a:t>    14. DRIVE GPIO</a:t>
            </a:r>
          </a:p>
          <a:p>
            <a:r>
              <a:rPr lang="en-US" altLang="zh-CN" sz="1200" dirty="0"/>
              <a:t>    15. READ GPIO</a:t>
            </a:r>
          </a:p>
        </p:txBody>
      </p:sp>
      <p:sp>
        <p:nvSpPr>
          <p:cNvPr id="5" name="矩形 4"/>
          <p:cNvSpPr/>
          <p:nvPr/>
        </p:nvSpPr>
        <p:spPr>
          <a:xfrm>
            <a:off x="493777" y="771550"/>
            <a:ext cx="2574032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Command List:</a:t>
            </a:r>
          </a:p>
          <a:p>
            <a:r>
              <a:rPr lang="en-US" altLang="zh-CN" sz="1200" dirty="0"/>
              <a:t>  Commands:</a:t>
            </a:r>
          </a:p>
          <a:p>
            <a:r>
              <a:rPr lang="en-US" altLang="zh-CN" sz="1200" dirty="0"/>
              <a:t>     1. Help</a:t>
            </a:r>
          </a:p>
          <a:p>
            <a:r>
              <a:rPr lang="en-US" altLang="zh-CN" sz="1200" dirty="0"/>
              <a:t>     2. Exit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Subgroups:</a:t>
            </a:r>
          </a:p>
          <a:p>
            <a:r>
              <a:rPr lang="en-US" altLang="zh-CN" sz="1200" dirty="0"/>
              <a:t>     3. PSM</a:t>
            </a:r>
          </a:p>
          <a:p>
            <a:r>
              <a:rPr lang="en-US" altLang="zh-CN" sz="1200" dirty="0"/>
              <a:t>     4. HTTP</a:t>
            </a:r>
          </a:p>
          <a:p>
            <a:r>
              <a:rPr lang="en-US" altLang="zh-CN" sz="1200" dirty="0"/>
              <a:t>     5. GPIO</a:t>
            </a:r>
          </a:p>
          <a:p>
            <a:r>
              <a:rPr lang="en-US" altLang="zh-CN" sz="1200" dirty="0"/>
              <a:t>     6. ADC</a:t>
            </a:r>
          </a:p>
          <a:p>
            <a:r>
              <a:rPr lang="en-US" altLang="zh-CN" sz="1200" dirty="0"/>
              <a:t>     7. I2C</a:t>
            </a:r>
          </a:p>
          <a:p>
            <a:r>
              <a:rPr lang="en-US" altLang="zh-CN" sz="1200" dirty="0"/>
              <a:t>     8. FS</a:t>
            </a:r>
          </a:p>
          <a:p>
            <a:r>
              <a:rPr lang="en-US" altLang="zh-CN" sz="1200" dirty="0"/>
              <a:t>     9. USB</a:t>
            </a:r>
          </a:p>
          <a:p>
            <a:r>
              <a:rPr lang="en-US" altLang="zh-CN" sz="1200" dirty="0"/>
              <a:t>    10. IOT</a:t>
            </a:r>
          </a:p>
          <a:p>
            <a:r>
              <a:rPr lang="en-US" altLang="zh-CN" sz="1200" dirty="0"/>
              <a:t>    11. SOCKET</a:t>
            </a:r>
          </a:p>
          <a:p>
            <a:r>
              <a:rPr lang="en-US" altLang="zh-CN" sz="1200" dirty="0"/>
              <a:t>    12. GPS</a:t>
            </a:r>
          </a:p>
          <a:p>
            <a:endParaRPr lang="en-US" altLang="zh-CN" sz="1200" dirty="0"/>
          </a:p>
          <a:p>
            <a:r>
              <a:rPr lang="en-US" altLang="zh-CN" sz="1200" dirty="0"/>
              <a:t>&gt; 5</a:t>
            </a:r>
          </a:p>
        </p:txBody>
      </p:sp>
      <p:sp>
        <p:nvSpPr>
          <p:cNvPr id="7" name="右箭头 6"/>
          <p:cNvSpPr/>
          <p:nvPr/>
        </p:nvSpPr>
        <p:spPr>
          <a:xfrm>
            <a:off x="3563888" y="2571750"/>
            <a:ext cx="1152128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411510"/>
            <a:ext cx="7560840" cy="43396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11: GET GPIO ID &lt;</a:t>
            </a:r>
            <a:r>
              <a:rPr lang="en-US" altLang="zh-CN" sz="1200" dirty="0" err="1"/>
              <a:t>pin_number</a:t>
            </a:r>
            <a:r>
              <a:rPr lang="en-US" altLang="zh-CN" sz="1200" dirty="0"/>
              <a:t>&gt;,&lt;</a:t>
            </a:r>
            <a:r>
              <a:rPr lang="en-US" altLang="zh-CN" sz="1200" dirty="0" err="1"/>
              <a:t>pin_function</a:t>
            </a:r>
            <a:r>
              <a:rPr lang="en-US" altLang="zh-CN" sz="1200" dirty="0"/>
              <a:t>&gt;,&lt;input/output&gt;,&lt;</a:t>
            </a:r>
            <a:r>
              <a:rPr lang="en-US" altLang="zh-CN" sz="1200" dirty="0" err="1"/>
              <a:t>pull_value</a:t>
            </a:r>
            <a:r>
              <a:rPr lang="en-US" altLang="zh-CN" sz="1200" dirty="0"/>
              <a:t>&gt;,&lt;</a:t>
            </a:r>
            <a:r>
              <a:rPr lang="en-US" altLang="zh-CN" sz="1200" dirty="0" err="1"/>
              <a:t>drive_strength</a:t>
            </a:r>
            <a:r>
              <a:rPr lang="en-US" altLang="zh-CN" sz="1200" dirty="0"/>
              <a:t>&gt;      Get </a:t>
            </a:r>
            <a:r>
              <a:rPr lang="en-US" altLang="zh-CN" sz="1200" dirty="0" err="1"/>
              <a:t>Gpio</a:t>
            </a:r>
            <a:r>
              <a:rPr lang="en-US" altLang="zh-CN" sz="1200" dirty="0"/>
              <a:t> ID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GPIO&gt; 11 74 0 1 0 2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GPIO: case type: QAPI_GPIO_OUTPUT_E</a:t>
            </a:r>
          </a:p>
          <a:p>
            <a:r>
              <a:rPr lang="en-US" altLang="zh-CN" sz="1200" dirty="0"/>
              <a:t>GPIO: case type: QAPI_GPIO_NO_PULL_E</a:t>
            </a:r>
          </a:p>
          <a:p>
            <a:r>
              <a:rPr lang="en-US" altLang="zh-CN" sz="1200" dirty="0"/>
              <a:t>GPIO: case type: QAPI_GPIO_6MA_E</a:t>
            </a:r>
          </a:p>
          <a:p>
            <a:r>
              <a:rPr lang="en-US" altLang="zh-CN" sz="1200" dirty="0"/>
              <a:t>GPIO: Result: Get </a:t>
            </a:r>
            <a:r>
              <a:rPr lang="en-US" altLang="zh-CN" sz="1200" dirty="0" err="1"/>
              <a:t>Gpio</a:t>
            </a:r>
            <a:r>
              <a:rPr lang="en-US" altLang="zh-CN" sz="1200" dirty="0"/>
              <a:t> ID SUCCESS</a:t>
            </a:r>
          </a:p>
          <a:p>
            <a:r>
              <a:rPr lang="en-US" altLang="zh-CN" sz="1200" dirty="0"/>
              <a:t>GPIO: Result: </a:t>
            </a:r>
            <a:r>
              <a:rPr lang="en-US" altLang="zh-CN" sz="1200" dirty="0" err="1"/>
              <a:t>Gpio</a:t>
            </a:r>
            <a:r>
              <a:rPr lang="en-US" altLang="zh-CN" sz="1200" dirty="0"/>
              <a:t> ID is 46337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GPIO&gt; 13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GPIO: Result: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Gpio</a:t>
            </a:r>
            <a:r>
              <a:rPr lang="en-US" altLang="zh-CN" sz="1200" dirty="0"/>
              <a:t> SUCCESS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GPIO&gt; 14 74 0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GPIO: Result: Drive </a:t>
            </a:r>
            <a:r>
              <a:rPr lang="en-US" altLang="zh-CN" sz="1200" dirty="0" err="1"/>
              <a:t>Gpio</a:t>
            </a:r>
            <a:r>
              <a:rPr lang="en-US" altLang="zh-CN" sz="1200" dirty="0"/>
              <a:t> SUCCESS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GPIO&gt; 14 74 1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GPIO: Result: Drive </a:t>
            </a:r>
            <a:r>
              <a:rPr lang="en-US" altLang="zh-CN" sz="1200" dirty="0" err="1"/>
              <a:t>Gpio</a:t>
            </a:r>
            <a:r>
              <a:rPr lang="en-US" altLang="zh-CN" sz="1200" dirty="0"/>
              <a:t> SUCCESS</a:t>
            </a:r>
          </a:p>
          <a:p>
            <a:endParaRPr lang="en-US" altLang="zh-CN" sz="1200" dirty="0"/>
          </a:p>
          <a:p>
            <a:r>
              <a:rPr lang="en-US" altLang="zh-CN" sz="1200" dirty="0"/>
              <a:t>GPIO&gt; 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4391980" y="699542"/>
            <a:ext cx="1476164" cy="36724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Get ID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Register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Drive low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Drive high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30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11710"/>
            <a:ext cx="9144000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Thanks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9684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409</Words>
  <Application>Microsoft Office PowerPoint</Application>
  <PresentationFormat>On-screen Show (16:9)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Downloadable Application Module SIM7000 open threadx platform</vt:lpstr>
      <vt:lpstr>PowerPoint Presentation</vt:lpstr>
      <vt:lpstr>How to Compile Project</vt:lpstr>
      <vt:lpstr>Project Tree</vt:lpstr>
      <vt:lpstr>How to input app(bin) file</vt:lpstr>
      <vt:lpstr>GPIO Drive 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Solutions</dc:title>
  <dc:creator>yadong.meng(孟亚东)</dc:creator>
  <cp:lastModifiedBy>Martin Chang</cp:lastModifiedBy>
  <cp:revision>123</cp:revision>
  <dcterms:created xsi:type="dcterms:W3CDTF">2017-10-27T07:21:32Z</dcterms:created>
  <dcterms:modified xsi:type="dcterms:W3CDTF">2017-11-17T21:27:38Z</dcterms:modified>
</cp:coreProperties>
</file>