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0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9D08-50AF-9093-8E18-DC3754B3E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CC135-3B67-66FD-3F20-A32B19E06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0291F-EE67-009D-231A-254314DE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6731-5B4A-6018-6BF4-94F8653F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94D3-FBAA-43A4-0869-11F4956A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339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A344-2AC6-771B-FEE5-C9AFB8BA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23A8E-8B13-44A1-5EFA-AAC88D460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DBD1E-A898-82E4-C17B-5F50FBCE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EA5EA-19D4-EDF2-53B4-F4F01E7E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4258-A683-CC75-1D68-ACEE1E4A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05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DEE1A-1B91-FFD6-02E7-C648153A7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A994-AB1A-49D1-C907-4CBB87FDE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ED838-C91C-D206-1C9B-E0421FAD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768A-080E-2161-855E-8792EC65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F2E2-79D7-2BE3-7E9D-0E0E02A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59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0F4D-0821-0007-D2BD-D2DB3865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4CCD-5A80-8DD7-CFE4-02ABCC540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F786-C358-33EA-BFB4-CC3E5A9C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BF46-477A-3C37-9CBC-3E35B608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04AD-95A4-FF63-9E2C-8CEA100D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924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F102-BA9D-70F9-3D66-8A2789F6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6985-1655-BFFD-7D95-DCB45413F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94F5-910E-918D-589E-13D6835E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7C370-04F2-059B-6BFD-26C665DB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802F-60A3-FF36-7E20-A79B3EBC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758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FC89-1915-2274-552B-F61E3C23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F288-BDD7-33D0-EB73-E7934729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48342-B650-075A-4F23-5EB046745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11FEC-4A8A-C232-1A0A-B99A6754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EB371-63D6-42A3-7977-AFA2689B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78AC-83D9-87A1-57AB-EF294FCC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51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97E-0923-E14B-10A7-69B9B578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B4A5-2107-0A36-F842-7D1A6EF9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CBBB4-4295-6357-504C-4F7121E68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2A3C5-3CD9-17CF-61C8-A6B12CFEC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5D47-158C-B7A0-AF84-CDCE29D0D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B0975-8464-1838-2366-3166BD73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9C8D3-C328-F860-7925-D604E3F9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104F1-85D6-3EFD-E93B-F7440134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58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CACF-A5A6-B5E2-F6DB-E9E409D3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CB8FA-B2D4-88F7-D466-67E8EDA0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0C604-FA61-A3EC-343D-964857D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975DD-39B6-C82B-21EF-83194B5A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336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005F9-1B09-4ADF-C8C9-4C2BA8B9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AB292-7201-1C7F-8E9B-A9D53E89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694D7-A393-862D-035D-35070A2C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32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D9A9-EA03-E5A4-0063-1107012A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B362-9E18-7965-9146-C315D8F8A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DAF7A-B5AA-94A9-3983-104561EAA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793B2-880E-601F-D5F0-4A333531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A7399-07CC-155F-5D4D-5E3E992A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FAD2-08FB-9781-9716-7144763F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487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C474-75E1-AB3C-5A36-02CCED2D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C9C44-7042-A13C-91B8-1EAFABACD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2584E-EB64-140E-B10A-4F01366F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9B7A0-943A-CD4C-9569-C90EE2D1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2F9D-104A-A2B8-8297-076E9851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69018-158B-9C51-6760-D47C5900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29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9F7B9-D8F3-3C8F-E16E-CF2AED2F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626-38F4-9FD9-84B5-A50A960B0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E393-EAE7-7BD6-7466-B5D0D6B3B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1BC9-CE5F-422D-AAB7-A2DAF58DC10A}" type="datetimeFigureOut">
              <a:rPr lang="en-ID" smtClean="0"/>
              <a:t>23/02/2025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AED3-E815-BAD5-05EF-32A6088C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1000-6907-AD3B-5D37-9EC99B6BC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DAB3-6233-46DA-8A9A-D8AB4E60A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57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tolbibir/Final-Assessment/blob/main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6689BF-2DAB-7301-CF2F-8D1DF0BF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9"/>
          <a:stretch/>
        </p:blipFill>
        <p:spPr>
          <a:xfrm>
            <a:off x="12868507" y="2531327"/>
            <a:ext cx="12243774" cy="3015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334D3-C154-64E0-42D5-006F1BD4A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ASSESSMENT AMARINE VISION 2025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1DAB-CCC3-1D06-EC1B-AFC0F693B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Putra </a:t>
            </a:r>
            <a:r>
              <a:rPr lang="en-US" dirty="0" err="1"/>
              <a:t>Halomoan</a:t>
            </a:r>
            <a:r>
              <a:rPr lang="en-US" dirty="0"/>
              <a:t> Silitonga</a:t>
            </a:r>
          </a:p>
          <a:p>
            <a:r>
              <a:rPr lang="en-US" dirty="0"/>
              <a:t>245150307111049</a:t>
            </a:r>
          </a:p>
        </p:txBody>
      </p:sp>
    </p:spTree>
    <p:extLst>
      <p:ext uri="{BB962C8B-B14F-4D97-AF65-F5344CB8AC3E}">
        <p14:creationId xmlns:p14="http://schemas.microsoft.com/office/powerpoint/2010/main" val="227899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3FC9E6-7CA9-0707-004A-C722AA20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504"/>
            <a:ext cx="12192000" cy="4740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C2C0E-CBC3-28A2-F5CB-DA7E8695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Milestone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732E-520B-A1AC-4108-3430DCE33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rancangan</a:t>
            </a:r>
            <a:r>
              <a:rPr lang="en-ID" dirty="0"/>
              <a:t> milestone (</a:t>
            </a:r>
            <a:r>
              <a:rPr lang="en-ID" dirty="0" err="1"/>
              <a:t>peta</a:t>
            </a:r>
            <a:r>
              <a:rPr lang="en-ID" dirty="0"/>
              <a:t> </a:t>
            </a:r>
            <a:r>
              <a:rPr lang="en-ID" dirty="0" err="1"/>
              <a:t>perjalanan</a:t>
            </a:r>
            <a:r>
              <a:rPr lang="en-ID" dirty="0"/>
              <a:t>) </a:t>
            </a:r>
            <a:r>
              <a:rPr lang="en-ID" dirty="0" err="1"/>
              <a:t>beserta</a:t>
            </a:r>
            <a:r>
              <a:rPr lang="en-ID" dirty="0"/>
              <a:t> target </a:t>
            </a:r>
            <a:r>
              <a:rPr lang="en-ID" dirty="0" err="1"/>
              <a:t>kerjanya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riset</a:t>
            </a:r>
            <a:r>
              <a:rPr lang="en-ID" dirty="0"/>
              <a:t> </a:t>
            </a:r>
            <a:r>
              <a:rPr lang="en-ID" dirty="0" err="1"/>
              <a:t>si</a:t>
            </a:r>
            <a:r>
              <a:rPr lang="en-ID" dirty="0"/>
              <a:t> </a:t>
            </a:r>
            <a:r>
              <a:rPr lang="en-ID" dirty="0" err="1"/>
              <a:t>Gondrong</a:t>
            </a:r>
            <a:r>
              <a:rPr lang="en-ID" dirty="0"/>
              <a:t> </a:t>
            </a:r>
            <a:r>
              <a:rPr lang="en-ID" dirty="0" err="1"/>
              <a:t>Jenius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74644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D40C-8C95-0E32-5025-D3689017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A7DF-21CF-8A30-8AB6-8A747EA8C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en-ID" sz="1500" dirty="0" err="1"/>
              <a:t>Mulai</a:t>
            </a:r>
            <a:endParaRPr lang="en-ID" sz="1500" dirty="0"/>
          </a:p>
          <a:p>
            <a:r>
              <a:rPr lang="en-ID" sz="1500" dirty="0"/>
              <a:t>    </a:t>
            </a:r>
            <a:r>
              <a:rPr lang="en-ID" sz="1500" dirty="0" err="1"/>
              <a:t>Deklarasikan</a:t>
            </a:r>
            <a:r>
              <a:rPr lang="en-ID" sz="1500" dirty="0"/>
              <a:t> </a:t>
            </a:r>
            <a:r>
              <a:rPr lang="en-ID" sz="1500" dirty="0" err="1"/>
              <a:t>Bilangan</a:t>
            </a:r>
            <a:r>
              <a:rPr lang="en-ID" sz="1500" dirty="0"/>
              <a:t> Bulat data</a:t>
            </a:r>
          </a:p>
          <a:p>
            <a:endParaRPr lang="en-ID" sz="1500" dirty="0"/>
          </a:p>
          <a:p>
            <a:r>
              <a:rPr lang="en-ID" sz="1500" dirty="0"/>
              <a:t>    </a:t>
            </a:r>
            <a:r>
              <a:rPr lang="en-ID" sz="1500" dirty="0" err="1"/>
              <a:t>Keluaran</a:t>
            </a:r>
            <a:r>
              <a:rPr lang="en-ID" sz="1500" dirty="0"/>
              <a:t> "</a:t>
            </a:r>
            <a:r>
              <a:rPr lang="en-ID" sz="1500" dirty="0" err="1"/>
              <a:t>Menentukan</a:t>
            </a:r>
            <a:r>
              <a:rPr lang="en-ID" sz="1500" dirty="0"/>
              <a:t> </a:t>
            </a:r>
            <a:r>
              <a:rPr lang="en-ID" sz="1500" dirty="0" err="1"/>
              <a:t>tujuan</a:t>
            </a:r>
            <a:r>
              <a:rPr lang="en-ID" sz="1500" dirty="0"/>
              <a:t>"</a:t>
            </a:r>
          </a:p>
          <a:p>
            <a:r>
              <a:rPr lang="en-ID" sz="1500" dirty="0"/>
              <a:t>    </a:t>
            </a:r>
            <a:r>
              <a:rPr lang="en-ID" sz="1500" dirty="0" err="1"/>
              <a:t>Keluaran</a:t>
            </a:r>
            <a:r>
              <a:rPr lang="en-ID" sz="1500" dirty="0"/>
              <a:t> "</a:t>
            </a:r>
            <a:r>
              <a:rPr lang="en-ID" sz="1500" dirty="0" err="1"/>
              <a:t>Mengumpulkan</a:t>
            </a:r>
            <a:r>
              <a:rPr lang="en-ID" sz="1500" dirty="0"/>
              <a:t> data"</a:t>
            </a:r>
          </a:p>
          <a:p>
            <a:r>
              <a:rPr lang="en-ID" sz="1500" dirty="0"/>
              <a:t>    </a:t>
            </a:r>
            <a:r>
              <a:rPr lang="en-ID" sz="1500" dirty="0" err="1"/>
              <a:t>Keluaran</a:t>
            </a:r>
            <a:r>
              <a:rPr lang="en-ID" sz="1500" dirty="0"/>
              <a:t> "</a:t>
            </a:r>
            <a:r>
              <a:rPr lang="en-ID" sz="1500" dirty="0" err="1"/>
              <a:t>augmentasi</a:t>
            </a:r>
            <a:r>
              <a:rPr lang="en-ID" sz="1500" dirty="0"/>
              <a:t> data set"</a:t>
            </a:r>
          </a:p>
          <a:p>
            <a:r>
              <a:rPr lang="en-ID" sz="1500" dirty="0"/>
              <a:t>    </a:t>
            </a:r>
            <a:r>
              <a:rPr lang="en-ID" sz="1500" dirty="0" err="1"/>
              <a:t>Masukan</a:t>
            </a:r>
            <a:r>
              <a:rPr lang="en-ID" sz="1500" dirty="0"/>
              <a:t> data</a:t>
            </a:r>
          </a:p>
          <a:p>
            <a:r>
              <a:rPr lang="en-ID" sz="1500" dirty="0"/>
              <a:t>    </a:t>
            </a:r>
            <a:r>
              <a:rPr lang="en-ID" sz="1500" dirty="0" err="1"/>
              <a:t>Keluaran</a:t>
            </a:r>
            <a:r>
              <a:rPr lang="en-ID" sz="1500" dirty="0"/>
              <a:t> "</a:t>
            </a:r>
            <a:r>
              <a:rPr lang="en-ID" sz="1500" dirty="0" err="1"/>
              <a:t>Anotasi</a:t>
            </a:r>
            <a:r>
              <a:rPr lang="en-ID" sz="1500" dirty="0"/>
              <a:t> data set"</a:t>
            </a:r>
          </a:p>
          <a:p>
            <a:r>
              <a:rPr lang="en-ID" sz="1500" dirty="0"/>
              <a:t>    </a:t>
            </a:r>
            <a:r>
              <a:rPr lang="en-ID" sz="1500" dirty="0" err="1"/>
              <a:t>Keluaran</a:t>
            </a:r>
            <a:r>
              <a:rPr lang="en-ID" sz="1500" dirty="0"/>
              <a:t> "</a:t>
            </a:r>
            <a:r>
              <a:rPr lang="en-ID" sz="1500" dirty="0" err="1"/>
              <a:t>Persiapan</a:t>
            </a:r>
            <a:r>
              <a:rPr lang="en-ID" sz="1500" dirty="0"/>
              <a:t> </a:t>
            </a:r>
            <a:r>
              <a:rPr lang="en-ID" sz="1500" dirty="0" err="1"/>
              <a:t>memproses</a:t>
            </a:r>
            <a:r>
              <a:rPr lang="en-ID" sz="1500" dirty="0"/>
              <a:t> data"</a:t>
            </a:r>
          </a:p>
          <a:p>
            <a:r>
              <a:rPr lang="en-ID" sz="1500" dirty="0"/>
              <a:t>    </a:t>
            </a:r>
            <a:r>
              <a:rPr lang="en-ID" sz="1500" dirty="0" err="1"/>
              <a:t>Keluaran</a:t>
            </a:r>
            <a:r>
              <a:rPr lang="en-ID" sz="1500" dirty="0"/>
              <a:t> "Input data </a:t>
            </a:r>
            <a:r>
              <a:rPr lang="en-ID" sz="1500" dirty="0" err="1"/>
              <a:t>ke</a:t>
            </a:r>
            <a:r>
              <a:rPr lang="en-ID" sz="1500" dirty="0"/>
              <a:t> Model"</a:t>
            </a:r>
          </a:p>
          <a:p>
            <a:endParaRPr lang="en-ID" sz="1500" dirty="0"/>
          </a:p>
          <a:p>
            <a:r>
              <a:rPr lang="en-ID" sz="1500" dirty="0"/>
              <a:t>    ... model yang </a:t>
            </a:r>
            <a:r>
              <a:rPr lang="en-ID" sz="1500" dirty="0" err="1"/>
              <a:t>dimaksud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, software </a:t>
            </a:r>
            <a:r>
              <a:rPr lang="en-ID" sz="1500" dirty="0" err="1"/>
              <a:t>seperti</a:t>
            </a:r>
            <a:r>
              <a:rPr lang="en-ID" sz="1500" dirty="0"/>
              <a:t> </a:t>
            </a:r>
            <a:r>
              <a:rPr lang="en-ID" sz="1500" dirty="0" err="1"/>
              <a:t>yolo,roboflow</a:t>
            </a:r>
            <a:r>
              <a:rPr lang="en-ID" sz="1500" dirty="0"/>
              <a:t>, dan lain-lain </a:t>
            </a:r>
          </a:p>
          <a:p>
            <a:r>
              <a:rPr lang="en-ID" sz="1500" dirty="0"/>
              <a:t>    ...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D80853-20BE-905E-1D6F-0DEAF2217454}"/>
              </a:ext>
            </a:extLst>
          </p:cNvPr>
          <p:cNvSpPr txBox="1">
            <a:spLocks/>
          </p:cNvSpPr>
          <p:nvPr/>
        </p:nvSpPr>
        <p:spPr>
          <a:xfrm>
            <a:off x="59000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1500" dirty="0"/>
              <a:t> </a:t>
            </a:r>
            <a:r>
              <a:rPr lang="en-ID" sz="1500" dirty="0" err="1"/>
              <a:t>Masukan</a:t>
            </a:r>
            <a:r>
              <a:rPr lang="en-ID" sz="1500" dirty="0"/>
              <a:t> data</a:t>
            </a:r>
          </a:p>
          <a:p>
            <a:r>
              <a:rPr lang="en-ID" sz="1500" dirty="0"/>
              <a:t>    </a:t>
            </a:r>
            <a:r>
              <a:rPr lang="en-ID" sz="1500" dirty="0" err="1"/>
              <a:t>Keluaran</a:t>
            </a:r>
            <a:r>
              <a:rPr lang="en-ID" sz="1500" dirty="0"/>
              <a:t> "</a:t>
            </a:r>
            <a:r>
              <a:rPr lang="en-ID" sz="1500" dirty="0" err="1"/>
              <a:t>Melatih</a:t>
            </a:r>
            <a:r>
              <a:rPr lang="en-ID" sz="1500" dirty="0"/>
              <a:t> model"</a:t>
            </a:r>
          </a:p>
          <a:p>
            <a:r>
              <a:rPr lang="en-ID" sz="1500" dirty="0"/>
              <a:t>    </a:t>
            </a:r>
            <a:r>
              <a:rPr lang="en-ID" sz="1500" dirty="0" err="1"/>
              <a:t>Deklarasikan</a:t>
            </a:r>
            <a:r>
              <a:rPr lang="en-ID" sz="1500" dirty="0"/>
              <a:t> String model</a:t>
            </a:r>
          </a:p>
          <a:p>
            <a:endParaRPr lang="en-ID" sz="1500" dirty="0"/>
          </a:p>
          <a:p>
            <a:r>
              <a:rPr lang="en-ID" sz="1500" dirty="0"/>
              <a:t>    Jika  model = "Good ”</a:t>
            </a:r>
          </a:p>
          <a:p>
            <a:r>
              <a:rPr lang="en-ID" sz="1500" dirty="0"/>
              <a:t>        </a:t>
            </a:r>
            <a:r>
              <a:rPr lang="en-ID" sz="1500" dirty="0" err="1"/>
              <a:t>Keluaran</a:t>
            </a:r>
            <a:r>
              <a:rPr lang="en-ID" sz="1500" dirty="0"/>
              <a:t> "</a:t>
            </a:r>
            <a:r>
              <a:rPr lang="en-ID" sz="1500" dirty="0" err="1"/>
              <a:t>evaluasi</a:t>
            </a:r>
            <a:r>
              <a:rPr lang="en-ID" sz="1500" dirty="0"/>
              <a:t> model"</a:t>
            </a:r>
          </a:p>
          <a:p>
            <a:r>
              <a:rPr lang="en-ID" sz="1500" dirty="0"/>
              <a:t>        </a:t>
            </a:r>
            <a:r>
              <a:rPr lang="en-ID" sz="1500" dirty="0" err="1"/>
              <a:t>Keluaran</a:t>
            </a:r>
            <a:r>
              <a:rPr lang="en-ID" sz="1500" dirty="0"/>
              <a:t> "</a:t>
            </a:r>
            <a:r>
              <a:rPr lang="en-ID" sz="1500" dirty="0" err="1"/>
              <a:t>penerapan</a:t>
            </a:r>
            <a:r>
              <a:rPr lang="en-ID" sz="1500" dirty="0"/>
              <a:t> model"</a:t>
            </a:r>
          </a:p>
          <a:p>
            <a:r>
              <a:rPr lang="en-ID" sz="1500" dirty="0"/>
              <a:t>    </a:t>
            </a:r>
            <a:r>
              <a:rPr lang="en-ID" sz="1500" dirty="0" err="1"/>
              <a:t>Kalau</a:t>
            </a:r>
            <a:r>
              <a:rPr lang="en-ID" sz="1500" dirty="0"/>
              <a:t> </a:t>
            </a:r>
            <a:r>
              <a:rPr lang="en-ID" sz="1500" dirty="0" err="1"/>
              <a:t>tidak</a:t>
            </a:r>
            <a:endParaRPr lang="en-ID" sz="1500" dirty="0"/>
          </a:p>
          <a:p>
            <a:r>
              <a:rPr lang="en-ID" sz="1500" dirty="0"/>
              <a:t>    Akhir</a:t>
            </a:r>
          </a:p>
          <a:p>
            <a:r>
              <a:rPr lang="en-ID" sz="1500" dirty="0"/>
              <a:t>Akhir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99F39B2-7B95-DA7D-48AD-1CA08637D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9" y="681037"/>
            <a:ext cx="3150514" cy="2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6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05CA-9F1D-8169-68FE-24657A93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75514" y="500062"/>
            <a:ext cx="10515600" cy="13255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579FC-D2D2-3EDA-7B77-F64F16282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6" y="262054"/>
            <a:ext cx="8408018" cy="63060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41F6ED-2AD3-0F5E-8616-4873FD5E878B}"/>
              </a:ext>
            </a:extLst>
          </p:cNvPr>
          <p:cNvSpPr txBox="1"/>
          <p:nvPr/>
        </p:nvSpPr>
        <p:spPr>
          <a:xfrm rot="5400000">
            <a:off x="6026046" y="4792610"/>
            <a:ext cx="895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Rekayasa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6786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7EFC-CF7B-81BC-6E3F-76348D4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Git Hub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6C95-CA49-2E0D-CD02-B504B97B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D" dirty="0">
                <a:hlinkClick r:id="rId2"/>
              </a:rPr>
              <a:t>https://github.com/botolbibir/Final-Assessment/blob/main/README.md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2972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171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ASSESSMENT AMARINE VISION 2025</vt:lpstr>
      <vt:lpstr>1. Milestone</vt:lpstr>
      <vt:lpstr>2. Rekayasa ALgoritma</vt:lpstr>
      <vt:lpstr>3. Rekayasa Algoritma</vt:lpstr>
      <vt:lpstr>3. Dokumentasi ke Git 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Silitonga</dc:creator>
  <cp:lastModifiedBy>Samuel Silitonga</cp:lastModifiedBy>
  <cp:revision>2</cp:revision>
  <dcterms:created xsi:type="dcterms:W3CDTF">2025-02-23T15:29:58Z</dcterms:created>
  <dcterms:modified xsi:type="dcterms:W3CDTF">2025-02-24T05:12:48Z</dcterms:modified>
</cp:coreProperties>
</file>