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0E7A79-9B83-3068-77B1-0059D7871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Adaptív rendszerek modellezése</a:t>
            </a:r>
            <a:br>
              <a:rPr lang="hu-HU" dirty="0"/>
            </a:br>
            <a:br>
              <a:rPr lang="hu-HU" dirty="0"/>
            </a:br>
            <a:r>
              <a:rPr lang="hu-HU" dirty="0"/>
              <a:t>Projektfeladat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29F565-8E80-F583-275A-FB71A5A4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502509"/>
          </a:xfrm>
        </p:spPr>
        <p:txBody>
          <a:bodyPr>
            <a:normAutofit/>
          </a:bodyPr>
          <a:lstStyle/>
          <a:p>
            <a:r>
              <a:rPr lang="hu-HU" dirty="0"/>
              <a:t>Giczi Alexandra Laura</a:t>
            </a:r>
          </a:p>
          <a:p>
            <a:r>
              <a:rPr lang="hu-HU" dirty="0"/>
              <a:t>Horváth Botond</a:t>
            </a:r>
          </a:p>
        </p:txBody>
      </p:sp>
    </p:spTree>
    <p:extLst>
      <p:ext uri="{BB962C8B-B14F-4D97-AF65-F5344CB8AC3E}">
        <p14:creationId xmlns:p14="http://schemas.microsoft.com/office/powerpoint/2010/main" val="8728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0DB81BD-D67F-A312-10BD-DF44A4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hu-HU" sz="3200">
                <a:solidFill>
                  <a:srgbClr val="FFFFFF"/>
                </a:solidFill>
              </a:rPr>
              <a:t>Következő lépés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8652DB-1E12-4031-D2F9-28B35C503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hu-HU" sz="1600">
                <a:solidFill>
                  <a:srgbClr val="FFFFFF"/>
                </a:solidFill>
              </a:rPr>
              <a:t>Különböző területek</a:t>
            </a:r>
          </a:p>
          <a:p>
            <a:r>
              <a:rPr lang="hu-HU" sz="1600">
                <a:solidFill>
                  <a:srgbClr val="FFFFFF"/>
                </a:solidFill>
              </a:rPr>
              <a:t>Különböző súlyok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Távolság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Fal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Kaja értéke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Ellenfél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Előző mező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Középre tartás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Üres mezők egy sorban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EADC000-EFBE-FC43-C9B6-57434FE1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843093"/>
            <a:ext cx="6267743" cy="48731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1146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0763AF-9845-EE61-8C3B-F168BD22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 genetikus algoritmussal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EE55A-01A5-937A-BD49-AEA1903E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Rangsorolás</a:t>
            </a:r>
          </a:p>
          <a:p>
            <a:r>
              <a:rPr lang="hu-HU" dirty="0"/>
              <a:t>Szelekció</a:t>
            </a:r>
          </a:p>
          <a:p>
            <a:r>
              <a:rPr lang="hu-HU" dirty="0"/>
              <a:t>Keresztezés</a:t>
            </a:r>
          </a:p>
          <a:p>
            <a:r>
              <a:rPr lang="hu-HU" dirty="0"/>
              <a:t>Mutáció</a:t>
            </a:r>
          </a:p>
          <a:p>
            <a:r>
              <a:rPr lang="hu-HU" dirty="0"/>
              <a:t>Új generáció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8B6AB0C6-6FA9-6649-7092-A67579F97151}"/>
              </a:ext>
            </a:extLst>
          </p:cNvPr>
          <p:cNvCxnSpPr/>
          <p:nvPr/>
        </p:nvCxnSpPr>
        <p:spPr>
          <a:xfrm flipV="1">
            <a:off x="2657475" y="4040542"/>
            <a:ext cx="1628775" cy="19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Kép 12">
            <a:extLst>
              <a:ext uri="{FF2B5EF4-FFF2-40B4-BE49-F238E27FC236}">
                <a16:creationId xmlns:a16="http://schemas.microsoft.com/office/drawing/2014/main" id="{E6070592-95AA-8B83-B2FA-DDD538EE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40" b="933"/>
          <a:stretch/>
        </p:blipFill>
        <p:spPr>
          <a:xfrm>
            <a:off x="4480061" y="2620484"/>
            <a:ext cx="5054464" cy="28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CEBAD7-1DB8-B170-DEF0-E3C8EEA9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9B91B-BCEF-D8A0-8C4F-D6A87276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38250"/>
            <a:ext cx="10554574" cy="3636511"/>
          </a:xfrm>
        </p:spPr>
        <p:txBody>
          <a:bodyPr/>
          <a:lstStyle/>
          <a:p>
            <a:r>
              <a:rPr lang="hu-HU" dirty="0"/>
              <a:t>8 kezdeti egyed</a:t>
            </a:r>
          </a:p>
          <a:p>
            <a:r>
              <a:rPr lang="hu-HU" dirty="0"/>
              <a:t>Mindegyik pályán 2 játék</a:t>
            </a:r>
          </a:p>
          <a:p>
            <a:r>
              <a:rPr lang="hu-HU" dirty="0"/>
              <a:t>Fitnesz-érték az </a:t>
            </a:r>
            <a:r>
              <a:rPr lang="hu-HU" dirty="0" err="1"/>
              <a:t>összpontszám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812DAC-93D8-9112-B2D7-E425DC5F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6" y="3731248"/>
            <a:ext cx="2938188" cy="290877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91A49A-D626-C1EF-5DC2-9EE38137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63" y="2074980"/>
            <a:ext cx="5136137" cy="45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7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FB135-5B4C-A686-66C2-A0045D98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Végeredmény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7441E2-E95E-BADA-E0D6-D51780AD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Legjobbnak vélt egyed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8BE7E0B-019F-889A-E2E2-9A02373A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66" y="2065307"/>
            <a:ext cx="5562501" cy="45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0E7A79-9B83-3068-77B1-0059D7871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93C511-87AC-C7B5-49A4-030501153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505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1025</TotalTime>
  <Words>59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Jegyezhető</vt:lpstr>
      <vt:lpstr>Adaptív rendszerek modellezése  Projektfeladat</vt:lpstr>
      <vt:lpstr>Következő lépés meghatározása</vt:lpstr>
      <vt:lpstr>Tanítás genetikus algoritmussal</vt:lpstr>
      <vt:lpstr>Generációk</vt:lpstr>
      <vt:lpstr>Végeredmény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Adaptív rendszerek modellezése  Projektfeladat</dc:title>
  <dc:creator>Botond Horváth</dc:creator>
  <cp:lastModifiedBy>Botond Horváth</cp:lastModifiedBy>
  <cp:revision>4</cp:revision>
  <dcterms:created xsi:type="dcterms:W3CDTF">2022-05-16T18:05:23Z</dcterms:created>
  <dcterms:modified xsi:type="dcterms:W3CDTF">2022-05-17T11:10:57Z</dcterms:modified>
</cp:coreProperties>
</file>