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71" r:id="rId4"/>
    <p:sldId id="272" r:id="rId5"/>
    <p:sldId id="275" r:id="rId6"/>
    <p:sldId id="287" r:id="rId7"/>
    <p:sldId id="278" r:id="rId8"/>
    <p:sldId id="279" r:id="rId9"/>
    <p:sldId id="280" r:id="rId10"/>
    <p:sldId id="282" r:id="rId11"/>
    <p:sldId id="28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>
      <p:cViewPr varScale="1">
        <p:scale>
          <a:sx n="74" d="100"/>
          <a:sy n="74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F9CF3B7D-029B-4A10-BFA8-F0D96D0B9D2E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690A6554-80F0-4804-B271-80C7EA0AE248}" type="parTrans" cxnId="{393264F5-B7DB-41ED-BEA9-45E577697372}">
      <dgm:prSet/>
      <dgm:spPr/>
      <dgm:t>
        <a:bodyPr/>
        <a:lstStyle/>
        <a:p>
          <a:endParaRPr lang="ro-RO"/>
        </a:p>
      </dgm:t>
    </dgm:pt>
    <dgm:pt modelId="{43E56E7F-7603-4D81-AF91-E8AEA057E054}" type="sibTrans" cxnId="{393264F5-B7DB-41ED-BEA9-45E577697372}">
      <dgm:prSet/>
      <dgm:spPr/>
      <dgm:t>
        <a:bodyPr/>
        <a:lstStyle/>
        <a:p>
          <a:endParaRPr lang="ro-RO"/>
        </a:p>
      </dgm:t>
    </dgm:pt>
    <dgm:pt modelId="{66D4D3D0-27C8-4B6E-B8BF-99C10C9D29D5}">
      <dgm:prSet/>
      <dgm:spPr/>
      <dgm:t>
        <a:bodyPr/>
        <a:lstStyle/>
        <a:p>
          <a:r>
            <a:rPr lang="en-US" dirty="0"/>
            <a:t>Power Simulators vs. Logic Simulators</a:t>
          </a:r>
        </a:p>
      </dgm:t>
    </dgm:pt>
    <dgm:pt modelId="{19095D82-A295-4E74-BB57-067803B27ABF}" type="parTrans" cxnId="{19BC1191-C318-423D-974E-495D572B937C}">
      <dgm:prSet/>
      <dgm:spPr/>
      <dgm:t>
        <a:bodyPr/>
        <a:lstStyle/>
        <a:p>
          <a:endParaRPr lang="ro-RO"/>
        </a:p>
      </dgm:t>
    </dgm:pt>
    <dgm:pt modelId="{DFE59676-252C-4F34-BA82-7EC2E4BA1CE6}" type="sibTrans" cxnId="{19BC1191-C318-423D-974E-495D572B937C}">
      <dgm:prSet/>
      <dgm:spPr/>
      <dgm:t>
        <a:bodyPr/>
        <a:lstStyle/>
        <a:p>
          <a:endParaRPr lang="ro-RO"/>
        </a:p>
      </dgm:t>
    </dgm:pt>
    <dgm:pt modelId="{4611049A-5513-465B-83E2-E7A1F723E390}">
      <dgm:prSet/>
      <dgm:spPr/>
      <dgm:t>
        <a:bodyPr/>
        <a:lstStyle/>
        <a:p>
          <a:r>
            <a:rPr lang="en-US" dirty="0"/>
            <a:t>Power Dissipation in CMOS logic circuits</a:t>
          </a:r>
        </a:p>
      </dgm:t>
    </dgm:pt>
    <dgm:pt modelId="{39C4A070-AD92-4164-9C7A-4716CA7D4CD2}" type="parTrans" cxnId="{542F8495-BCC6-4361-B0B0-1C761BEBF886}">
      <dgm:prSet/>
      <dgm:spPr/>
      <dgm:t>
        <a:bodyPr/>
        <a:lstStyle/>
        <a:p>
          <a:endParaRPr lang="ro-RO"/>
        </a:p>
      </dgm:t>
    </dgm:pt>
    <dgm:pt modelId="{D76C4B63-609C-49B7-BE1E-10402CBCF303}" type="sibTrans" cxnId="{542F8495-BCC6-4361-B0B0-1C761BEBF886}">
      <dgm:prSet/>
      <dgm:spPr/>
      <dgm:t>
        <a:bodyPr/>
        <a:lstStyle/>
        <a:p>
          <a:endParaRPr lang="ro-RO"/>
        </a:p>
      </dgm:t>
    </dgm:pt>
    <dgm:pt modelId="{BC67F17E-9886-4305-AC62-1FE4E6BEE4E6}">
      <dgm:prSet/>
      <dgm:spPr/>
      <dgm:t>
        <a:bodyPr/>
        <a:lstStyle/>
        <a:p>
          <a:r>
            <a:rPr lang="en-US" dirty="0"/>
            <a:t>VHDL library for Power Estimation</a:t>
          </a:r>
        </a:p>
      </dgm:t>
    </dgm:pt>
    <dgm:pt modelId="{C34C0CDA-1FC0-419E-B8BD-1CB5E2FEB025}" type="parTrans" cxnId="{7D5C895C-AEC8-4E6D-AE40-40A095E5CC70}">
      <dgm:prSet/>
      <dgm:spPr/>
      <dgm:t>
        <a:bodyPr/>
        <a:lstStyle/>
        <a:p>
          <a:endParaRPr lang="ro-RO"/>
        </a:p>
      </dgm:t>
    </dgm:pt>
    <dgm:pt modelId="{887FA12C-12DA-47FC-81D3-CD24B2E445E4}" type="sibTrans" cxnId="{7D5C895C-AEC8-4E6D-AE40-40A095E5CC70}">
      <dgm:prSet/>
      <dgm:spPr/>
      <dgm:t>
        <a:bodyPr/>
        <a:lstStyle/>
        <a:p>
          <a:endParaRPr lang="ro-RO"/>
        </a:p>
      </dgm:t>
    </dgm:pt>
    <dgm:pt modelId="{BA834292-2785-4306-8F9E-6A64AF45C491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4E779C9C-2297-454E-B5F1-2C2859E66451}" type="parTrans" cxnId="{5FEDECD0-3FAC-454D-ABE1-67B263239A0B}">
      <dgm:prSet/>
      <dgm:spPr/>
      <dgm:t>
        <a:bodyPr/>
        <a:lstStyle/>
        <a:p>
          <a:endParaRPr lang="ro-RO"/>
        </a:p>
      </dgm:t>
    </dgm:pt>
    <dgm:pt modelId="{996019AB-B987-474A-81BF-2996EEAF49AE}" type="sibTrans" cxnId="{5FEDECD0-3FAC-454D-ABE1-67B263239A0B}">
      <dgm:prSet/>
      <dgm:spPr/>
      <dgm:t>
        <a:bodyPr/>
        <a:lstStyle/>
        <a:p>
          <a:endParaRPr lang="ro-RO"/>
        </a:p>
      </dgm:t>
    </dgm:pt>
    <dgm:pt modelId="{61B00C54-96E0-4C6D-95F2-74EE30B71C1D}">
      <dgm:prSet/>
      <dgm:spPr/>
      <dgm:t>
        <a:bodyPr/>
        <a:lstStyle/>
        <a:p>
          <a:r>
            <a:rPr lang="en-US" dirty="0"/>
            <a:t>Static power dissipation</a:t>
          </a:r>
        </a:p>
      </dgm:t>
    </dgm:pt>
    <dgm:pt modelId="{D770D2C6-837C-4983-9932-60A8A6EF40FF}" type="parTrans" cxnId="{DBA0F788-BC8D-4FD9-9D77-3D6CEE383081}">
      <dgm:prSet/>
      <dgm:spPr/>
      <dgm:t>
        <a:bodyPr/>
        <a:lstStyle/>
        <a:p>
          <a:endParaRPr lang="en-US"/>
        </a:p>
      </dgm:t>
    </dgm:pt>
    <dgm:pt modelId="{DEE21B4B-01CC-4CD6-9829-E868E9D03388}" type="sibTrans" cxnId="{DBA0F788-BC8D-4FD9-9D77-3D6CEE383081}">
      <dgm:prSet/>
      <dgm:spPr/>
      <dgm:t>
        <a:bodyPr/>
        <a:lstStyle/>
        <a:p>
          <a:endParaRPr lang="en-US"/>
        </a:p>
      </dgm:t>
    </dgm:pt>
    <dgm:pt modelId="{13C73FAA-D14C-4964-A5E6-6897856C7693}">
      <dgm:prSet/>
      <dgm:spPr/>
      <dgm:t>
        <a:bodyPr/>
        <a:lstStyle/>
        <a:p>
          <a:r>
            <a:rPr lang="en-US" dirty="0"/>
            <a:t>Library structure : </a:t>
          </a:r>
          <a:r>
            <a:rPr lang="en-US" dirty="0" err="1"/>
            <a:t>PECore</a:t>
          </a:r>
          <a:r>
            <a:rPr lang="en-US" dirty="0"/>
            <a:t>, </a:t>
          </a:r>
          <a:r>
            <a:rPr lang="en-US" dirty="0" err="1"/>
            <a:t>PEGates</a:t>
          </a:r>
          <a:r>
            <a:rPr lang="en-US" dirty="0"/>
            <a:t>, </a:t>
          </a:r>
          <a:r>
            <a:rPr lang="en-US" dirty="0" err="1"/>
            <a:t>Nbits</a:t>
          </a:r>
          <a:endParaRPr lang="en-US" dirty="0"/>
        </a:p>
      </dgm:t>
    </dgm:pt>
    <dgm:pt modelId="{A37E5711-D4E8-4E1F-A3D7-ABDCA8AE158E}" type="parTrans" cxnId="{2EDFE361-EFC1-40F5-89B0-FD469C4205ED}">
      <dgm:prSet/>
      <dgm:spPr/>
      <dgm:t>
        <a:bodyPr/>
        <a:lstStyle/>
        <a:p>
          <a:endParaRPr lang="en-US"/>
        </a:p>
      </dgm:t>
    </dgm:pt>
    <dgm:pt modelId="{09F12F20-932E-4057-939D-59ABA64E817D}" type="sibTrans" cxnId="{2EDFE361-EFC1-40F5-89B0-FD469C4205ED}">
      <dgm:prSet/>
      <dgm:spPr/>
      <dgm:t>
        <a:bodyPr/>
        <a:lstStyle/>
        <a:p>
          <a:endParaRPr lang="en-US"/>
        </a:p>
      </dgm:t>
    </dgm:pt>
    <dgm:pt modelId="{A60F76F6-1B92-4741-BB88-D0098FD3D02D}">
      <dgm:prSet/>
      <dgm:spPr/>
      <dgm:t>
        <a:bodyPr/>
        <a:lstStyle/>
        <a:p>
          <a:r>
            <a:rPr lang="en-US" dirty="0"/>
            <a:t>Power estimation accuracy</a:t>
          </a:r>
        </a:p>
      </dgm:t>
    </dgm:pt>
    <dgm:pt modelId="{F510B736-6E81-4221-B4F6-3F631DFF161D}" type="parTrans" cxnId="{40CD8135-05F1-4539-A453-587F16B49F20}">
      <dgm:prSet/>
      <dgm:spPr/>
      <dgm:t>
        <a:bodyPr/>
        <a:lstStyle/>
        <a:p>
          <a:endParaRPr lang="en-US"/>
        </a:p>
      </dgm:t>
    </dgm:pt>
    <dgm:pt modelId="{088E36A4-3189-44D3-A974-694FDE09B6D7}" type="sibTrans" cxnId="{40CD8135-05F1-4539-A453-587F16B49F20}">
      <dgm:prSet/>
      <dgm:spPr/>
      <dgm:t>
        <a:bodyPr/>
        <a:lstStyle/>
        <a:p>
          <a:endParaRPr lang="en-US"/>
        </a:p>
      </dgm:t>
    </dgm:pt>
    <dgm:pt modelId="{36A07271-E0EF-4FEF-9B82-E36CCE4A8ABD}">
      <dgm:prSet/>
      <dgm:spPr/>
      <dgm:t>
        <a:bodyPr/>
        <a:lstStyle/>
        <a:p>
          <a:r>
            <a:rPr lang="en-US" dirty="0"/>
            <a:t>Dynamic power dissipation</a:t>
          </a:r>
        </a:p>
      </dgm:t>
    </dgm:pt>
    <dgm:pt modelId="{841550EF-BD45-41BE-B0A4-B596857DDD5B}" type="parTrans" cxnId="{0F5B67CC-153E-4E69-8FDC-B07D3087082A}">
      <dgm:prSet/>
      <dgm:spPr/>
      <dgm:t>
        <a:bodyPr/>
        <a:lstStyle/>
        <a:p>
          <a:endParaRPr lang="en-US"/>
        </a:p>
      </dgm:t>
    </dgm:pt>
    <dgm:pt modelId="{EB1CCD33-19A4-4C51-9FCC-D5FFDC34CC25}" type="sibTrans" cxnId="{0F5B67CC-153E-4E69-8FDC-B07D3087082A}">
      <dgm:prSet/>
      <dgm:spPr/>
      <dgm:t>
        <a:bodyPr/>
        <a:lstStyle/>
        <a:p>
          <a:endParaRPr lang="en-US"/>
        </a:p>
      </dgm:t>
    </dgm:pt>
    <dgm:pt modelId="{9E143DEA-9C47-44CF-943E-976D164CB456}">
      <dgm:prSet/>
      <dgm:spPr/>
      <dgm:t>
        <a:bodyPr/>
        <a:lstStyle/>
        <a:p>
          <a:r>
            <a:rPr lang="en-US" dirty="0"/>
            <a:t>Capacitive switching</a:t>
          </a:r>
        </a:p>
      </dgm:t>
    </dgm:pt>
    <dgm:pt modelId="{BEA9F911-F18D-4B8D-AAFC-799B1FAB681A}" type="parTrans" cxnId="{319C5D24-321C-46E6-9360-730C29FA28C2}">
      <dgm:prSet/>
      <dgm:spPr/>
      <dgm:t>
        <a:bodyPr/>
        <a:lstStyle/>
        <a:p>
          <a:endParaRPr lang="en-US"/>
        </a:p>
      </dgm:t>
    </dgm:pt>
    <dgm:pt modelId="{A421781D-2452-4938-AE71-06C96EF6F33B}" type="sibTrans" cxnId="{319C5D24-321C-46E6-9360-730C29FA28C2}">
      <dgm:prSet/>
      <dgm:spPr/>
      <dgm:t>
        <a:bodyPr/>
        <a:lstStyle/>
        <a:p>
          <a:endParaRPr lang="en-US"/>
        </a:p>
      </dgm:t>
    </dgm:pt>
    <dgm:pt modelId="{2A1BBB77-3F18-4A62-A4C5-A860562FC151}">
      <dgm:prSet/>
      <dgm:spPr/>
      <dgm:t>
        <a:bodyPr/>
        <a:lstStyle/>
        <a:p>
          <a:r>
            <a:rPr lang="en-US" dirty="0"/>
            <a:t>Example</a:t>
          </a:r>
        </a:p>
      </dgm:t>
    </dgm:pt>
    <dgm:pt modelId="{87C10BDA-48B4-47FA-BFE8-24E0B080B658}" type="parTrans" cxnId="{525575FA-2D17-4D1E-86D2-C31FE4A2E1DC}">
      <dgm:prSet/>
      <dgm:spPr/>
    </dgm:pt>
    <dgm:pt modelId="{95992813-6991-42BA-9501-F551A5CBD5C1}" type="sibTrans" cxnId="{525575FA-2D17-4D1E-86D2-C31FE4A2E1DC}">
      <dgm:prSet/>
      <dgm:spPr/>
    </dgm:pt>
    <dgm:pt modelId="{1B435E50-D554-423F-9637-B06267FF2DAE}" type="pres">
      <dgm:prSet presAssocID="{DEB98EC2-38F8-41FE-892B-59039EDEF27F}" presName="linear" presStyleCnt="0">
        <dgm:presLayoutVars>
          <dgm:animLvl val="lvl"/>
          <dgm:resizeHandles val="exact"/>
        </dgm:presLayoutVars>
      </dgm:prSet>
      <dgm:spPr/>
    </dgm:pt>
    <dgm:pt modelId="{A2FA3275-3D51-4CC9-81D8-CCEFC884510A}" type="pres">
      <dgm:prSet presAssocID="{F9CF3B7D-029B-4A10-BFA8-F0D96D0B9D2E}" presName="parentText" presStyleLbl="node1" presStyleIdx="0" presStyleCnt="5" custLinFactNeighborY="1581">
        <dgm:presLayoutVars>
          <dgm:chMax val="0"/>
          <dgm:bulletEnabled val="1"/>
        </dgm:presLayoutVars>
      </dgm:prSet>
      <dgm:spPr/>
    </dgm:pt>
    <dgm:pt modelId="{8F25B48F-5493-4D5E-9A6B-AE720D8C42F7}" type="pres">
      <dgm:prSet presAssocID="{F9CF3B7D-029B-4A10-BFA8-F0D96D0B9D2E}" presName="childText" presStyleLbl="revTx" presStyleIdx="0" presStyleCnt="3">
        <dgm:presLayoutVars>
          <dgm:bulletEnabled val="1"/>
        </dgm:presLayoutVars>
      </dgm:prSet>
      <dgm:spPr/>
    </dgm:pt>
    <dgm:pt modelId="{E4EED420-83FE-44D6-B478-890E95747482}" type="pres">
      <dgm:prSet presAssocID="{4611049A-5513-465B-83E2-E7A1F723E390}" presName="parentText" presStyleLbl="node1" presStyleIdx="1" presStyleCnt="5" custLinFactNeighborY="-7091">
        <dgm:presLayoutVars>
          <dgm:chMax val="0"/>
          <dgm:bulletEnabled val="1"/>
        </dgm:presLayoutVars>
      </dgm:prSet>
      <dgm:spPr/>
    </dgm:pt>
    <dgm:pt modelId="{D33611E9-98CA-4AD8-8431-0DB1654B7A0F}" type="pres">
      <dgm:prSet presAssocID="{4611049A-5513-465B-83E2-E7A1F723E390}" presName="childText" presStyleLbl="revTx" presStyleIdx="1" presStyleCnt="3">
        <dgm:presLayoutVars>
          <dgm:bulletEnabled val="1"/>
        </dgm:presLayoutVars>
      </dgm:prSet>
      <dgm:spPr/>
    </dgm:pt>
    <dgm:pt modelId="{2F60C5F7-8A6C-456E-A67E-BD1E9B98B57C}" type="pres">
      <dgm:prSet presAssocID="{BC67F17E-9886-4305-AC62-1FE4E6BEE4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B1D00D-2B4A-48FD-8D96-36D47C257721}" type="pres">
      <dgm:prSet presAssocID="{BC67F17E-9886-4305-AC62-1FE4E6BEE4E6}" presName="childText" presStyleLbl="revTx" presStyleIdx="2" presStyleCnt="3">
        <dgm:presLayoutVars>
          <dgm:bulletEnabled val="1"/>
        </dgm:presLayoutVars>
      </dgm:prSet>
      <dgm:spPr/>
    </dgm:pt>
    <dgm:pt modelId="{8BCAB6E1-5892-4DCF-BF19-9AFF88651B23}" type="pres">
      <dgm:prSet presAssocID="{A60F76F6-1B92-4741-BB88-D0098FD3D0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0C27FB-999A-4695-9778-C884132A91FC}" type="pres">
      <dgm:prSet presAssocID="{088E36A4-3189-44D3-A974-694FDE09B6D7}" presName="spacer" presStyleCnt="0"/>
      <dgm:spPr/>
    </dgm:pt>
    <dgm:pt modelId="{2565D81A-A8D6-4244-975B-B5FB7A6871E3}" type="pres">
      <dgm:prSet presAssocID="{BA834292-2785-4306-8F9E-6A64AF45C4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BE1E0F-92B6-4BF0-AAD9-3D84E1B93EB2}" type="presOf" srcId="{36A07271-E0EF-4FEF-9B82-E36CCE4A8ABD}" destId="{D33611E9-98CA-4AD8-8431-0DB1654B7A0F}" srcOrd="0" destOrd="1" presId="urn:microsoft.com/office/officeart/2005/8/layout/vList2"/>
    <dgm:cxn modelId="{FB6F2012-7F4B-43A3-B120-37B486AD4AE9}" type="presOf" srcId="{13C73FAA-D14C-4964-A5E6-6897856C7693}" destId="{DEB1D00D-2B4A-48FD-8D96-36D47C257721}" srcOrd="0" destOrd="0" presId="urn:microsoft.com/office/officeart/2005/8/layout/vList2"/>
    <dgm:cxn modelId="{319C5D24-321C-46E6-9360-730C29FA28C2}" srcId="{36A07271-E0EF-4FEF-9B82-E36CCE4A8ABD}" destId="{9E143DEA-9C47-44CF-943E-976D164CB456}" srcOrd="0" destOrd="0" parTransId="{BEA9F911-F18D-4B8D-AAFC-799B1FAB681A}" sibTransId="{A421781D-2452-4938-AE71-06C96EF6F33B}"/>
    <dgm:cxn modelId="{40CD8135-05F1-4539-A453-587F16B49F20}" srcId="{DEB98EC2-38F8-41FE-892B-59039EDEF27F}" destId="{A60F76F6-1B92-4741-BB88-D0098FD3D02D}" srcOrd="3" destOrd="0" parTransId="{F510B736-6E81-4221-B4F6-3F631DFF161D}" sibTransId="{088E36A4-3189-44D3-A974-694FDE09B6D7}"/>
    <dgm:cxn modelId="{EDD92B36-A1C0-4EA4-93ED-D5DC6F36639C}" type="presOf" srcId="{2A1BBB77-3F18-4A62-A4C5-A860562FC151}" destId="{DEB1D00D-2B4A-48FD-8D96-36D47C257721}" srcOrd="0" destOrd="1" presId="urn:microsoft.com/office/officeart/2005/8/layout/vList2"/>
    <dgm:cxn modelId="{7D5C895C-AEC8-4E6D-AE40-40A095E5CC70}" srcId="{DEB98EC2-38F8-41FE-892B-59039EDEF27F}" destId="{BC67F17E-9886-4305-AC62-1FE4E6BEE4E6}" srcOrd="2" destOrd="0" parTransId="{C34C0CDA-1FC0-419E-B8BD-1CB5E2FEB025}" sibTransId="{887FA12C-12DA-47FC-81D3-CD24B2E445E4}"/>
    <dgm:cxn modelId="{2EDFE361-EFC1-40F5-89B0-FD469C4205ED}" srcId="{BC67F17E-9886-4305-AC62-1FE4E6BEE4E6}" destId="{13C73FAA-D14C-4964-A5E6-6897856C7693}" srcOrd="0" destOrd="0" parTransId="{A37E5711-D4E8-4E1F-A3D7-ABDCA8AE158E}" sibTransId="{09F12F20-932E-4057-939D-59ABA64E817D}"/>
    <dgm:cxn modelId="{FFDC3C62-955C-4792-94AD-C917E31AD5B2}" type="presOf" srcId="{9E143DEA-9C47-44CF-943E-976D164CB456}" destId="{D33611E9-98CA-4AD8-8431-0DB1654B7A0F}" srcOrd="0" destOrd="2" presId="urn:microsoft.com/office/officeart/2005/8/layout/vList2"/>
    <dgm:cxn modelId="{28ED7C79-5DE8-4149-A8A2-65E510FB3500}" type="presOf" srcId="{66D4D3D0-27C8-4B6E-B8BF-99C10C9D29D5}" destId="{8F25B48F-5493-4D5E-9A6B-AE720D8C42F7}" srcOrd="0" destOrd="0" presId="urn:microsoft.com/office/officeart/2005/8/layout/vList2"/>
    <dgm:cxn modelId="{DBA0F788-BC8D-4FD9-9D77-3D6CEE383081}" srcId="{4611049A-5513-465B-83E2-E7A1F723E390}" destId="{61B00C54-96E0-4C6D-95F2-74EE30B71C1D}" srcOrd="0" destOrd="0" parTransId="{D770D2C6-837C-4983-9932-60A8A6EF40FF}" sibTransId="{DEE21B4B-01CC-4CD6-9829-E868E9D03388}"/>
    <dgm:cxn modelId="{19BC1191-C318-423D-974E-495D572B937C}" srcId="{F9CF3B7D-029B-4A10-BFA8-F0D96D0B9D2E}" destId="{66D4D3D0-27C8-4B6E-B8BF-99C10C9D29D5}" srcOrd="0" destOrd="0" parTransId="{19095D82-A295-4E74-BB57-067803B27ABF}" sibTransId="{DFE59676-252C-4F34-BA82-7EC2E4BA1CE6}"/>
    <dgm:cxn modelId="{542F8495-BCC6-4361-B0B0-1C761BEBF886}" srcId="{DEB98EC2-38F8-41FE-892B-59039EDEF27F}" destId="{4611049A-5513-465B-83E2-E7A1F723E390}" srcOrd="1" destOrd="0" parTransId="{39C4A070-AD92-4164-9C7A-4716CA7D4CD2}" sibTransId="{D76C4B63-609C-49B7-BE1E-10402CBCF303}"/>
    <dgm:cxn modelId="{DCE7649B-8155-4D5C-95D6-F0C3193AA5A4}" type="presOf" srcId="{DEB98EC2-38F8-41FE-892B-59039EDEF27F}" destId="{1B435E50-D554-423F-9637-B06267FF2DAE}" srcOrd="0" destOrd="0" presId="urn:microsoft.com/office/officeart/2005/8/layout/vList2"/>
    <dgm:cxn modelId="{7EBE94AC-43B0-4854-B092-67FB1EE3C584}" type="presOf" srcId="{4611049A-5513-465B-83E2-E7A1F723E390}" destId="{E4EED420-83FE-44D6-B478-890E95747482}" srcOrd="0" destOrd="0" presId="urn:microsoft.com/office/officeart/2005/8/layout/vList2"/>
    <dgm:cxn modelId="{3EDBF0BF-A533-4291-8B86-69FDDF1001C4}" type="presOf" srcId="{BC67F17E-9886-4305-AC62-1FE4E6BEE4E6}" destId="{2F60C5F7-8A6C-456E-A67E-BD1E9B98B57C}" srcOrd="0" destOrd="0" presId="urn:microsoft.com/office/officeart/2005/8/layout/vList2"/>
    <dgm:cxn modelId="{0F5B67CC-153E-4E69-8FDC-B07D3087082A}" srcId="{4611049A-5513-465B-83E2-E7A1F723E390}" destId="{36A07271-E0EF-4FEF-9B82-E36CCE4A8ABD}" srcOrd="1" destOrd="0" parTransId="{841550EF-BD45-41BE-B0A4-B596857DDD5B}" sibTransId="{EB1CCD33-19A4-4C51-9FCC-D5FFDC34CC25}"/>
    <dgm:cxn modelId="{5FEDECD0-3FAC-454D-ABE1-67B263239A0B}" srcId="{DEB98EC2-38F8-41FE-892B-59039EDEF27F}" destId="{BA834292-2785-4306-8F9E-6A64AF45C491}" srcOrd="4" destOrd="0" parTransId="{4E779C9C-2297-454E-B5F1-2C2859E66451}" sibTransId="{996019AB-B987-474A-81BF-2996EEAF49AE}"/>
    <dgm:cxn modelId="{D3DE54DF-0C54-4C0E-A69A-E463213BB09A}" type="presOf" srcId="{F9CF3B7D-029B-4A10-BFA8-F0D96D0B9D2E}" destId="{A2FA3275-3D51-4CC9-81D8-CCEFC884510A}" srcOrd="0" destOrd="0" presId="urn:microsoft.com/office/officeart/2005/8/layout/vList2"/>
    <dgm:cxn modelId="{F54AC5E1-0589-4280-B068-DD377707E81A}" type="presOf" srcId="{A60F76F6-1B92-4741-BB88-D0098FD3D02D}" destId="{8BCAB6E1-5892-4DCF-BF19-9AFF88651B23}" srcOrd="0" destOrd="0" presId="urn:microsoft.com/office/officeart/2005/8/layout/vList2"/>
    <dgm:cxn modelId="{D63667E7-4BCD-44DF-B4D8-7CB96ACF088E}" type="presOf" srcId="{61B00C54-96E0-4C6D-95F2-74EE30B71C1D}" destId="{D33611E9-98CA-4AD8-8431-0DB1654B7A0F}" srcOrd="0" destOrd="0" presId="urn:microsoft.com/office/officeart/2005/8/layout/vList2"/>
    <dgm:cxn modelId="{393264F5-B7DB-41ED-BEA9-45E577697372}" srcId="{DEB98EC2-38F8-41FE-892B-59039EDEF27F}" destId="{F9CF3B7D-029B-4A10-BFA8-F0D96D0B9D2E}" srcOrd="0" destOrd="0" parTransId="{690A6554-80F0-4804-B271-80C7EA0AE248}" sibTransId="{43E56E7F-7603-4D81-AF91-E8AEA057E054}"/>
    <dgm:cxn modelId="{525575FA-2D17-4D1E-86D2-C31FE4A2E1DC}" srcId="{BC67F17E-9886-4305-AC62-1FE4E6BEE4E6}" destId="{2A1BBB77-3F18-4A62-A4C5-A860562FC151}" srcOrd="1" destOrd="0" parTransId="{87C10BDA-48B4-47FA-BFE8-24E0B080B658}" sibTransId="{95992813-6991-42BA-9501-F551A5CBD5C1}"/>
    <dgm:cxn modelId="{AC7C28FB-D2DC-49D5-844C-E06D2643E22E}" type="presOf" srcId="{BA834292-2785-4306-8F9E-6A64AF45C491}" destId="{2565D81A-A8D6-4244-975B-B5FB7A6871E3}" srcOrd="0" destOrd="0" presId="urn:microsoft.com/office/officeart/2005/8/layout/vList2"/>
    <dgm:cxn modelId="{0BEA6696-AACE-4538-BD9F-A46ED3D0936A}" type="presParOf" srcId="{1B435E50-D554-423F-9637-B06267FF2DAE}" destId="{A2FA3275-3D51-4CC9-81D8-CCEFC884510A}" srcOrd="0" destOrd="0" presId="urn:microsoft.com/office/officeart/2005/8/layout/vList2"/>
    <dgm:cxn modelId="{5C317725-AB53-48A5-96A6-4D013AFE4FB4}" type="presParOf" srcId="{1B435E50-D554-423F-9637-B06267FF2DAE}" destId="{8F25B48F-5493-4D5E-9A6B-AE720D8C42F7}" srcOrd="1" destOrd="0" presId="urn:microsoft.com/office/officeart/2005/8/layout/vList2"/>
    <dgm:cxn modelId="{BBD647AD-F7EB-49EB-A6E8-C2F18DE14E2D}" type="presParOf" srcId="{1B435E50-D554-423F-9637-B06267FF2DAE}" destId="{E4EED420-83FE-44D6-B478-890E95747482}" srcOrd="2" destOrd="0" presId="urn:microsoft.com/office/officeart/2005/8/layout/vList2"/>
    <dgm:cxn modelId="{4E6F4B3F-ED05-45D7-815F-29D6AB944CBB}" type="presParOf" srcId="{1B435E50-D554-423F-9637-B06267FF2DAE}" destId="{D33611E9-98CA-4AD8-8431-0DB1654B7A0F}" srcOrd="3" destOrd="0" presId="urn:microsoft.com/office/officeart/2005/8/layout/vList2"/>
    <dgm:cxn modelId="{453C95F8-9FEF-4D0D-9390-CECA3AD8F436}" type="presParOf" srcId="{1B435E50-D554-423F-9637-B06267FF2DAE}" destId="{2F60C5F7-8A6C-456E-A67E-BD1E9B98B57C}" srcOrd="4" destOrd="0" presId="urn:microsoft.com/office/officeart/2005/8/layout/vList2"/>
    <dgm:cxn modelId="{410B8EA7-B074-4565-9412-BB0B15B44A6E}" type="presParOf" srcId="{1B435E50-D554-423F-9637-B06267FF2DAE}" destId="{DEB1D00D-2B4A-48FD-8D96-36D47C257721}" srcOrd="5" destOrd="0" presId="urn:microsoft.com/office/officeart/2005/8/layout/vList2"/>
    <dgm:cxn modelId="{EAEF9BA3-C357-4336-BB22-BE6BE0FD24CF}" type="presParOf" srcId="{1B435E50-D554-423F-9637-B06267FF2DAE}" destId="{8BCAB6E1-5892-4DCF-BF19-9AFF88651B23}" srcOrd="6" destOrd="0" presId="urn:microsoft.com/office/officeart/2005/8/layout/vList2"/>
    <dgm:cxn modelId="{29A56D2B-49D5-48FC-8753-764A6C77C849}" type="presParOf" srcId="{1B435E50-D554-423F-9637-B06267FF2DAE}" destId="{220C27FB-999A-4695-9778-C884132A91FC}" srcOrd="7" destOrd="0" presId="urn:microsoft.com/office/officeart/2005/8/layout/vList2"/>
    <dgm:cxn modelId="{1D940DD7-0A12-4A3D-BF5C-B2F53AA77A17}" type="presParOf" srcId="{1B435E50-D554-423F-9637-B06267FF2DAE}" destId="{2565D81A-A8D6-4244-975B-B5FB7A6871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A3A7AC5D-5A60-4FF1-9F91-641004E8A16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FLYING ADDER FREQUENCY SYNTHESIZER (FAFS)</a:t>
          </a:r>
        </a:p>
      </dgm:t>
    </dgm:pt>
    <dgm:pt modelId="{4CFEAA51-D8E2-421B-92D1-7FD6E754CAA4}" type="parTrans" cxnId="{855C318F-E41D-44DB-B65A-AF78E5CD4D2B}">
      <dgm:prSet/>
      <dgm:spPr/>
      <dgm:t>
        <a:bodyPr/>
        <a:lstStyle/>
        <a:p>
          <a:endParaRPr lang="en-US"/>
        </a:p>
      </dgm:t>
    </dgm:pt>
    <dgm:pt modelId="{8756824C-CC8B-4CB7-BE20-59EDCBF3B191}" type="sibTrans" cxnId="{855C318F-E41D-44DB-B65A-AF78E5CD4D2B}">
      <dgm:prSet/>
      <dgm:spPr/>
      <dgm:t>
        <a:bodyPr/>
        <a:lstStyle/>
        <a:p>
          <a:endParaRPr lang="en-US"/>
        </a:p>
      </dgm:t>
    </dgm:pt>
    <dgm:pt modelId="{34B34BF3-E320-4F4A-AC60-7717CAAA4B7B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FAFS DRAWBACKS</a:t>
          </a:r>
        </a:p>
      </dgm:t>
    </dgm:pt>
    <dgm:pt modelId="{9359A98D-DFEB-47AB-BF70-78861FC550B0}" type="parTrans" cxnId="{6514836C-CF9F-4EF9-B919-5ED8C92FF1D2}">
      <dgm:prSet/>
      <dgm:spPr/>
      <dgm:t>
        <a:bodyPr/>
        <a:lstStyle/>
        <a:p>
          <a:endParaRPr lang="en-US"/>
        </a:p>
      </dgm:t>
    </dgm:pt>
    <dgm:pt modelId="{D8905F22-E792-48D5-8A16-583F34F0A8F8}" type="sibTrans" cxnId="{6514836C-CF9F-4EF9-B919-5ED8C92FF1D2}">
      <dgm:prSet/>
      <dgm:spPr/>
      <dgm:t>
        <a:bodyPr/>
        <a:lstStyle/>
        <a:p>
          <a:endParaRPr lang="en-US"/>
        </a:p>
      </dgm:t>
    </dgm:pt>
    <dgm:pt modelId="{0E0FF2C6-911D-476F-8830-CE7CD62A623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EQUIVALENT MODEL OF THE FAFS </a:t>
          </a:r>
        </a:p>
      </dgm:t>
    </dgm:pt>
    <dgm:pt modelId="{968067D4-7192-48D4-8025-39FF392BF1D3}" type="parTrans" cxnId="{A6A307BB-E7B3-4C39-8994-86FAC888F819}">
      <dgm:prSet/>
      <dgm:spPr/>
      <dgm:t>
        <a:bodyPr/>
        <a:lstStyle/>
        <a:p>
          <a:endParaRPr lang="en-US"/>
        </a:p>
      </dgm:t>
    </dgm:pt>
    <dgm:pt modelId="{4EA0F1EC-F1E9-4489-A481-E08D87F20EEB}" type="sibTrans" cxnId="{A6A307BB-E7B3-4C39-8994-86FAC888F819}">
      <dgm:prSet/>
      <dgm:spPr/>
      <dgm:t>
        <a:bodyPr/>
        <a:lstStyle/>
        <a:p>
          <a:endParaRPr lang="en-US"/>
        </a:p>
      </dgm:t>
    </dgm:pt>
    <dgm:pt modelId="{A31330FE-044A-4F5F-9FF0-B7ECDF713BF2}">
      <dgm:prSet/>
      <dgm:spPr/>
      <dgm:t>
        <a:bodyPr/>
        <a:lstStyle/>
        <a:p>
          <a:r>
            <a:rPr lang="en-US" dirty="0"/>
            <a:t>SIMULATION RESULTS</a:t>
          </a:r>
        </a:p>
      </dgm:t>
    </dgm:pt>
    <dgm:pt modelId="{891A2F75-CE07-43FF-815A-E33DA0400789}" type="parTrans" cxnId="{A8523553-BB28-4928-9918-B59A0CB47335}">
      <dgm:prSet/>
      <dgm:spPr/>
      <dgm:t>
        <a:bodyPr/>
        <a:lstStyle/>
        <a:p>
          <a:endParaRPr lang="en-US"/>
        </a:p>
      </dgm:t>
    </dgm:pt>
    <dgm:pt modelId="{80642985-6C06-4811-8B62-A2C3F00E1923}" type="sibTrans" cxnId="{A8523553-BB28-4928-9918-B59A0CB47335}">
      <dgm:prSet/>
      <dgm:spPr/>
      <dgm:t>
        <a:bodyPr/>
        <a:lstStyle/>
        <a:p>
          <a:endParaRPr lang="en-US"/>
        </a:p>
      </dgm:t>
    </dgm:pt>
    <dgm:pt modelId="{60156852-66B7-4636-915E-71A25D3D56B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776BDFB9-F6AF-41F9-A1F2-7EA618496FC5}" type="parTrans" cxnId="{B93CD983-B8A7-40A1-941C-67A5E4D66DB0}">
      <dgm:prSet/>
      <dgm:spPr/>
      <dgm:t>
        <a:bodyPr/>
        <a:lstStyle/>
        <a:p>
          <a:endParaRPr lang="en-US"/>
        </a:p>
      </dgm:t>
    </dgm:pt>
    <dgm:pt modelId="{EA9D8364-BF3F-416C-B75F-57339EC55C76}" type="sibTrans" cxnId="{B93CD983-B8A7-40A1-941C-67A5E4D66DB0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DD09633A-DA0E-49D2-A6A0-5C307D830004}" type="pres">
      <dgm:prSet presAssocID="{A3A7AC5D-5A60-4FF1-9F91-641004E8A16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82AE333-6060-4496-AC3E-CECCCB5899C2}" type="pres">
      <dgm:prSet presAssocID="{8756824C-CC8B-4CB7-BE20-59EDCBF3B191}" presName="parTxOnlySpace" presStyleCnt="0"/>
      <dgm:spPr/>
    </dgm:pt>
    <dgm:pt modelId="{8E52251E-4AE7-46C6-BC35-A5653C68C727}" type="pres">
      <dgm:prSet presAssocID="{34B34BF3-E320-4F4A-AC60-7717CAAA4B7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EF20C3-060E-41B5-9B41-2F65500BDB80}" type="pres">
      <dgm:prSet presAssocID="{D8905F22-E792-48D5-8A16-583F34F0A8F8}" presName="parTxOnlySpace" presStyleCnt="0"/>
      <dgm:spPr/>
    </dgm:pt>
    <dgm:pt modelId="{F248C79D-2391-4B37-A666-FEE70B3954C5}" type="pres">
      <dgm:prSet presAssocID="{0E0FF2C6-911D-476F-8830-CE7CD62A623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C3D3FE9-4288-4017-8A93-D2AA18C708A0}" type="pres">
      <dgm:prSet presAssocID="{4EA0F1EC-F1E9-4489-A481-E08D87F20EEB}" presName="parTxOnlySpace" presStyleCnt="0"/>
      <dgm:spPr/>
    </dgm:pt>
    <dgm:pt modelId="{8D8F36B6-007F-4114-8F62-B10BBD68FDED}" type="pres">
      <dgm:prSet presAssocID="{A31330FE-044A-4F5F-9FF0-B7ECDF713BF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168451-6A5C-46F6-ADE3-8D98F322DA4A}" type="pres">
      <dgm:prSet presAssocID="{80642985-6C06-4811-8B62-A2C3F00E1923}" presName="parTxOnlySpace" presStyleCnt="0"/>
      <dgm:spPr/>
    </dgm:pt>
    <dgm:pt modelId="{53F5524F-3823-42CC-B659-1316C997B752}" type="pres">
      <dgm:prSet presAssocID="{60156852-66B7-4636-915E-71A25D3D56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7218722-32E0-4810-A0DD-D656BC0780D8}" type="presOf" srcId="{A31330FE-044A-4F5F-9FF0-B7ECDF713BF2}" destId="{8D8F36B6-007F-4114-8F62-B10BBD68FDED}" srcOrd="0" destOrd="0" presId="urn:microsoft.com/office/officeart/2005/8/layout/chevron1"/>
    <dgm:cxn modelId="{6514836C-CF9F-4EF9-B919-5ED8C92FF1D2}" srcId="{DEB98EC2-38F8-41FE-892B-59039EDEF27F}" destId="{34B34BF3-E320-4F4A-AC60-7717CAAA4B7B}" srcOrd="1" destOrd="0" parTransId="{9359A98D-DFEB-47AB-BF70-78861FC550B0}" sibTransId="{D8905F22-E792-48D5-8A16-583F34F0A8F8}"/>
    <dgm:cxn modelId="{A8523553-BB28-4928-9918-B59A0CB47335}" srcId="{DEB98EC2-38F8-41FE-892B-59039EDEF27F}" destId="{A31330FE-044A-4F5F-9FF0-B7ECDF713BF2}" srcOrd="3" destOrd="0" parTransId="{891A2F75-CE07-43FF-815A-E33DA0400789}" sibTransId="{80642985-6C06-4811-8B62-A2C3F00E1923}"/>
    <dgm:cxn modelId="{E2592182-02E1-42A7-BEB2-A3E52B104E58}" type="presOf" srcId="{A3A7AC5D-5A60-4FF1-9F91-641004E8A16D}" destId="{DD09633A-DA0E-49D2-A6A0-5C307D830004}" srcOrd="0" destOrd="0" presId="urn:microsoft.com/office/officeart/2005/8/layout/chevron1"/>
    <dgm:cxn modelId="{B93CD983-B8A7-40A1-941C-67A5E4D66DB0}" srcId="{DEB98EC2-38F8-41FE-892B-59039EDEF27F}" destId="{60156852-66B7-4636-915E-71A25D3D56B0}" srcOrd="4" destOrd="0" parTransId="{776BDFB9-F6AF-41F9-A1F2-7EA618496FC5}" sibTransId="{EA9D8364-BF3F-416C-B75F-57339EC55C76}"/>
    <dgm:cxn modelId="{2995EF8A-8298-4EAC-96D1-96DA552EB007}" type="presOf" srcId="{34B34BF3-E320-4F4A-AC60-7717CAAA4B7B}" destId="{8E52251E-4AE7-46C6-BC35-A5653C68C727}" srcOrd="0" destOrd="0" presId="urn:microsoft.com/office/officeart/2005/8/layout/chevron1"/>
    <dgm:cxn modelId="{855C318F-E41D-44DB-B65A-AF78E5CD4D2B}" srcId="{DEB98EC2-38F8-41FE-892B-59039EDEF27F}" destId="{A3A7AC5D-5A60-4FF1-9F91-641004E8A16D}" srcOrd="0" destOrd="0" parTransId="{4CFEAA51-D8E2-421B-92D1-7FD6E754CAA4}" sibTransId="{8756824C-CC8B-4CB7-BE20-59EDCBF3B191}"/>
    <dgm:cxn modelId="{A6A307BB-E7B3-4C39-8994-86FAC888F819}" srcId="{DEB98EC2-38F8-41FE-892B-59039EDEF27F}" destId="{0E0FF2C6-911D-476F-8830-CE7CD62A6238}" srcOrd="2" destOrd="0" parTransId="{968067D4-7192-48D4-8025-39FF392BF1D3}" sibTransId="{4EA0F1EC-F1E9-4489-A481-E08D87F20EEB}"/>
    <dgm:cxn modelId="{2DDF1FD5-6BC5-4A72-9AEB-2ACC926F5E51}" type="presOf" srcId="{0E0FF2C6-911D-476F-8830-CE7CD62A6238}" destId="{F248C79D-2391-4B37-A666-FEE70B3954C5}" srcOrd="0" destOrd="0" presId="urn:microsoft.com/office/officeart/2005/8/layout/chevron1"/>
    <dgm:cxn modelId="{95D842E9-981C-4F97-B4F4-FD1ABE4D60A7}" type="presOf" srcId="{60156852-66B7-4636-915E-71A25D3D56B0}" destId="{53F5524F-3823-42CC-B659-1316C997B752}" srcOrd="0" destOrd="0" presId="urn:microsoft.com/office/officeart/2005/8/layout/chevron1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29C7243E-6085-421A-A50B-AA2D1ABD9AE8}" type="presParOf" srcId="{501663EA-96BD-43FF-9AD5-E2BE6B16BD09}" destId="{DD09633A-DA0E-49D2-A6A0-5C307D830004}" srcOrd="0" destOrd="0" presId="urn:microsoft.com/office/officeart/2005/8/layout/chevron1"/>
    <dgm:cxn modelId="{F7CF3571-0D4E-4AE2-A8DE-2AE20C2453BD}" type="presParOf" srcId="{501663EA-96BD-43FF-9AD5-E2BE6B16BD09}" destId="{B82AE333-6060-4496-AC3E-CECCCB5899C2}" srcOrd="1" destOrd="0" presId="urn:microsoft.com/office/officeart/2005/8/layout/chevron1"/>
    <dgm:cxn modelId="{ED68971F-AFAB-40E3-9065-AF07B78B3CC4}" type="presParOf" srcId="{501663EA-96BD-43FF-9AD5-E2BE6B16BD09}" destId="{8E52251E-4AE7-46C6-BC35-A5653C68C727}" srcOrd="2" destOrd="0" presId="urn:microsoft.com/office/officeart/2005/8/layout/chevron1"/>
    <dgm:cxn modelId="{A2C966E4-1184-4025-93C5-572191FF8701}" type="presParOf" srcId="{501663EA-96BD-43FF-9AD5-E2BE6B16BD09}" destId="{49EF20C3-060E-41B5-9B41-2F65500BDB80}" srcOrd="3" destOrd="0" presId="urn:microsoft.com/office/officeart/2005/8/layout/chevron1"/>
    <dgm:cxn modelId="{BEF51CF4-C346-4A0A-B2BC-6BC1A3F90A11}" type="presParOf" srcId="{501663EA-96BD-43FF-9AD5-E2BE6B16BD09}" destId="{F248C79D-2391-4B37-A666-FEE70B3954C5}" srcOrd="4" destOrd="0" presId="urn:microsoft.com/office/officeart/2005/8/layout/chevron1"/>
    <dgm:cxn modelId="{8874BF91-24E7-4400-A365-D7496476518E}" type="presParOf" srcId="{501663EA-96BD-43FF-9AD5-E2BE6B16BD09}" destId="{2C3D3FE9-4288-4017-8A93-D2AA18C708A0}" srcOrd="5" destOrd="0" presId="urn:microsoft.com/office/officeart/2005/8/layout/chevron1"/>
    <dgm:cxn modelId="{C359693F-8146-43BC-977E-29A366B80F78}" type="presParOf" srcId="{501663EA-96BD-43FF-9AD5-E2BE6B16BD09}" destId="{8D8F36B6-007F-4114-8F62-B10BBD68FDED}" srcOrd="6" destOrd="0" presId="urn:microsoft.com/office/officeart/2005/8/layout/chevron1"/>
    <dgm:cxn modelId="{51FF4DB6-CA36-4B62-9052-4C8FD7C9905A}" type="presParOf" srcId="{501663EA-96BD-43FF-9AD5-E2BE6B16BD09}" destId="{E1168451-6A5C-46F6-ADE3-8D98F322DA4A}" srcOrd="7" destOrd="0" presId="urn:microsoft.com/office/officeart/2005/8/layout/chevron1"/>
    <dgm:cxn modelId="{01D89499-448E-49DF-9092-A4B6D923547A}" type="presParOf" srcId="{501663EA-96BD-43FF-9AD5-E2BE6B16BD09}" destId="{53F5524F-3823-42CC-B659-1316C997B75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E0F28FA3-0BDB-4FD2-AB08-D1BAB5F18BA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FLYING ADDER FREQUENCY SYNTHESIZER (FAFS)</a:t>
          </a:r>
        </a:p>
      </dgm:t>
    </dgm:pt>
    <dgm:pt modelId="{3B3F5766-189A-4D1E-B831-BD82D2EA8ED7}" type="parTrans" cxnId="{8E6F29DE-1265-4164-9648-AE2511112102}">
      <dgm:prSet/>
      <dgm:spPr/>
      <dgm:t>
        <a:bodyPr/>
        <a:lstStyle/>
        <a:p>
          <a:endParaRPr lang="en-US"/>
        </a:p>
      </dgm:t>
    </dgm:pt>
    <dgm:pt modelId="{6D316D05-89CC-4565-A4E6-CD5D88D80008}" type="sibTrans" cxnId="{8E6F29DE-1265-4164-9648-AE2511112102}">
      <dgm:prSet/>
      <dgm:spPr/>
      <dgm:t>
        <a:bodyPr/>
        <a:lstStyle/>
        <a:p>
          <a:endParaRPr lang="en-US"/>
        </a:p>
      </dgm:t>
    </dgm:pt>
    <dgm:pt modelId="{6AB6058B-66D6-4ABF-AAA2-FCAE0DA1EEA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FAFS DRAWBACKS</a:t>
          </a:r>
        </a:p>
      </dgm:t>
    </dgm:pt>
    <dgm:pt modelId="{F378BFC1-EA66-4778-9DE6-F9A569B17079}" type="parTrans" cxnId="{ECC4077A-D191-4FDA-90C5-424DE740E9AB}">
      <dgm:prSet/>
      <dgm:spPr/>
      <dgm:t>
        <a:bodyPr/>
        <a:lstStyle/>
        <a:p>
          <a:endParaRPr lang="en-US"/>
        </a:p>
      </dgm:t>
    </dgm:pt>
    <dgm:pt modelId="{BCB05B6A-7129-4B24-812B-FFC2D24C6C35}" type="sibTrans" cxnId="{ECC4077A-D191-4FDA-90C5-424DE740E9AB}">
      <dgm:prSet/>
      <dgm:spPr/>
      <dgm:t>
        <a:bodyPr/>
        <a:lstStyle/>
        <a:p>
          <a:endParaRPr lang="en-US"/>
        </a:p>
      </dgm:t>
    </dgm:pt>
    <dgm:pt modelId="{13762D2A-F9AC-4C30-91B7-8349B9CC05D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EQUIVALENT MODEL OF THE FAFS </a:t>
          </a:r>
        </a:p>
      </dgm:t>
    </dgm:pt>
    <dgm:pt modelId="{AFD70341-0C02-4B46-888C-086B3BDE5C85}" type="parTrans" cxnId="{67265879-A0CC-4F03-820A-84C353375806}">
      <dgm:prSet/>
      <dgm:spPr/>
      <dgm:t>
        <a:bodyPr/>
        <a:lstStyle/>
        <a:p>
          <a:endParaRPr lang="en-US"/>
        </a:p>
      </dgm:t>
    </dgm:pt>
    <dgm:pt modelId="{DA37923C-422C-4460-B75D-CACCA2532DC3}" type="sibTrans" cxnId="{67265879-A0CC-4F03-820A-84C353375806}">
      <dgm:prSet/>
      <dgm:spPr/>
      <dgm:t>
        <a:bodyPr/>
        <a:lstStyle/>
        <a:p>
          <a:endParaRPr lang="en-US"/>
        </a:p>
      </dgm:t>
    </dgm:pt>
    <dgm:pt modelId="{01E74C46-9ABE-4CCD-987B-0BEA9BB94EDF}">
      <dgm:prSet/>
      <dgm:spPr/>
      <dgm:t>
        <a:bodyPr/>
        <a:lstStyle/>
        <a:p>
          <a:r>
            <a:rPr lang="en-US" dirty="0"/>
            <a:t>SIMULATION RESULTS</a:t>
          </a:r>
        </a:p>
      </dgm:t>
    </dgm:pt>
    <dgm:pt modelId="{0BCC6AC7-9600-442E-8B12-86CF014C5F60}" type="parTrans" cxnId="{EE82C943-8621-4035-BC66-C2208C9E2D91}">
      <dgm:prSet/>
      <dgm:spPr/>
      <dgm:t>
        <a:bodyPr/>
        <a:lstStyle/>
        <a:p>
          <a:endParaRPr lang="en-US"/>
        </a:p>
      </dgm:t>
    </dgm:pt>
    <dgm:pt modelId="{57CE32B6-F54C-42B1-8795-166F3B1C479A}" type="sibTrans" cxnId="{EE82C943-8621-4035-BC66-C2208C9E2D91}">
      <dgm:prSet/>
      <dgm:spPr/>
      <dgm:t>
        <a:bodyPr/>
        <a:lstStyle/>
        <a:p>
          <a:endParaRPr lang="en-US"/>
        </a:p>
      </dgm:t>
    </dgm:pt>
    <dgm:pt modelId="{7EE3C357-C27D-40FD-A45F-2881075E651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4BFEE1D3-DCE8-45AC-A9D3-1C8458864108}" type="parTrans" cxnId="{10E66E3D-3AD8-4819-A716-DFD8A96CC86A}">
      <dgm:prSet/>
      <dgm:spPr/>
      <dgm:t>
        <a:bodyPr/>
        <a:lstStyle/>
        <a:p>
          <a:endParaRPr lang="en-US"/>
        </a:p>
      </dgm:t>
    </dgm:pt>
    <dgm:pt modelId="{81294EF5-DDAF-45D6-9275-D6C7FC3879F3}" type="sibTrans" cxnId="{10E66E3D-3AD8-4819-A716-DFD8A96CC86A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1F81BFC8-2F3F-415A-A4B5-28C426CC4442}" type="pres">
      <dgm:prSet presAssocID="{E0F28FA3-0BDB-4FD2-AB08-D1BAB5F18BA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228D16C-390B-4E4A-9B52-2F68E2BB0D51}" type="pres">
      <dgm:prSet presAssocID="{6D316D05-89CC-4565-A4E6-CD5D88D80008}" presName="parTxOnlySpace" presStyleCnt="0"/>
      <dgm:spPr/>
    </dgm:pt>
    <dgm:pt modelId="{4637A108-B8A5-46A5-9D24-1E1607C2FEA7}" type="pres">
      <dgm:prSet presAssocID="{6AB6058B-66D6-4ABF-AAA2-FCAE0DA1EEA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E0B1681-20FA-4016-A4B2-2D1C566F3F0F}" type="pres">
      <dgm:prSet presAssocID="{BCB05B6A-7129-4B24-812B-FFC2D24C6C35}" presName="parTxOnlySpace" presStyleCnt="0"/>
      <dgm:spPr/>
    </dgm:pt>
    <dgm:pt modelId="{A6CFFB54-5F9B-4EF4-842A-4B232DC7CF90}" type="pres">
      <dgm:prSet presAssocID="{13762D2A-F9AC-4C30-91B7-8349B9CC05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E37F322-E9ED-46D0-9CCF-7455E3B6829B}" type="pres">
      <dgm:prSet presAssocID="{DA37923C-422C-4460-B75D-CACCA2532DC3}" presName="parTxOnlySpace" presStyleCnt="0"/>
      <dgm:spPr/>
    </dgm:pt>
    <dgm:pt modelId="{09AC4F3F-4097-4425-AA42-C5B68F41A53E}" type="pres">
      <dgm:prSet presAssocID="{01E74C46-9ABE-4CCD-987B-0BEA9BB94ED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B89025B-4861-482B-992F-B81282AE93D1}" type="pres">
      <dgm:prSet presAssocID="{57CE32B6-F54C-42B1-8795-166F3B1C479A}" presName="parTxOnlySpace" presStyleCnt="0"/>
      <dgm:spPr/>
    </dgm:pt>
    <dgm:pt modelId="{52CB7B8E-E0F2-4945-BC10-39A7FF6F7AC5}" type="pres">
      <dgm:prSet presAssocID="{7EE3C357-C27D-40FD-A45F-2881075E651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0E66E3D-3AD8-4819-A716-DFD8A96CC86A}" srcId="{DEB98EC2-38F8-41FE-892B-59039EDEF27F}" destId="{7EE3C357-C27D-40FD-A45F-2881075E651E}" srcOrd="4" destOrd="0" parTransId="{4BFEE1D3-DCE8-45AC-A9D3-1C8458864108}" sibTransId="{81294EF5-DDAF-45D6-9275-D6C7FC3879F3}"/>
    <dgm:cxn modelId="{EE82C943-8621-4035-BC66-C2208C9E2D91}" srcId="{DEB98EC2-38F8-41FE-892B-59039EDEF27F}" destId="{01E74C46-9ABE-4CCD-987B-0BEA9BB94EDF}" srcOrd="3" destOrd="0" parTransId="{0BCC6AC7-9600-442E-8B12-86CF014C5F60}" sibTransId="{57CE32B6-F54C-42B1-8795-166F3B1C479A}"/>
    <dgm:cxn modelId="{08228744-D923-43F9-93C2-8A33F42E6A44}" type="presOf" srcId="{13762D2A-F9AC-4C30-91B7-8349B9CC05D3}" destId="{A6CFFB54-5F9B-4EF4-842A-4B232DC7CF90}" srcOrd="0" destOrd="0" presId="urn:microsoft.com/office/officeart/2005/8/layout/chevron1"/>
    <dgm:cxn modelId="{7056EA52-F938-43F2-A54E-FB27150D9AE3}" type="presOf" srcId="{01E74C46-9ABE-4CCD-987B-0BEA9BB94EDF}" destId="{09AC4F3F-4097-4425-AA42-C5B68F41A53E}" srcOrd="0" destOrd="0" presId="urn:microsoft.com/office/officeart/2005/8/layout/chevron1"/>
    <dgm:cxn modelId="{67265879-A0CC-4F03-820A-84C353375806}" srcId="{DEB98EC2-38F8-41FE-892B-59039EDEF27F}" destId="{13762D2A-F9AC-4C30-91B7-8349B9CC05D3}" srcOrd="2" destOrd="0" parTransId="{AFD70341-0C02-4B46-888C-086B3BDE5C85}" sibTransId="{DA37923C-422C-4460-B75D-CACCA2532DC3}"/>
    <dgm:cxn modelId="{ECC4077A-D191-4FDA-90C5-424DE740E9AB}" srcId="{DEB98EC2-38F8-41FE-892B-59039EDEF27F}" destId="{6AB6058B-66D6-4ABF-AAA2-FCAE0DA1EEA6}" srcOrd="1" destOrd="0" parTransId="{F378BFC1-EA66-4778-9DE6-F9A569B17079}" sibTransId="{BCB05B6A-7129-4B24-812B-FFC2D24C6C35}"/>
    <dgm:cxn modelId="{2CC05682-5415-4612-B93A-9493BD2ED64C}" type="presOf" srcId="{6AB6058B-66D6-4ABF-AAA2-FCAE0DA1EEA6}" destId="{4637A108-B8A5-46A5-9D24-1E1607C2FEA7}" srcOrd="0" destOrd="0" presId="urn:microsoft.com/office/officeart/2005/8/layout/chevron1"/>
    <dgm:cxn modelId="{95E65992-2DB5-4614-8114-00DBF0244164}" type="presOf" srcId="{7EE3C357-C27D-40FD-A45F-2881075E651E}" destId="{52CB7B8E-E0F2-4945-BC10-39A7FF6F7AC5}" srcOrd="0" destOrd="0" presId="urn:microsoft.com/office/officeart/2005/8/layout/chevron1"/>
    <dgm:cxn modelId="{E51A99DB-31F7-4BAD-BC3F-7A552C892C46}" type="presOf" srcId="{E0F28FA3-0BDB-4FD2-AB08-D1BAB5F18BAE}" destId="{1F81BFC8-2F3F-415A-A4B5-28C426CC4442}" srcOrd="0" destOrd="0" presId="urn:microsoft.com/office/officeart/2005/8/layout/chevron1"/>
    <dgm:cxn modelId="{8E6F29DE-1265-4164-9648-AE2511112102}" srcId="{DEB98EC2-38F8-41FE-892B-59039EDEF27F}" destId="{E0F28FA3-0BDB-4FD2-AB08-D1BAB5F18BAE}" srcOrd="0" destOrd="0" parTransId="{3B3F5766-189A-4D1E-B831-BD82D2EA8ED7}" sibTransId="{6D316D05-89CC-4565-A4E6-CD5D88D80008}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782CA050-2D68-4317-A34D-64EDDE5193D9}" type="presParOf" srcId="{501663EA-96BD-43FF-9AD5-E2BE6B16BD09}" destId="{1F81BFC8-2F3F-415A-A4B5-28C426CC4442}" srcOrd="0" destOrd="0" presId="urn:microsoft.com/office/officeart/2005/8/layout/chevron1"/>
    <dgm:cxn modelId="{C1A895A2-074A-4AD2-B5BE-6DDF89C39814}" type="presParOf" srcId="{501663EA-96BD-43FF-9AD5-E2BE6B16BD09}" destId="{8228D16C-390B-4E4A-9B52-2F68E2BB0D51}" srcOrd="1" destOrd="0" presId="urn:microsoft.com/office/officeart/2005/8/layout/chevron1"/>
    <dgm:cxn modelId="{B50B29E6-0B52-43D4-A238-997EBA159A83}" type="presParOf" srcId="{501663EA-96BD-43FF-9AD5-E2BE6B16BD09}" destId="{4637A108-B8A5-46A5-9D24-1E1607C2FEA7}" srcOrd="2" destOrd="0" presId="urn:microsoft.com/office/officeart/2005/8/layout/chevron1"/>
    <dgm:cxn modelId="{997D78E6-0D91-4A66-9A21-97928A4FFBA4}" type="presParOf" srcId="{501663EA-96BD-43FF-9AD5-E2BE6B16BD09}" destId="{4E0B1681-20FA-4016-A4B2-2D1C566F3F0F}" srcOrd="3" destOrd="0" presId="urn:microsoft.com/office/officeart/2005/8/layout/chevron1"/>
    <dgm:cxn modelId="{856A48F2-00AB-4EB5-834D-8E05AE5FA49A}" type="presParOf" srcId="{501663EA-96BD-43FF-9AD5-E2BE6B16BD09}" destId="{A6CFFB54-5F9B-4EF4-842A-4B232DC7CF90}" srcOrd="4" destOrd="0" presId="urn:microsoft.com/office/officeart/2005/8/layout/chevron1"/>
    <dgm:cxn modelId="{0BB855C8-95B8-42FE-9AB6-A346671A0C31}" type="presParOf" srcId="{501663EA-96BD-43FF-9AD5-E2BE6B16BD09}" destId="{BE37F322-E9ED-46D0-9CCF-7455E3B6829B}" srcOrd="5" destOrd="0" presId="urn:microsoft.com/office/officeart/2005/8/layout/chevron1"/>
    <dgm:cxn modelId="{229AF0BE-5022-4194-88A1-8EAC4955CB72}" type="presParOf" srcId="{501663EA-96BD-43FF-9AD5-E2BE6B16BD09}" destId="{09AC4F3F-4097-4425-AA42-C5B68F41A53E}" srcOrd="6" destOrd="0" presId="urn:microsoft.com/office/officeart/2005/8/layout/chevron1"/>
    <dgm:cxn modelId="{ED605879-9936-45AC-8546-9CB04D82FCF3}" type="presParOf" srcId="{501663EA-96BD-43FF-9AD5-E2BE6B16BD09}" destId="{7B89025B-4861-482B-992F-B81282AE93D1}" srcOrd="7" destOrd="0" presId="urn:microsoft.com/office/officeart/2005/8/layout/chevron1"/>
    <dgm:cxn modelId="{277F810E-82CD-409A-841E-430DE4337B04}" type="presParOf" srcId="{501663EA-96BD-43FF-9AD5-E2BE6B16BD09}" destId="{52CB7B8E-E0F2-4945-BC10-39A7FF6F7AC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5B08EABC-0D36-4B3A-8385-845CCF240FA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FLYING ADDER FREQUENCY SYNTHESIZER (FAFS)</a:t>
          </a:r>
        </a:p>
      </dgm:t>
    </dgm:pt>
    <dgm:pt modelId="{4C2AE0B2-2B2B-4F52-A9D4-A03CEA2FDBE6}" type="parTrans" cxnId="{3B79B509-62A9-49DE-B6FD-942A397EFDEC}">
      <dgm:prSet/>
      <dgm:spPr/>
      <dgm:t>
        <a:bodyPr/>
        <a:lstStyle/>
        <a:p>
          <a:endParaRPr lang="en-US"/>
        </a:p>
      </dgm:t>
    </dgm:pt>
    <dgm:pt modelId="{1B97E087-40E7-4D12-A072-80BA30FE4A90}" type="sibTrans" cxnId="{3B79B509-62A9-49DE-B6FD-942A397EFDEC}">
      <dgm:prSet/>
      <dgm:spPr/>
      <dgm:t>
        <a:bodyPr/>
        <a:lstStyle/>
        <a:p>
          <a:endParaRPr lang="en-US"/>
        </a:p>
      </dgm:t>
    </dgm:pt>
    <dgm:pt modelId="{D47B94A5-9207-4792-8246-6B4E3254A9F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FAFS DRAWBACKS</a:t>
          </a:r>
        </a:p>
      </dgm:t>
    </dgm:pt>
    <dgm:pt modelId="{C76505DA-A3A5-4357-BEE0-B543FA46419B}" type="parTrans" cxnId="{C0663658-E9BE-4BAC-9EE8-BDD574949928}">
      <dgm:prSet/>
      <dgm:spPr/>
      <dgm:t>
        <a:bodyPr/>
        <a:lstStyle/>
        <a:p>
          <a:endParaRPr lang="en-US"/>
        </a:p>
      </dgm:t>
    </dgm:pt>
    <dgm:pt modelId="{297C5336-E49B-4FA5-B071-9CF907DC36F1}" type="sibTrans" cxnId="{C0663658-E9BE-4BAC-9EE8-BDD574949928}">
      <dgm:prSet/>
      <dgm:spPr/>
      <dgm:t>
        <a:bodyPr/>
        <a:lstStyle/>
        <a:p>
          <a:endParaRPr lang="en-US"/>
        </a:p>
      </dgm:t>
    </dgm:pt>
    <dgm:pt modelId="{2E541B2D-D0D8-4AFD-A16C-14B6DBB697A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EQUIVALENT MODEL OF THE FAFS </a:t>
          </a:r>
        </a:p>
      </dgm:t>
    </dgm:pt>
    <dgm:pt modelId="{32D1C69C-57C1-4D9B-BA74-574414D51849}" type="parTrans" cxnId="{F60103C2-F796-4F5A-B1AD-E0D921B5B56D}">
      <dgm:prSet/>
      <dgm:spPr/>
      <dgm:t>
        <a:bodyPr/>
        <a:lstStyle/>
        <a:p>
          <a:endParaRPr lang="en-US"/>
        </a:p>
      </dgm:t>
    </dgm:pt>
    <dgm:pt modelId="{DC6E18ED-BC88-490D-947E-BF40A4B76AF7}" type="sibTrans" cxnId="{F60103C2-F796-4F5A-B1AD-E0D921B5B56D}">
      <dgm:prSet/>
      <dgm:spPr/>
      <dgm:t>
        <a:bodyPr/>
        <a:lstStyle/>
        <a:p>
          <a:endParaRPr lang="en-US"/>
        </a:p>
      </dgm:t>
    </dgm:pt>
    <dgm:pt modelId="{B836B666-71C9-44CD-A30E-729FD50CA51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SIMULATION RESULTS</a:t>
          </a:r>
        </a:p>
      </dgm:t>
    </dgm:pt>
    <dgm:pt modelId="{49FBD7C5-37B3-456E-9ECA-CB87AF3F470D}" type="parTrans" cxnId="{7BB2EB7F-BA7E-4E8B-AECD-068E1F03B856}">
      <dgm:prSet/>
      <dgm:spPr/>
      <dgm:t>
        <a:bodyPr/>
        <a:lstStyle/>
        <a:p>
          <a:endParaRPr lang="en-US"/>
        </a:p>
      </dgm:t>
    </dgm:pt>
    <dgm:pt modelId="{32CF414B-B9D8-420C-A90D-D4C12735CE1C}" type="sibTrans" cxnId="{7BB2EB7F-BA7E-4E8B-AECD-068E1F03B856}">
      <dgm:prSet/>
      <dgm:spPr/>
      <dgm:t>
        <a:bodyPr/>
        <a:lstStyle/>
        <a:p>
          <a:endParaRPr lang="en-US"/>
        </a:p>
      </dgm:t>
    </dgm:pt>
    <dgm:pt modelId="{5FCA2C2D-B6E8-4C17-9C15-E3AA5DABD740}">
      <dgm:prSet/>
      <dgm:spPr/>
      <dgm:t>
        <a:bodyPr/>
        <a:lstStyle/>
        <a:p>
          <a:r>
            <a:rPr lang="en-US" dirty="0"/>
            <a:t>CONSCLUSIONS</a:t>
          </a:r>
        </a:p>
      </dgm:t>
    </dgm:pt>
    <dgm:pt modelId="{2C5C2B7C-8CAA-4349-87FD-A6EA73D53F6A}" type="parTrans" cxnId="{DADBB9F5-CFD9-4395-A48B-41B95B54167D}">
      <dgm:prSet/>
      <dgm:spPr/>
      <dgm:t>
        <a:bodyPr/>
        <a:lstStyle/>
        <a:p>
          <a:endParaRPr lang="en-US"/>
        </a:p>
      </dgm:t>
    </dgm:pt>
    <dgm:pt modelId="{42E66870-EC1F-44BD-8C95-C5D6DE3F442F}" type="sibTrans" cxnId="{DADBB9F5-CFD9-4395-A48B-41B95B54167D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B90A4342-04EE-40F2-A45C-B71B63466168}" type="pres">
      <dgm:prSet presAssocID="{5B08EABC-0D36-4B3A-8385-845CCF240FA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547A347-78AC-414D-8966-12FB2ACED2DB}" type="pres">
      <dgm:prSet presAssocID="{1B97E087-40E7-4D12-A072-80BA30FE4A90}" presName="parTxOnlySpace" presStyleCnt="0"/>
      <dgm:spPr/>
    </dgm:pt>
    <dgm:pt modelId="{88765C04-C4E2-4D75-BBA5-697EC2A87E17}" type="pres">
      <dgm:prSet presAssocID="{D47B94A5-9207-4792-8246-6B4E3254A9F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760123-8CE5-4357-B26E-A8B9EC9C74F9}" type="pres">
      <dgm:prSet presAssocID="{297C5336-E49B-4FA5-B071-9CF907DC36F1}" presName="parTxOnlySpace" presStyleCnt="0"/>
      <dgm:spPr/>
    </dgm:pt>
    <dgm:pt modelId="{D8843FE0-AC71-43F9-BEFE-95CE47EA23B9}" type="pres">
      <dgm:prSet presAssocID="{2E541B2D-D0D8-4AFD-A16C-14B6DBB697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0AC2B88-6A1F-42B8-BB61-5790D219622D}" type="pres">
      <dgm:prSet presAssocID="{DC6E18ED-BC88-490D-947E-BF40A4B76AF7}" presName="parTxOnlySpace" presStyleCnt="0"/>
      <dgm:spPr/>
    </dgm:pt>
    <dgm:pt modelId="{E69ABC10-2070-46BD-8270-28E3F2C18B81}" type="pres">
      <dgm:prSet presAssocID="{B836B666-71C9-44CD-A30E-729FD50CA51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D9B6025-A19E-4CAA-B43F-4F6303C96E2A}" type="pres">
      <dgm:prSet presAssocID="{32CF414B-B9D8-420C-A90D-D4C12735CE1C}" presName="parTxOnlySpace" presStyleCnt="0"/>
      <dgm:spPr/>
    </dgm:pt>
    <dgm:pt modelId="{A9CB1CAB-4F88-4C55-B95A-40CB960EBF3B}" type="pres">
      <dgm:prSet presAssocID="{5FCA2C2D-B6E8-4C17-9C15-E3AA5DABD74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B79B509-62A9-49DE-B6FD-942A397EFDEC}" srcId="{DEB98EC2-38F8-41FE-892B-59039EDEF27F}" destId="{5B08EABC-0D36-4B3A-8385-845CCF240FAE}" srcOrd="0" destOrd="0" parTransId="{4C2AE0B2-2B2B-4F52-A9D4-A03CEA2FDBE6}" sibTransId="{1B97E087-40E7-4D12-A072-80BA30FE4A90}"/>
    <dgm:cxn modelId="{5733561E-0597-4909-AFF2-BB22FE780636}" type="presOf" srcId="{5B08EABC-0D36-4B3A-8385-845CCF240FAE}" destId="{B90A4342-04EE-40F2-A45C-B71B63466168}" srcOrd="0" destOrd="0" presId="urn:microsoft.com/office/officeart/2005/8/layout/chevron1"/>
    <dgm:cxn modelId="{63318965-F717-4AD2-9E9B-69592C7928D9}" type="presOf" srcId="{D47B94A5-9207-4792-8246-6B4E3254A9FD}" destId="{88765C04-C4E2-4D75-BBA5-697EC2A87E17}" srcOrd="0" destOrd="0" presId="urn:microsoft.com/office/officeart/2005/8/layout/chevron1"/>
    <dgm:cxn modelId="{D1516949-AE06-4013-9506-D9920C7D0E89}" type="presOf" srcId="{5FCA2C2D-B6E8-4C17-9C15-E3AA5DABD740}" destId="{A9CB1CAB-4F88-4C55-B95A-40CB960EBF3B}" srcOrd="0" destOrd="0" presId="urn:microsoft.com/office/officeart/2005/8/layout/chevron1"/>
    <dgm:cxn modelId="{5772FF57-F50C-4D21-8B5A-393D4C1C63D6}" type="presOf" srcId="{B836B666-71C9-44CD-A30E-729FD50CA513}" destId="{E69ABC10-2070-46BD-8270-28E3F2C18B81}" srcOrd="0" destOrd="0" presId="urn:microsoft.com/office/officeart/2005/8/layout/chevron1"/>
    <dgm:cxn modelId="{C0663658-E9BE-4BAC-9EE8-BDD574949928}" srcId="{DEB98EC2-38F8-41FE-892B-59039EDEF27F}" destId="{D47B94A5-9207-4792-8246-6B4E3254A9FD}" srcOrd="1" destOrd="0" parTransId="{C76505DA-A3A5-4357-BEE0-B543FA46419B}" sibTransId="{297C5336-E49B-4FA5-B071-9CF907DC36F1}"/>
    <dgm:cxn modelId="{7BB2EB7F-BA7E-4E8B-AECD-068E1F03B856}" srcId="{DEB98EC2-38F8-41FE-892B-59039EDEF27F}" destId="{B836B666-71C9-44CD-A30E-729FD50CA513}" srcOrd="3" destOrd="0" parTransId="{49FBD7C5-37B3-456E-9ECA-CB87AF3F470D}" sibTransId="{32CF414B-B9D8-420C-A90D-D4C12735CE1C}"/>
    <dgm:cxn modelId="{7B0329AA-BA25-4593-A2FB-0B2B0BBF0A61}" type="presOf" srcId="{2E541B2D-D0D8-4AFD-A16C-14B6DBB697A3}" destId="{D8843FE0-AC71-43F9-BEFE-95CE47EA23B9}" srcOrd="0" destOrd="0" presId="urn:microsoft.com/office/officeart/2005/8/layout/chevron1"/>
    <dgm:cxn modelId="{F60103C2-F796-4F5A-B1AD-E0D921B5B56D}" srcId="{DEB98EC2-38F8-41FE-892B-59039EDEF27F}" destId="{2E541B2D-D0D8-4AFD-A16C-14B6DBB697A3}" srcOrd="2" destOrd="0" parTransId="{32D1C69C-57C1-4D9B-BA74-574414D51849}" sibTransId="{DC6E18ED-BC88-490D-947E-BF40A4B76AF7}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DADBB9F5-CFD9-4395-A48B-41B95B54167D}" srcId="{DEB98EC2-38F8-41FE-892B-59039EDEF27F}" destId="{5FCA2C2D-B6E8-4C17-9C15-E3AA5DABD740}" srcOrd="4" destOrd="0" parTransId="{2C5C2B7C-8CAA-4349-87FD-A6EA73D53F6A}" sibTransId="{42E66870-EC1F-44BD-8C95-C5D6DE3F442F}"/>
    <dgm:cxn modelId="{954D7931-2DDA-4325-87D3-831FF1BD1E4D}" type="presParOf" srcId="{501663EA-96BD-43FF-9AD5-E2BE6B16BD09}" destId="{B90A4342-04EE-40F2-A45C-B71B63466168}" srcOrd="0" destOrd="0" presId="urn:microsoft.com/office/officeart/2005/8/layout/chevron1"/>
    <dgm:cxn modelId="{1EC8AEA6-615D-403D-9ACD-83DC80F4D22A}" type="presParOf" srcId="{501663EA-96BD-43FF-9AD5-E2BE6B16BD09}" destId="{4547A347-78AC-414D-8966-12FB2ACED2DB}" srcOrd="1" destOrd="0" presId="urn:microsoft.com/office/officeart/2005/8/layout/chevron1"/>
    <dgm:cxn modelId="{122BD816-8DFA-4EBC-8E37-4823EB5574F1}" type="presParOf" srcId="{501663EA-96BD-43FF-9AD5-E2BE6B16BD09}" destId="{88765C04-C4E2-4D75-BBA5-697EC2A87E17}" srcOrd="2" destOrd="0" presId="urn:microsoft.com/office/officeart/2005/8/layout/chevron1"/>
    <dgm:cxn modelId="{C900E74B-0A7C-4FF8-9C27-E0B9DF2B8033}" type="presParOf" srcId="{501663EA-96BD-43FF-9AD5-E2BE6B16BD09}" destId="{AD760123-8CE5-4357-B26E-A8B9EC9C74F9}" srcOrd="3" destOrd="0" presId="urn:microsoft.com/office/officeart/2005/8/layout/chevron1"/>
    <dgm:cxn modelId="{BC38A1C3-02EB-4390-86D1-F45CF2AF7BEB}" type="presParOf" srcId="{501663EA-96BD-43FF-9AD5-E2BE6B16BD09}" destId="{D8843FE0-AC71-43F9-BEFE-95CE47EA23B9}" srcOrd="4" destOrd="0" presId="urn:microsoft.com/office/officeart/2005/8/layout/chevron1"/>
    <dgm:cxn modelId="{7A5152A5-08FA-4451-A921-7AF7025613F4}" type="presParOf" srcId="{501663EA-96BD-43FF-9AD5-E2BE6B16BD09}" destId="{B0AC2B88-6A1F-42B8-BB61-5790D219622D}" srcOrd="5" destOrd="0" presId="urn:microsoft.com/office/officeart/2005/8/layout/chevron1"/>
    <dgm:cxn modelId="{3ABEDAC9-2960-4129-8F33-17BA5FF59EBB}" type="presParOf" srcId="{501663EA-96BD-43FF-9AD5-E2BE6B16BD09}" destId="{E69ABC10-2070-46BD-8270-28E3F2C18B81}" srcOrd="6" destOrd="0" presId="urn:microsoft.com/office/officeart/2005/8/layout/chevron1"/>
    <dgm:cxn modelId="{C57F87A1-922F-4BF6-8050-C60411B3358C}" type="presParOf" srcId="{501663EA-96BD-43FF-9AD5-E2BE6B16BD09}" destId="{ED9B6025-A19E-4CAA-B43F-4F6303C96E2A}" srcOrd="7" destOrd="0" presId="urn:microsoft.com/office/officeart/2005/8/layout/chevron1"/>
    <dgm:cxn modelId="{C5EE9DE5-E27A-4935-9DE0-8E87A1606F78}" type="presParOf" srcId="{501663EA-96BD-43FF-9AD5-E2BE6B16BD09}" destId="{A9CB1CAB-4F88-4C55-B95A-40CB960EBF3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F9CF3B7D-029B-4A10-BFA8-F0D96D0B9D2E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690A6554-80F0-4804-B271-80C7EA0AE248}" type="parTrans" cxnId="{393264F5-B7DB-41ED-BEA9-45E577697372}">
      <dgm:prSet/>
      <dgm:spPr/>
      <dgm:t>
        <a:bodyPr/>
        <a:lstStyle/>
        <a:p>
          <a:endParaRPr lang="ro-RO"/>
        </a:p>
      </dgm:t>
    </dgm:pt>
    <dgm:pt modelId="{43E56E7F-7603-4D81-AF91-E8AEA057E054}" type="sibTrans" cxnId="{393264F5-B7DB-41ED-BEA9-45E577697372}">
      <dgm:prSet/>
      <dgm:spPr/>
      <dgm:t>
        <a:bodyPr/>
        <a:lstStyle/>
        <a:p>
          <a:endParaRPr lang="ro-RO"/>
        </a:p>
      </dgm:t>
    </dgm:pt>
    <dgm:pt modelId="{8B5426C6-6F1D-4709-AA9A-CD9296EDFF3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Dissipation in CMOS logic circuits</a:t>
          </a:r>
        </a:p>
      </dgm:t>
    </dgm:pt>
    <dgm:pt modelId="{9BC2ADE2-B3C7-4A0D-A8B0-570C202B4406}" type="parTrans" cxnId="{B5285C3B-8736-45D7-AA5D-C9D74BDFC500}">
      <dgm:prSet/>
      <dgm:spPr/>
      <dgm:t>
        <a:bodyPr/>
        <a:lstStyle/>
        <a:p>
          <a:endParaRPr lang="en-US"/>
        </a:p>
      </dgm:t>
    </dgm:pt>
    <dgm:pt modelId="{CC33D56B-E3D9-4EDA-B048-85C66056FAFE}" type="sibTrans" cxnId="{B5285C3B-8736-45D7-AA5D-C9D74BDFC500}">
      <dgm:prSet/>
      <dgm:spPr/>
      <dgm:t>
        <a:bodyPr/>
        <a:lstStyle/>
        <a:p>
          <a:endParaRPr lang="en-US"/>
        </a:p>
      </dgm:t>
    </dgm:pt>
    <dgm:pt modelId="{D641E776-18C1-4E6F-839C-6869AED1106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VHDL library for Power Estimation </a:t>
          </a:r>
        </a:p>
      </dgm:t>
    </dgm:pt>
    <dgm:pt modelId="{6DDDEF27-C079-4F4C-ACBE-F54C366D9541}" type="parTrans" cxnId="{079DCA85-7A91-475B-BE4C-E7E9C2269F7E}">
      <dgm:prSet/>
      <dgm:spPr/>
      <dgm:t>
        <a:bodyPr/>
        <a:lstStyle/>
        <a:p>
          <a:endParaRPr lang="en-US"/>
        </a:p>
      </dgm:t>
    </dgm:pt>
    <dgm:pt modelId="{15B57F36-8F9B-4071-A38E-3A5CC3766719}" type="sibTrans" cxnId="{079DCA85-7A91-475B-BE4C-E7E9C2269F7E}">
      <dgm:prSet/>
      <dgm:spPr/>
      <dgm:t>
        <a:bodyPr/>
        <a:lstStyle/>
        <a:p>
          <a:endParaRPr lang="en-US"/>
        </a:p>
      </dgm:t>
    </dgm:pt>
    <dgm:pt modelId="{B03563D2-4189-43E7-A1E2-C7BFC1DC887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estimation accuracy</a:t>
          </a:r>
        </a:p>
      </dgm:t>
    </dgm:pt>
    <dgm:pt modelId="{FCDA8F56-73F2-4006-83F0-A9A6172FCF2B}" type="parTrans" cxnId="{773C7D9B-A102-4C07-83B3-D6CD3177A3B6}">
      <dgm:prSet/>
      <dgm:spPr/>
      <dgm:t>
        <a:bodyPr/>
        <a:lstStyle/>
        <a:p>
          <a:endParaRPr lang="en-US"/>
        </a:p>
      </dgm:t>
    </dgm:pt>
    <dgm:pt modelId="{3391B806-AB73-4667-BF18-24D6C1578D88}" type="sibTrans" cxnId="{773C7D9B-A102-4C07-83B3-D6CD3177A3B6}">
      <dgm:prSet/>
      <dgm:spPr/>
      <dgm:t>
        <a:bodyPr/>
        <a:lstStyle/>
        <a:p>
          <a:endParaRPr lang="en-US"/>
        </a:p>
      </dgm:t>
    </dgm:pt>
    <dgm:pt modelId="{B5A484B5-48DC-4F75-8F05-45BE8BBDBD6B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E74FBAAA-1189-48D9-9C1E-98A46BC589A4}" type="parTrans" cxnId="{92FB340F-A564-4650-AC7D-C225E37FD42E}">
      <dgm:prSet/>
      <dgm:spPr/>
      <dgm:t>
        <a:bodyPr/>
        <a:lstStyle/>
        <a:p>
          <a:endParaRPr lang="en-US"/>
        </a:p>
      </dgm:t>
    </dgm:pt>
    <dgm:pt modelId="{CDBAC349-3BE4-46C3-A892-F4ACA987047A}" type="sibTrans" cxnId="{92FB340F-A564-4650-AC7D-C225E37FD42E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CEA1927A-8671-44A9-AB72-FF18BC34AE4E}" type="pres">
      <dgm:prSet presAssocID="{F9CF3B7D-029B-4A10-BFA8-F0D96D0B9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D7B1DD0-CF01-473C-8343-ECB1359C935A}" type="pres">
      <dgm:prSet presAssocID="{43E56E7F-7603-4D81-AF91-E8AEA057E054}" presName="parTxOnlySpace" presStyleCnt="0"/>
      <dgm:spPr/>
    </dgm:pt>
    <dgm:pt modelId="{A4A35EE0-FA73-4F3D-8C12-0A470A099359}" type="pres">
      <dgm:prSet presAssocID="{8B5426C6-6F1D-4709-AA9A-CD9296EDFF3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EDAE42-ABD9-4603-AC37-B9465C4B1966}" type="pres">
      <dgm:prSet presAssocID="{CC33D56B-E3D9-4EDA-B048-85C66056FAFE}" presName="parTxOnlySpace" presStyleCnt="0"/>
      <dgm:spPr/>
    </dgm:pt>
    <dgm:pt modelId="{87A9499C-5581-418C-977E-CB7B313B54F5}" type="pres">
      <dgm:prSet presAssocID="{D641E776-18C1-4E6F-839C-6869AED1106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F563E09-FC12-4405-8C89-888F3BF642A5}" type="pres">
      <dgm:prSet presAssocID="{15B57F36-8F9B-4071-A38E-3A5CC3766719}" presName="parTxOnlySpace" presStyleCnt="0"/>
      <dgm:spPr/>
    </dgm:pt>
    <dgm:pt modelId="{5D42A194-03D8-4743-9932-313A1C88D31D}" type="pres">
      <dgm:prSet presAssocID="{B03563D2-4189-43E7-A1E2-C7BFC1DC887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F0E1EC-0DA8-480A-8089-AB68CB60D52D}" type="pres">
      <dgm:prSet presAssocID="{3391B806-AB73-4667-BF18-24D6C1578D88}" presName="parTxOnlySpace" presStyleCnt="0"/>
      <dgm:spPr/>
    </dgm:pt>
    <dgm:pt modelId="{27442B0A-8607-48DF-A982-8CFD98B4CBE1}" type="pres">
      <dgm:prSet presAssocID="{B5A484B5-48DC-4F75-8F05-45BE8BBDBD6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FB340F-A564-4650-AC7D-C225E37FD42E}" srcId="{DEB98EC2-38F8-41FE-892B-59039EDEF27F}" destId="{B5A484B5-48DC-4F75-8F05-45BE8BBDBD6B}" srcOrd="4" destOrd="0" parTransId="{E74FBAAA-1189-48D9-9C1E-98A46BC589A4}" sibTransId="{CDBAC349-3BE4-46C3-A892-F4ACA987047A}"/>
    <dgm:cxn modelId="{B5285C3B-8736-45D7-AA5D-C9D74BDFC500}" srcId="{DEB98EC2-38F8-41FE-892B-59039EDEF27F}" destId="{8B5426C6-6F1D-4709-AA9A-CD9296EDFF39}" srcOrd="1" destOrd="0" parTransId="{9BC2ADE2-B3C7-4A0D-A8B0-570C202B4406}" sibTransId="{CC33D56B-E3D9-4EDA-B048-85C66056FAFE}"/>
    <dgm:cxn modelId="{52680963-9142-466A-B8F1-F6495A300D36}" type="presOf" srcId="{B03563D2-4189-43E7-A1E2-C7BFC1DC8873}" destId="{5D42A194-03D8-4743-9932-313A1C88D31D}" srcOrd="0" destOrd="0" presId="urn:microsoft.com/office/officeart/2005/8/layout/chevron1"/>
    <dgm:cxn modelId="{079DCA85-7A91-475B-BE4C-E7E9C2269F7E}" srcId="{DEB98EC2-38F8-41FE-892B-59039EDEF27F}" destId="{D641E776-18C1-4E6F-839C-6869AED11060}" srcOrd="2" destOrd="0" parTransId="{6DDDEF27-C079-4F4C-ACBE-F54C366D9541}" sibTransId="{15B57F36-8F9B-4071-A38E-3A5CC3766719}"/>
    <dgm:cxn modelId="{773C7D9B-A102-4C07-83B3-D6CD3177A3B6}" srcId="{DEB98EC2-38F8-41FE-892B-59039EDEF27F}" destId="{B03563D2-4189-43E7-A1E2-C7BFC1DC8873}" srcOrd="3" destOrd="0" parTransId="{FCDA8F56-73F2-4006-83F0-A9A6172FCF2B}" sibTransId="{3391B806-AB73-4667-BF18-24D6C1578D88}"/>
    <dgm:cxn modelId="{C5CD9EB1-2972-48C8-8653-27C24BB4DCDC}" type="presOf" srcId="{F9CF3B7D-029B-4A10-BFA8-F0D96D0B9D2E}" destId="{CEA1927A-8671-44A9-AB72-FF18BC34AE4E}" srcOrd="0" destOrd="0" presId="urn:microsoft.com/office/officeart/2005/8/layout/chevron1"/>
    <dgm:cxn modelId="{996F55C5-BA1A-4F56-B8A9-F993F3B64632}" type="presOf" srcId="{D641E776-18C1-4E6F-839C-6869AED11060}" destId="{87A9499C-5581-418C-977E-CB7B313B54F5}" srcOrd="0" destOrd="0" presId="urn:microsoft.com/office/officeart/2005/8/layout/chevron1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BBA061ED-520D-47FB-B616-74CA85CCDD5C}" type="presOf" srcId="{8B5426C6-6F1D-4709-AA9A-CD9296EDFF39}" destId="{A4A35EE0-FA73-4F3D-8C12-0A470A099359}" srcOrd="0" destOrd="0" presId="urn:microsoft.com/office/officeart/2005/8/layout/chevron1"/>
    <dgm:cxn modelId="{22901DF3-86C5-4901-8EAF-C31F8A7D3B10}" type="presOf" srcId="{B5A484B5-48DC-4F75-8F05-45BE8BBDBD6B}" destId="{27442B0A-8607-48DF-A982-8CFD98B4CBE1}" srcOrd="0" destOrd="0" presId="urn:microsoft.com/office/officeart/2005/8/layout/chevron1"/>
    <dgm:cxn modelId="{393264F5-B7DB-41ED-BEA9-45E577697372}" srcId="{DEB98EC2-38F8-41FE-892B-59039EDEF27F}" destId="{F9CF3B7D-029B-4A10-BFA8-F0D96D0B9D2E}" srcOrd="0" destOrd="0" parTransId="{690A6554-80F0-4804-B271-80C7EA0AE248}" sibTransId="{43E56E7F-7603-4D81-AF91-E8AEA057E054}"/>
    <dgm:cxn modelId="{CFE08020-41EA-48EF-9CC2-CCE33C5286D5}" type="presParOf" srcId="{501663EA-96BD-43FF-9AD5-E2BE6B16BD09}" destId="{CEA1927A-8671-44A9-AB72-FF18BC34AE4E}" srcOrd="0" destOrd="0" presId="urn:microsoft.com/office/officeart/2005/8/layout/chevron1"/>
    <dgm:cxn modelId="{8377829D-6A51-4022-9FD0-EF53F476A036}" type="presParOf" srcId="{501663EA-96BD-43FF-9AD5-E2BE6B16BD09}" destId="{6D7B1DD0-CF01-473C-8343-ECB1359C935A}" srcOrd="1" destOrd="0" presId="urn:microsoft.com/office/officeart/2005/8/layout/chevron1"/>
    <dgm:cxn modelId="{3C1FE915-074C-4B13-B8DD-F8ECC5648B44}" type="presParOf" srcId="{501663EA-96BD-43FF-9AD5-E2BE6B16BD09}" destId="{A4A35EE0-FA73-4F3D-8C12-0A470A099359}" srcOrd="2" destOrd="0" presId="urn:microsoft.com/office/officeart/2005/8/layout/chevron1"/>
    <dgm:cxn modelId="{8EDB6DB1-3386-4458-8BBD-307207DA3604}" type="presParOf" srcId="{501663EA-96BD-43FF-9AD5-E2BE6B16BD09}" destId="{47EDAE42-ABD9-4603-AC37-B9465C4B1966}" srcOrd="3" destOrd="0" presId="urn:microsoft.com/office/officeart/2005/8/layout/chevron1"/>
    <dgm:cxn modelId="{CA5CFBD8-6DE4-4498-B62E-67285639CB48}" type="presParOf" srcId="{501663EA-96BD-43FF-9AD5-E2BE6B16BD09}" destId="{87A9499C-5581-418C-977E-CB7B313B54F5}" srcOrd="4" destOrd="0" presId="urn:microsoft.com/office/officeart/2005/8/layout/chevron1"/>
    <dgm:cxn modelId="{CD073DC5-5954-47D7-8669-9947A06C237A}" type="presParOf" srcId="{501663EA-96BD-43FF-9AD5-E2BE6B16BD09}" destId="{9F563E09-FC12-4405-8C89-888F3BF642A5}" srcOrd="5" destOrd="0" presId="urn:microsoft.com/office/officeart/2005/8/layout/chevron1"/>
    <dgm:cxn modelId="{5EDD6F7B-5568-4DA0-8230-2C512CE0308C}" type="presParOf" srcId="{501663EA-96BD-43FF-9AD5-E2BE6B16BD09}" destId="{5D42A194-03D8-4743-9932-313A1C88D31D}" srcOrd="6" destOrd="0" presId="urn:microsoft.com/office/officeart/2005/8/layout/chevron1"/>
    <dgm:cxn modelId="{10F0CACC-062F-4E6F-A6C8-238D5C3D9C42}" type="presParOf" srcId="{501663EA-96BD-43FF-9AD5-E2BE6B16BD09}" destId="{ECF0E1EC-0DA8-480A-8089-AB68CB60D52D}" srcOrd="7" destOrd="0" presId="urn:microsoft.com/office/officeart/2005/8/layout/chevron1"/>
    <dgm:cxn modelId="{9F7DFA5B-975D-4BC0-875C-98AE4FB27698}" type="presParOf" srcId="{501663EA-96BD-43FF-9AD5-E2BE6B16BD09}" destId="{27442B0A-8607-48DF-A982-8CFD98B4CBE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03452D-7FE3-4474-B328-5B7A5457BC4A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C31926E-98BF-45A6-BCCE-E2811FBDB57B}">
      <dgm:prSet phldrT="[Text]"/>
      <dgm:spPr/>
      <dgm:t>
        <a:bodyPr/>
        <a:lstStyle/>
        <a:p>
          <a:r>
            <a:rPr lang="en-US" dirty="0"/>
            <a:t>HDL description</a:t>
          </a:r>
        </a:p>
      </dgm:t>
    </dgm:pt>
    <dgm:pt modelId="{C03AE05C-138C-49D9-AD35-572B33C94FBC}" type="parTrans" cxnId="{8ED3A389-1E51-4BC9-8AB0-4DDE0F9DCDB2}">
      <dgm:prSet/>
      <dgm:spPr/>
      <dgm:t>
        <a:bodyPr/>
        <a:lstStyle/>
        <a:p>
          <a:endParaRPr lang="en-US"/>
        </a:p>
      </dgm:t>
    </dgm:pt>
    <dgm:pt modelId="{15670D34-83B0-4867-9C61-1F1E12FA28C2}" type="sibTrans" cxnId="{8ED3A389-1E51-4BC9-8AB0-4DDE0F9DCDB2}">
      <dgm:prSet/>
      <dgm:spPr/>
      <dgm:t>
        <a:bodyPr/>
        <a:lstStyle/>
        <a:p>
          <a:endParaRPr lang="en-US"/>
        </a:p>
      </dgm:t>
    </dgm:pt>
    <dgm:pt modelId="{19C2320F-D3C0-4D8A-B670-0F3CC96197B5}">
      <dgm:prSet phldrT="[Text]"/>
      <dgm:spPr/>
      <dgm:t>
        <a:bodyPr/>
        <a:lstStyle/>
        <a:p>
          <a:r>
            <a:rPr lang="en-US" dirty="0"/>
            <a:t>Circuit synthesis</a:t>
          </a:r>
        </a:p>
      </dgm:t>
    </dgm:pt>
    <dgm:pt modelId="{7F84DE10-6310-4105-B749-A0676AB5DB35}" type="parTrans" cxnId="{BC5CFD8B-CC21-4C9D-BEA0-6CAD79C2C33A}">
      <dgm:prSet/>
      <dgm:spPr/>
      <dgm:t>
        <a:bodyPr/>
        <a:lstStyle/>
        <a:p>
          <a:endParaRPr lang="en-US"/>
        </a:p>
      </dgm:t>
    </dgm:pt>
    <dgm:pt modelId="{810BFC12-40FB-47BA-9145-04ABE02731B2}" type="sibTrans" cxnId="{BC5CFD8B-CC21-4C9D-BEA0-6CAD79C2C33A}">
      <dgm:prSet/>
      <dgm:spPr/>
      <dgm:t>
        <a:bodyPr/>
        <a:lstStyle/>
        <a:p>
          <a:endParaRPr lang="en-US"/>
        </a:p>
      </dgm:t>
    </dgm:pt>
    <dgm:pt modelId="{834EED11-ED58-44B1-B937-F961A035E4B8}">
      <dgm:prSet phldrT="[Text]"/>
      <dgm:spPr/>
      <dgm:t>
        <a:bodyPr/>
        <a:lstStyle/>
        <a:p>
          <a:r>
            <a:rPr lang="en-US" dirty="0"/>
            <a:t>Use of Power Simulators /SPICE</a:t>
          </a:r>
        </a:p>
      </dgm:t>
    </dgm:pt>
    <dgm:pt modelId="{39322A0A-6E22-47A1-8CCF-D57C22A02A75}" type="parTrans" cxnId="{A00AED2F-FA89-45F5-A238-05B5975DA816}">
      <dgm:prSet/>
      <dgm:spPr/>
      <dgm:t>
        <a:bodyPr/>
        <a:lstStyle/>
        <a:p>
          <a:endParaRPr lang="en-US"/>
        </a:p>
      </dgm:t>
    </dgm:pt>
    <dgm:pt modelId="{22C21598-C032-416C-9D4B-FB098BBC08E3}" type="sibTrans" cxnId="{A00AED2F-FA89-45F5-A238-05B5975DA816}">
      <dgm:prSet/>
      <dgm:spPr/>
      <dgm:t>
        <a:bodyPr/>
        <a:lstStyle/>
        <a:p>
          <a:endParaRPr lang="en-US"/>
        </a:p>
      </dgm:t>
    </dgm:pt>
    <dgm:pt modelId="{47BF3F4E-55F0-42D7-8591-9E384A7C5F96}" type="pres">
      <dgm:prSet presAssocID="{5C03452D-7FE3-4474-B328-5B7A5457BC4A}" presName="linearFlow" presStyleCnt="0">
        <dgm:presLayoutVars>
          <dgm:resizeHandles val="exact"/>
        </dgm:presLayoutVars>
      </dgm:prSet>
      <dgm:spPr/>
    </dgm:pt>
    <dgm:pt modelId="{2254009F-1CA6-4065-B6CF-183B5A718838}" type="pres">
      <dgm:prSet presAssocID="{2C31926E-98BF-45A6-BCCE-E2811FBDB57B}" presName="node" presStyleLbl="node1" presStyleIdx="0" presStyleCnt="3">
        <dgm:presLayoutVars>
          <dgm:bulletEnabled val="1"/>
        </dgm:presLayoutVars>
      </dgm:prSet>
      <dgm:spPr/>
    </dgm:pt>
    <dgm:pt modelId="{5077CC86-5649-41CD-BA06-6765881A2C10}" type="pres">
      <dgm:prSet presAssocID="{15670D34-83B0-4867-9C61-1F1E12FA28C2}" presName="sibTrans" presStyleLbl="sibTrans2D1" presStyleIdx="0" presStyleCnt="2"/>
      <dgm:spPr/>
    </dgm:pt>
    <dgm:pt modelId="{5A01757C-77E5-4935-BF02-4FDFC99115AB}" type="pres">
      <dgm:prSet presAssocID="{15670D34-83B0-4867-9C61-1F1E12FA28C2}" presName="connectorText" presStyleLbl="sibTrans2D1" presStyleIdx="0" presStyleCnt="2"/>
      <dgm:spPr/>
    </dgm:pt>
    <dgm:pt modelId="{86E0DD9B-9351-4EB7-9274-A4148A965868}" type="pres">
      <dgm:prSet presAssocID="{19C2320F-D3C0-4D8A-B670-0F3CC96197B5}" presName="node" presStyleLbl="node1" presStyleIdx="1" presStyleCnt="3">
        <dgm:presLayoutVars>
          <dgm:bulletEnabled val="1"/>
        </dgm:presLayoutVars>
      </dgm:prSet>
      <dgm:spPr/>
    </dgm:pt>
    <dgm:pt modelId="{165D7D58-8FFC-4845-A9AD-25F1B4445FDE}" type="pres">
      <dgm:prSet presAssocID="{810BFC12-40FB-47BA-9145-04ABE02731B2}" presName="sibTrans" presStyleLbl="sibTrans2D1" presStyleIdx="1" presStyleCnt="2"/>
      <dgm:spPr/>
    </dgm:pt>
    <dgm:pt modelId="{F3385566-C555-4922-BFBB-504CCA5D421E}" type="pres">
      <dgm:prSet presAssocID="{810BFC12-40FB-47BA-9145-04ABE02731B2}" presName="connectorText" presStyleLbl="sibTrans2D1" presStyleIdx="1" presStyleCnt="2"/>
      <dgm:spPr/>
    </dgm:pt>
    <dgm:pt modelId="{BA4ABB2D-D37B-4ED1-8232-CFAADF9FBF3E}" type="pres">
      <dgm:prSet presAssocID="{834EED11-ED58-44B1-B937-F961A035E4B8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6850F-9A83-4897-98DB-C91333208A3D}" type="presOf" srcId="{19C2320F-D3C0-4D8A-B670-0F3CC96197B5}" destId="{86E0DD9B-9351-4EB7-9274-A4148A965868}" srcOrd="0" destOrd="0" presId="urn:microsoft.com/office/officeart/2005/8/layout/process2"/>
    <dgm:cxn modelId="{A00AED2F-FA89-45F5-A238-05B5975DA816}" srcId="{5C03452D-7FE3-4474-B328-5B7A5457BC4A}" destId="{834EED11-ED58-44B1-B937-F961A035E4B8}" srcOrd="2" destOrd="0" parTransId="{39322A0A-6E22-47A1-8CCF-D57C22A02A75}" sibTransId="{22C21598-C032-416C-9D4B-FB098BBC08E3}"/>
    <dgm:cxn modelId="{3982813E-94A8-4CEE-A7CB-C8E02C75C5DF}" type="presOf" srcId="{5C03452D-7FE3-4474-B328-5B7A5457BC4A}" destId="{47BF3F4E-55F0-42D7-8591-9E384A7C5F96}" srcOrd="0" destOrd="0" presId="urn:microsoft.com/office/officeart/2005/8/layout/process2"/>
    <dgm:cxn modelId="{1001076C-5B6B-4385-AD79-7DDB4BC86BB6}" type="presOf" srcId="{2C31926E-98BF-45A6-BCCE-E2811FBDB57B}" destId="{2254009F-1CA6-4065-B6CF-183B5A718838}" srcOrd="0" destOrd="0" presId="urn:microsoft.com/office/officeart/2005/8/layout/process2"/>
    <dgm:cxn modelId="{40471657-4F94-4782-91F4-D7D69AC93DBD}" type="presOf" srcId="{15670D34-83B0-4867-9C61-1F1E12FA28C2}" destId="{5A01757C-77E5-4935-BF02-4FDFC99115AB}" srcOrd="1" destOrd="0" presId="urn:microsoft.com/office/officeart/2005/8/layout/process2"/>
    <dgm:cxn modelId="{68C71E89-2854-4DF2-95F3-B7248E9A9B46}" type="presOf" srcId="{15670D34-83B0-4867-9C61-1F1E12FA28C2}" destId="{5077CC86-5649-41CD-BA06-6765881A2C10}" srcOrd="0" destOrd="0" presId="urn:microsoft.com/office/officeart/2005/8/layout/process2"/>
    <dgm:cxn modelId="{8ED3A389-1E51-4BC9-8AB0-4DDE0F9DCDB2}" srcId="{5C03452D-7FE3-4474-B328-5B7A5457BC4A}" destId="{2C31926E-98BF-45A6-BCCE-E2811FBDB57B}" srcOrd="0" destOrd="0" parTransId="{C03AE05C-138C-49D9-AD35-572B33C94FBC}" sibTransId="{15670D34-83B0-4867-9C61-1F1E12FA28C2}"/>
    <dgm:cxn modelId="{BC5CFD8B-CC21-4C9D-BEA0-6CAD79C2C33A}" srcId="{5C03452D-7FE3-4474-B328-5B7A5457BC4A}" destId="{19C2320F-D3C0-4D8A-B670-0F3CC96197B5}" srcOrd="1" destOrd="0" parTransId="{7F84DE10-6310-4105-B749-A0676AB5DB35}" sibTransId="{810BFC12-40FB-47BA-9145-04ABE02731B2}"/>
    <dgm:cxn modelId="{96FD1DAA-A9EF-4B06-8C9A-E7247871E343}" type="presOf" srcId="{810BFC12-40FB-47BA-9145-04ABE02731B2}" destId="{165D7D58-8FFC-4845-A9AD-25F1B4445FDE}" srcOrd="0" destOrd="0" presId="urn:microsoft.com/office/officeart/2005/8/layout/process2"/>
    <dgm:cxn modelId="{7103EFC4-835D-48AC-9029-9BE1A6CC7E99}" type="presOf" srcId="{810BFC12-40FB-47BA-9145-04ABE02731B2}" destId="{F3385566-C555-4922-BFBB-504CCA5D421E}" srcOrd="1" destOrd="0" presId="urn:microsoft.com/office/officeart/2005/8/layout/process2"/>
    <dgm:cxn modelId="{FEF5B8DE-C56A-4F42-987A-BC53AAA46B99}" type="presOf" srcId="{834EED11-ED58-44B1-B937-F961A035E4B8}" destId="{BA4ABB2D-D37B-4ED1-8232-CFAADF9FBF3E}" srcOrd="0" destOrd="0" presId="urn:microsoft.com/office/officeart/2005/8/layout/process2"/>
    <dgm:cxn modelId="{C72CE73C-4AC7-464E-A94A-9A348672506C}" type="presParOf" srcId="{47BF3F4E-55F0-42D7-8591-9E384A7C5F96}" destId="{2254009F-1CA6-4065-B6CF-183B5A718838}" srcOrd="0" destOrd="0" presId="urn:microsoft.com/office/officeart/2005/8/layout/process2"/>
    <dgm:cxn modelId="{BBEE7DF9-E7BB-4897-9BC1-701404272E13}" type="presParOf" srcId="{47BF3F4E-55F0-42D7-8591-9E384A7C5F96}" destId="{5077CC86-5649-41CD-BA06-6765881A2C10}" srcOrd="1" destOrd="0" presId="urn:microsoft.com/office/officeart/2005/8/layout/process2"/>
    <dgm:cxn modelId="{DF128E6A-5DD8-480E-A779-4D7362B0F639}" type="presParOf" srcId="{5077CC86-5649-41CD-BA06-6765881A2C10}" destId="{5A01757C-77E5-4935-BF02-4FDFC99115AB}" srcOrd="0" destOrd="0" presId="urn:microsoft.com/office/officeart/2005/8/layout/process2"/>
    <dgm:cxn modelId="{A4C8CA9A-957A-43A1-BE8F-013B162DE8BE}" type="presParOf" srcId="{47BF3F4E-55F0-42D7-8591-9E384A7C5F96}" destId="{86E0DD9B-9351-4EB7-9274-A4148A965868}" srcOrd="2" destOrd="0" presId="urn:microsoft.com/office/officeart/2005/8/layout/process2"/>
    <dgm:cxn modelId="{60419BD4-94AE-4A02-BB4D-D212F7A2B7F7}" type="presParOf" srcId="{47BF3F4E-55F0-42D7-8591-9E384A7C5F96}" destId="{165D7D58-8FFC-4845-A9AD-25F1B4445FDE}" srcOrd="3" destOrd="0" presId="urn:microsoft.com/office/officeart/2005/8/layout/process2"/>
    <dgm:cxn modelId="{FB831096-E58C-4DE5-BDA1-31F21518E7DB}" type="presParOf" srcId="{165D7D58-8FFC-4845-A9AD-25F1B4445FDE}" destId="{F3385566-C555-4922-BFBB-504CCA5D421E}" srcOrd="0" destOrd="0" presId="urn:microsoft.com/office/officeart/2005/8/layout/process2"/>
    <dgm:cxn modelId="{6DC2FBF8-2C83-455C-A39F-DFB4046E75AE}" type="presParOf" srcId="{47BF3F4E-55F0-42D7-8591-9E384A7C5F96}" destId="{BA4ABB2D-D37B-4ED1-8232-CFAADF9FBF3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3452D-7FE3-4474-B328-5B7A5457BC4A}" type="doc">
      <dgm:prSet loTypeId="urn:microsoft.com/office/officeart/2005/8/layout/process2" loCatId="process" qsTypeId="urn:microsoft.com/office/officeart/2005/8/quickstyle/simple1" qsCatId="simple" csTypeId="urn:microsoft.com/office/officeart/2005/8/colors/accent2_1" csCatId="accent2" phldr="1"/>
      <dgm:spPr/>
    </dgm:pt>
    <dgm:pt modelId="{2C31926E-98BF-45A6-BCCE-E2811FBDB57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Power aware models</a:t>
          </a:r>
        </a:p>
      </dgm:t>
    </dgm:pt>
    <dgm:pt modelId="{C03AE05C-138C-49D9-AD35-572B33C94FBC}" type="parTrans" cxnId="{8ED3A389-1E51-4BC9-8AB0-4DDE0F9DCDB2}">
      <dgm:prSet/>
      <dgm:spPr/>
      <dgm:t>
        <a:bodyPr/>
        <a:lstStyle/>
        <a:p>
          <a:endParaRPr lang="en-US"/>
        </a:p>
      </dgm:t>
    </dgm:pt>
    <dgm:pt modelId="{15670D34-83B0-4867-9C61-1F1E12FA28C2}" type="sibTrans" cxnId="{8ED3A389-1E51-4BC9-8AB0-4DDE0F9DCDB2}">
      <dgm:prSet/>
      <dgm:spPr/>
      <dgm:t>
        <a:bodyPr/>
        <a:lstStyle/>
        <a:p>
          <a:endParaRPr lang="en-US"/>
        </a:p>
      </dgm:t>
    </dgm:pt>
    <dgm:pt modelId="{19C2320F-D3C0-4D8A-B670-0F3CC96197B5}">
      <dgm:prSet phldrT="[Text]"/>
      <dgm:spPr/>
      <dgm:t>
        <a:bodyPr/>
        <a:lstStyle/>
        <a:p>
          <a:r>
            <a:rPr lang="en-US" dirty="0"/>
            <a:t>HDL </a:t>
          </a:r>
          <a:r>
            <a:rPr lang="en-US" dirty="0" err="1"/>
            <a:t>decription</a:t>
          </a:r>
          <a:endParaRPr lang="en-US" dirty="0"/>
        </a:p>
      </dgm:t>
    </dgm:pt>
    <dgm:pt modelId="{7F84DE10-6310-4105-B749-A0676AB5DB35}" type="parTrans" cxnId="{BC5CFD8B-CC21-4C9D-BEA0-6CAD79C2C33A}">
      <dgm:prSet/>
      <dgm:spPr/>
      <dgm:t>
        <a:bodyPr/>
        <a:lstStyle/>
        <a:p>
          <a:endParaRPr lang="en-US"/>
        </a:p>
      </dgm:t>
    </dgm:pt>
    <dgm:pt modelId="{810BFC12-40FB-47BA-9145-04ABE02731B2}" type="sibTrans" cxnId="{BC5CFD8B-CC21-4C9D-BEA0-6CAD79C2C33A}">
      <dgm:prSet/>
      <dgm:spPr/>
      <dgm:t>
        <a:bodyPr/>
        <a:lstStyle/>
        <a:p>
          <a:endParaRPr lang="en-US"/>
        </a:p>
      </dgm:t>
    </dgm:pt>
    <dgm:pt modelId="{834EED11-ED58-44B1-B937-F961A035E4B8}">
      <dgm:prSet phldrT="[Text]"/>
      <dgm:spPr/>
      <dgm:t>
        <a:bodyPr/>
        <a:lstStyle/>
        <a:p>
          <a:r>
            <a:rPr lang="en-US" dirty="0"/>
            <a:t>Use of Logic Simulators</a:t>
          </a:r>
        </a:p>
      </dgm:t>
    </dgm:pt>
    <dgm:pt modelId="{39322A0A-6E22-47A1-8CCF-D57C22A02A75}" type="parTrans" cxnId="{A00AED2F-FA89-45F5-A238-05B5975DA816}">
      <dgm:prSet/>
      <dgm:spPr/>
      <dgm:t>
        <a:bodyPr/>
        <a:lstStyle/>
        <a:p>
          <a:endParaRPr lang="en-US"/>
        </a:p>
      </dgm:t>
    </dgm:pt>
    <dgm:pt modelId="{22C21598-C032-416C-9D4B-FB098BBC08E3}" type="sibTrans" cxnId="{A00AED2F-FA89-45F5-A238-05B5975DA816}">
      <dgm:prSet/>
      <dgm:spPr/>
      <dgm:t>
        <a:bodyPr/>
        <a:lstStyle/>
        <a:p>
          <a:endParaRPr lang="en-US"/>
        </a:p>
      </dgm:t>
    </dgm:pt>
    <dgm:pt modelId="{47BF3F4E-55F0-42D7-8591-9E384A7C5F96}" type="pres">
      <dgm:prSet presAssocID="{5C03452D-7FE3-4474-B328-5B7A5457BC4A}" presName="linearFlow" presStyleCnt="0">
        <dgm:presLayoutVars>
          <dgm:resizeHandles val="exact"/>
        </dgm:presLayoutVars>
      </dgm:prSet>
      <dgm:spPr/>
    </dgm:pt>
    <dgm:pt modelId="{2254009F-1CA6-4065-B6CF-183B5A718838}" type="pres">
      <dgm:prSet presAssocID="{2C31926E-98BF-45A6-BCCE-E2811FBDB57B}" presName="node" presStyleLbl="node1" presStyleIdx="0" presStyleCnt="3">
        <dgm:presLayoutVars>
          <dgm:bulletEnabled val="1"/>
        </dgm:presLayoutVars>
      </dgm:prSet>
      <dgm:spPr/>
    </dgm:pt>
    <dgm:pt modelId="{5077CC86-5649-41CD-BA06-6765881A2C10}" type="pres">
      <dgm:prSet presAssocID="{15670D34-83B0-4867-9C61-1F1E12FA28C2}" presName="sibTrans" presStyleLbl="sibTrans2D1" presStyleIdx="0" presStyleCnt="2"/>
      <dgm:spPr/>
    </dgm:pt>
    <dgm:pt modelId="{5A01757C-77E5-4935-BF02-4FDFC99115AB}" type="pres">
      <dgm:prSet presAssocID="{15670D34-83B0-4867-9C61-1F1E12FA28C2}" presName="connectorText" presStyleLbl="sibTrans2D1" presStyleIdx="0" presStyleCnt="2"/>
      <dgm:spPr/>
    </dgm:pt>
    <dgm:pt modelId="{86E0DD9B-9351-4EB7-9274-A4148A965868}" type="pres">
      <dgm:prSet presAssocID="{19C2320F-D3C0-4D8A-B670-0F3CC96197B5}" presName="node" presStyleLbl="node1" presStyleIdx="1" presStyleCnt="3">
        <dgm:presLayoutVars>
          <dgm:bulletEnabled val="1"/>
        </dgm:presLayoutVars>
      </dgm:prSet>
      <dgm:spPr/>
    </dgm:pt>
    <dgm:pt modelId="{165D7D58-8FFC-4845-A9AD-25F1B4445FDE}" type="pres">
      <dgm:prSet presAssocID="{810BFC12-40FB-47BA-9145-04ABE02731B2}" presName="sibTrans" presStyleLbl="sibTrans2D1" presStyleIdx="1" presStyleCnt="2"/>
      <dgm:spPr/>
    </dgm:pt>
    <dgm:pt modelId="{F3385566-C555-4922-BFBB-504CCA5D421E}" type="pres">
      <dgm:prSet presAssocID="{810BFC12-40FB-47BA-9145-04ABE02731B2}" presName="connectorText" presStyleLbl="sibTrans2D1" presStyleIdx="1" presStyleCnt="2"/>
      <dgm:spPr/>
    </dgm:pt>
    <dgm:pt modelId="{BA4ABB2D-D37B-4ED1-8232-CFAADF9FBF3E}" type="pres">
      <dgm:prSet presAssocID="{834EED11-ED58-44B1-B937-F961A035E4B8}" presName="node" presStyleLbl="node1" presStyleIdx="2" presStyleCnt="3">
        <dgm:presLayoutVars>
          <dgm:bulletEnabled val="1"/>
        </dgm:presLayoutVars>
      </dgm:prSet>
      <dgm:spPr/>
    </dgm:pt>
  </dgm:ptLst>
  <dgm:cxnLst>
    <dgm:cxn modelId="{C256850F-9A83-4897-98DB-C91333208A3D}" type="presOf" srcId="{19C2320F-D3C0-4D8A-B670-0F3CC96197B5}" destId="{86E0DD9B-9351-4EB7-9274-A4148A965868}" srcOrd="0" destOrd="0" presId="urn:microsoft.com/office/officeart/2005/8/layout/process2"/>
    <dgm:cxn modelId="{A00AED2F-FA89-45F5-A238-05B5975DA816}" srcId="{5C03452D-7FE3-4474-B328-5B7A5457BC4A}" destId="{834EED11-ED58-44B1-B937-F961A035E4B8}" srcOrd="2" destOrd="0" parTransId="{39322A0A-6E22-47A1-8CCF-D57C22A02A75}" sibTransId="{22C21598-C032-416C-9D4B-FB098BBC08E3}"/>
    <dgm:cxn modelId="{3982813E-94A8-4CEE-A7CB-C8E02C75C5DF}" type="presOf" srcId="{5C03452D-7FE3-4474-B328-5B7A5457BC4A}" destId="{47BF3F4E-55F0-42D7-8591-9E384A7C5F96}" srcOrd="0" destOrd="0" presId="urn:microsoft.com/office/officeart/2005/8/layout/process2"/>
    <dgm:cxn modelId="{1001076C-5B6B-4385-AD79-7DDB4BC86BB6}" type="presOf" srcId="{2C31926E-98BF-45A6-BCCE-E2811FBDB57B}" destId="{2254009F-1CA6-4065-B6CF-183B5A718838}" srcOrd="0" destOrd="0" presId="urn:microsoft.com/office/officeart/2005/8/layout/process2"/>
    <dgm:cxn modelId="{40471657-4F94-4782-91F4-D7D69AC93DBD}" type="presOf" srcId="{15670D34-83B0-4867-9C61-1F1E12FA28C2}" destId="{5A01757C-77E5-4935-BF02-4FDFC99115AB}" srcOrd="1" destOrd="0" presId="urn:microsoft.com/office/officeart/2005/8/layout/process2"/>
    <dgm:cxn modelId="{68C71E89-2854-4DF2-95F3-B7248E9A9B46}" type="presOf" srcId="{15670D34-83B0-4867-9C61-1F1E12FA28C2}" destId="{5077CC86-5649-41CD-BA06-6765881A2C10}" srcOrd="0" destOrd="0" presId="urn:microsoft.com/office/officeart/2005/8/layout/process2"/>
    <dgm:cxn modelId="{8ED3A389-1E51-4BC9-8AB0-4DDE0F9DCDB2}" srcId="{5C03452D-7FE3-4474-B328-5B7A5457BC4A}" destId="{2C31926E-98BF-45A6-BCCE-E2811FBDB57B}" srcOrd="0" destOrd="0" parTransId="{C03AE05C-138C-49D9-AD35-572B33C94FBC}" sibTransId="{15670D34-83B0-4867-9C61-1F1E12FA28C2}"/>
    <dgm:cxn modelId="{BC5CFD8B-CC21-4C9D-BEA0-6CAD79C2C33A}" srcId="{5C03452D-7FE3-4474-B328-5B7A5457BC4A}" destId="{19C2320F-D3C0-4D8A-B670-0F3CC96197B5}" srcOrd="1" destOrd="0" parTransId="{7F84DE10-6310-4105-B749-A0676AB5DB35}" sibTransId="{810BFC12-40FB-47BA-9145-04ABE02731B2}"/>
    <dgm:cxn modelId="{96FD1DAA-A9EF-4B06-8C9A-E7247871E343}" type="presOf" srcId="{810BFC12-40FB-47BA-9145-04ABE02731B2}" destId="{165D7D58-8FFC-4845-A9AD-25F1B4445FDE}" srcOrd="0" destOrd="0" presId="urn:microsoft.com/office/officeart/2005/8/layout/process2"/>
    <dgm:cxn modelId="{7103EFC4-835D-48AC-9029-9BE1A6CC7E99}" type="presOf" srcId="{810BFC12-40FB-47BA-9145-04ABE02731B2}" destId="{F3385566-C555-4922-BFBB-504CCA5D421E}" srcOrd="1" destOrd="0" presId="urn:microsoft.com/office/officeart/2005/8/layout/process2"/>
    <dgm:cxn modelId="{FEF5B8DE-C56A-4F42-987A-BC53AAA46B99}" type="presOf" srcId="{834EED11-ED58-44B1-B937-F961A035E4B8}" destId="{BA4ABB2D-D37B-4ED1-8232-CFAADF9FBF3E}" srcOrd="0" destOrd="0" presId="urn:microsoft.com/office/officeart/2005/8/layout/process2"/>
    <dgm:cxn modelId="{C72CE73C-4AC7-464E-A94A-9A348672506C}" type="presParOf" srcId="{47BF3F4E-55F0-42D7-8591-9E384A7C5F96}" destId="{2254009F-1CA6-4065-B6CF-183B5A718838}" srcOrd="0" destOrd="0" presId="urn:microsoft.com/office/officeart/2005/8/layout/process2"/>
    <dgm:cxn modelId="{BBEE7DF9-E7BB-4897-9BC1-701404272E13}" type="presParOf" srcId="{47BF3F4E-55F0-42D7-8591-9E384A7C5F96}" destId="{5077CC86-5649-41CD-BA06-6765881A2C10}" srcOrd="1" destOrd="0" presId="urn:microsoft.com/office/officeart/2005/8/layout/process2"/>
    <dgm:cxn modelId="{DF128E6A-5DD8-480E-A779-4D7362B0F639}" type="presParOf" srcId="{5077CC86-5649-41CD-BA06-6765881A2C10}" destId="{5A01757C-77E5-4935-BF02-4FDFC99115AB}" srcOrd="0" destOrd="0" presId="urn:microsoft.com/office/officeart/2005/8/layout/process2"/>
    <dgm:cxn modelId="{A4C8CA9A-957A-43A1-BE8F-013B162DE8BE}" type="presParOf" srcId="{47BF3F4E-55F0-42D7-8591-9E384A7C5F96}" destId="{86E0DD9B-9351-4EB7-9274-A4148A965868}" srcOrd="2" destOrd="0" presId="urn:microsoft.com/office/officeart/2005/8/layout/process2"/>
    <dgm:cxn modelId="{60419BD4-94AE-4A02-BB4D-D212F7A2B7F7}" type="presParOf" srcId="{47BF3F4E-55F0-42D7-8591-9E384A7C5F96}" destId="{165D7D58-8FFC-4845-A9AD-25F1B4445FDE}" srcOrd="3" destOrd="0" presId="urn:microsoft.com/office/officeart/2005/8/layout/process2"/>
    <dgm:cxn modelId="{FB831096-E58C-4DE5-BDA1-31F21518E7DB}" type="presParOf" srcId="{165D7D58-8FFC-4845-A9AD-25F1B4445FDE}" destId="{F3385566-C555-4922-BFBB-504CCA5D421E}" srcOrd="0" destOrd="0" presId="urn:microsoft.com/office/officeart/2005/8/layout/process2"/>
    <dgm:cxn modelId="{6DC2FBF8-2C83-455C-A39F-DFB4046E75AE}" type="presParOf" srcId="{47BF3F4E-55F0-42D7-8591-9E384A7C5F96}" destId="{BA4ABB2D-D37B-4ED1-8232-CFAADF9FBF3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9DD30515-E793-4C23-8D46-C846808350E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FB7BE338-1976-4F46-BBF7-B30E9E20E245}" type="parTrans" cxnId="{D0D61DF0-75B7-45A3-B979-34709FD5A1C4}">
      <dgm:prSet/>
      <dgm:spPr/>
      <dgm:t>
        <a:bodyPr/>
        <a:lstStyle/>
        <a:p>
          <a:endParaRPr lang="en-US"/>
        </a:p>
      </dgm:t>
    </dgm:pt>
    <dgm:pt modelId="{79A45D09-C517-44DF-AE37-0D82B79E7E85}" type="sibTrans" cxnId="{D0D61DF0-75B7-45A3-B979-34709FD5A1C4}">
      <dgm:prSet/>
      <dgm:spPr/>
      <dgm:t>
        <a:bodyPr/>
        <a:lstStyle/>
        <a:p>
          <a:endParaRPr lang="en-US"/>
        </a:p>
      </dgm:t>
    </dgm:pt>
    <dgm:pt modelId="{839FD904-B8D5-41A1-8EB7-DBB3E42077FB}">
      <dgm:prSet/>
      <dgm:spPr/>
      <dgm:t>
        <a:bodyPr/>
        <a:lstStyle/>
        <a:p>
          <a:r>
            <a:rPr lang="en-US" dirty="0"/>
            <a:t>Power Dissipation in CMOS logic circuits</a:t>
          </a:r>
        </a:p>
      </dgm:t>
    </dgm:pt>
    <dgm:pt modelId="{96CCE105-A8C4-44EF-A56E-1F9809D03827}" type="parTrans" cxnId="{40FC33AA-D0E1-4E1E-AD74-9C360E067A8C}">
      <dgm:prSet/>
      <dgm:spPr/>
      <dgm:t>
        <a:bodyPr/>
        <a:lstStyle/>
        <a:p>
          <a:endParaRPr lang="en-US"/>
        </a:p>
      </dgm:t>
    </dgm:pt>
    <dgm:pt modelId="{621E1DC0-DE84-412E-8D95-0D676667DD9A}" type="sibTrans" cxnId="{40FC33AA-D0E1-4E1E-AD74-9C360E067A8C}">
      <dgm:prSet/>
      <dgm:spPr/>
      <dgm:t>
        <a:bodyPr/>
        <a:lstStyle/>
        <a:p>
          <a:endParaRPr lang="en-US"/>
        </a:p>
      </dgm:t>
    </dgm:pt>
    <dgm:pt modelId="{F75F3017-6DF8-49CC-8237-0AA90395BE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VHDL library for Power Estimation </a:t>
          </a:r>
        </a:p>
      </dgm:t>
    </dgm:pt>
    <dgm:pt modelId="{4D4F3D02-F8EF-4C7B-949F-5C840F62D45B}" type="parTrans" cxnId="{8D5A0816-1DE3-4D4B-9087-87DD8F586E55}">
      <dgm:prSet/>
      <dgm:spPr/>
      <dgm:t>
        <a:bodyPr/>
        <a:lstStyle/>
        <a:p>
          <a:endParaRPr lang="en-US"/>
        </a:p>
      </dgm:t>
    </dgm:pt>
    <dgm:pt modelId="{60B2FD9C-F87F-47F9-9FF9-1BF561102241}" type="sibTrans" cxnId="{8D5A0816-1DE3-4D4B-9087-87DD8F586E55}">
      <dgm:prSet/>
      <dgm:spPr/>
      <dgm:t>
        <a:bodyPr/>
        <a:lstStyle/>
        <a:p>
          <a:endParaRPr lang="en-US"/>
        </a:p>
      </dgm:t>
    </dgm:pt>
    <dgm:pt modelId="{152201A0-609B-4CD6-81EC-1D9133220F1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estimation accuracy</a:t>
          </a:r>
        </a:p>
      </dgm:t>
    </dgm:pt>
    <dgm:pt modelId="{A5652121-2CAF-4FE7-B3AF-FBCFB977E2F2}" type="parTrans" cxnId="{AE5123C2-44D0-4DAC-826E-F4DC4D90FBBD}">
      <dgm:prSet/>
      <dgm:spPr/>
      <dgm:t>
        <a:bodyPr/>
        <a:lstStyle/>
        <a:p>
          <a:endParaRPr lang="en-US"/>
        </a:p>
      </dgm:t>
    </dgm:pt>
    <dgm:pt modelId="{425BC40C-84AD-4017-B650-4129464E3200}" type="sibTrans" cxnId="{AE5123C2-44D0-4DAC-826E-F4DC4D90FBBD}">
      <dgm:prSet/>
      <dgm:spPr/>
      <dgm:t>
        <a:bodyPr/>
        <a:lstStyle/>
        <a:p>
          <a:endParaRPr lang="en-US"/>
        </a:p>
      </dgm:t>
    </dgm:pt>
    <dgm:pt modelId="{A0AE6682-DF1D-495F-A239-060F99A8483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9184DADE-D7BC-4B1B-994E-BED79B4A8D8D}" type="parTrans" cxnId="{F6A4BC12-F2E4-4346-A39F-6D9E92F9F32A}">
      <dgm:prSet/>
      <dgm:spPr/>
      <dgm:t>
        <a:bodyPr/>
        <a:lstStyle/>
        <a:p>
          <a:endParaRPr lang="en-US"/>
        </a:p>
      </dgm:t>
    </dgm:pt>
    <dgm:pt modelId="{9CDDFAEB-3472-4A6C-BA8A-5D400797C4D8}" type="sibTrans" cxnId="{F6A4BC12-F2E4-4346-A39F-6D9E92F9F32A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FE36048B-F2EE-4ABD-82B7-85B89DC3180D}" type="pres">
      <dgm:prSet presAssocID="{9DD30515-E793-4C23-8D46-C846808350E8}" presName="parTxOnly" presStyleLbl="node1" presStyleIdx="0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A70E9179-7778-429B-9F12-54B84B37429A}" type="pres">
      <dgm:prSet presAssocID="{79A45D09-C517-44DF-AE37-0D82B79E7E85}" presName="parTxOnlySpace" presStyleCnt="0"/>
      <dgm:spPr/>
    </dgm:pt>
    <dgm:pt modelId="{D893C3CD-9184-4E68-B399-9FE9958B7427}" type="pres">
      <dgm:prSet presAssocID="{839FD904-B8D5-41A1-8EB7-DBB3E42077F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40A8BD-1F25-406C-B7B7-4CB9026628BF}" type="pres">
      <dgm:prSet presAssocID="{621E1DC0-DE84-412E-8D95-0D676667DD9A}" presName="parTxOnlySpace" presStyleCnt="0"/>
      <dgm:spPr/>
    </dgm:pt>
    <dgm:pt modelId="{800E7A90-BAE6-4F1E-8779-C63070AD47A4}" type="pres">
      <dgm:prSet presAssocID="{F75F3017-6DF8-49CC-8237-0AA90395BEB1}" presName="parTxOnly" presStyleLbl="node1" presStyleIdx="2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22C9FD33-D8F0-463C-BC77-709DFDB218B8}" type="pres">
      <dgm:prSet presAssocID="{60B2FD9C-F87F-47F9-9FF9-1BF561102241}" presName="parTxOnlySpace" presStyleCnt="0"/>
      <dgm:spPr/>
    </dgm:pt>
    <dgm:pt modelId="{CF395738-3DB8-45EB-9951-680CF0647E7F}" type="pres">
      <dgm:prSet presAssocID="{152201A0-609B-4CD6-81EC-1D9133220F15}" presName="parTxOnly" presStyleLbl="node1" presStyleIdx="3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BC31F089-B39B-4404-A12F-43D32F2CA67A}" type="pres">
      <dgm:prSet presAssocID="{425BC40C-84AD-4017-B650-4129464E3200}" presName="parTxOnlySpace" presStyleCnt="0"/>
      <dgm:spPr/>
    </dgm:pt>
    <dgm:pt modelId="{4B615E17-3B25-4A0E-90F2-9FFA7205D7BC}" type="pres">
      <dgm:prSet presAssocID="{A0AE6682-DF1D-495F-A239-060F99A84838}" presName="parTxOnly" presStyleLbl="node1" presStyleIdx="4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</dgm:ptLst>
  <dgm:cxnLst>
    <dgm:cxn modelId="{F6A4BC12-F2E4-4346-A39F-6D9E92F9F32A}" srcId="{DEB98EC2-38F8-41FE-892B-59039EDEF27F}" destId="{A0AE6682-DF1D-495F-A239-060F99A84838}" srcOrd="4" destOrd="0" parTransId="{9184DADE-D7BC-4B1B-994E-BED79B4A8D8D}" sibTransId="{9CDDFAEB-3472-4A6C-BA8A-5D400797C4D8}"/>
    <dgm:cxn modelId="{571EB215-40E8-4826-9852-79C7A28DF7B3}" type="presOf" srcId="{839FD904-B8D5-41A1-8EB7-DBB3E42077FB}" destId="{D893C3CD-9184-4E68-B399-9FE9958B7427}" srcOrd="0" destOrd="0" presId="urn:microsoft.com/office/officeart/2005/8/layout/chevron1"/>
    <dgm:cxn modelId="{8D5A0816-1DE3-4D4B-9087-87DD8F586E55}" srcId="{DEB98EC2-38F8-41FE-892B-59039EDEF27F}" destId="{F75F3017-6DF8-49CC-8237-0AA90395BEB1}" srcOrd="2" destOrd="0" parTransId="{4D4F3D02-F8EF-4C7B-949F-5C840F62D45B}" sibTransId="{60B2FD9C-F87F-47F9-9FF9-1BF561102241}"/>
    <dgm:cxn modelId="{C77B4717-A72B-4C5D-9278-32443DFAE065}" type="presOf" srcId="{F75F3017-6DF8-49CC-8237-0AA90395BEB1}" destId="{800E7A90-BAE6-4F1E-8779-C63070AD47A4}" srcOrd="0" destOrd="0" presId="urn:microsoft.com/office/officeart/2005/8/layout/chevron1"/>
    <dgm:cxn modelId="{00666D26-B6F5-467D-B3CA-F1EF2839FC49}" type="presOf" srcId="{A0AE6682-DF1D-495F-A239-060F99A84838}" destId="{4B615E17-3B25-4A0E-90F2-9FFA7205D7BC}" srcOrd="0" destOrd="0" presId="urn:microsoft.com/office/officeart/2005/8/layout/chevron1"/>
    <dgm:cxn modelId="{90C68353-CDDB-4296-B1E8-ABF072A24828}" type="presOf" srcId="{9DD30515-E793-4C23-8D46-C846808350E8}" destId="{FE36048B-F2EE-4ABD-82B7-85B89DC3180D}" srcOrd="0" destOrd="0" presId="urn:microsoft.com/office/officeart/2005/8/layout/chevron1"/>
    <dgm:cxn modelId="{40FC33AA-D0E1-4E1E-AD74-9C360E067A8C}" srcId="{DEB98EC2-38F8-41FE-892B-59039EDEF27F}" destId="{839FD904-B8D5-41A1-8EB7-DBB3E42077FB}" srcOrd="1" destOrd="0" parTransId="{96CCE105-A8C4-44EF-A56E-1F9809D03827}" sibTransId="{621E1DC0-DE84-412E-8D95-0D676667DD9A}"/>
    <dgm:cxn modelId="{255F46C0-C1BC-4EA4-824B-68D1E1139EA5}" type="presOf" srcId="{152201A0-609B-4CD6-81EC-1D9133220F15}" destId="{CF395738-3DB8-45EB-9951-680CF0647E7F}" srcOrd="0" destOrd="0" presId="urn:microsoft.com/office/officeart/2005/8/layout/chevron1"/>
    <dgm:cxn modelId="{AE5123C2-44D0-4DAC-826E-F4DC4D90FBBD}" srcId="{DEB98EC2-38F8-41FE-892B-59039EDEF27F}" destId="{152201A0-609B-4CD6-81EC-1D9133220F15}" srcOrd="3" destOrd="0" parTransId="{A5652121-2CAF-4FE7-B3AF-FBCFB977E2F2}" sibTransId="{425BC40C-84AD-4017-B650-4129464E3200}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D0D61DF0-75B7-45A3-B979-34709FD5A1C4}" srcId="{DEB98EC2-38F8-41FE-892B-59039EDEF27F}" destId="{9DD30515-E793-4C23-8D46-C846808350E8}" srcOrd="0" destOrd="0" parTransId="{FB7BE338-1976-4F46-BBF7-B30E9E20E245}" sibTransId="{79A45D09-C517-44DF-AE37-0D82B79E7E85}"/>
    <dgm:cxn modelId="{BC66A62A-FF25-488C-89A7-726D7BA5A5C6}" type="presParOf" srcId="{501663EA-96BD-43FF-9AD5-E2BE6B16BD09}" destId="{FE36048B-F2EE-4ABD-82B7-85B89DC3180D}" srcOrd="0" destOrd="0" presId="urn:microsoft.com/office/officeart/2005/8/layout/chevron1"/>
    <dgm:cxn modelId="{AAD7A95B-361F-42FB-80C7-7399CC012072}" type="presParOf" srcId="{501663EA-96BD-43FF-9AD5-E2BE6B16BD09}" destId="{A70E9179-7778-429B-9F12-54B84B37429A}" srcOrd="1" destOrd="0" presId="urn:microsoft.com/office/officeart/2005/8/layout/chevron1"/>
    <dgm:cxn modelId="{046B0531-3DDD-488F-B6F1-FCD79AF9D21E}" type="presParOf" srcId="{501663EA-96BD-43FF-9AD5-E2BE6B16BD09}" destId="{D893C3CD-9184-4E68-B399-9FE9958B7427}" srcOrd="2" destOrd="0" presId="urn:microsoft.com/office/officeart/2005/8/layout/chevron1"/>
    <dgm:cxn modelId="{9C237572-51DB-49BD-87F2-557AC409EAB3}" type="presParOf" srcId="{501663EA-96BD-43FF-9AD5-E2BE6B16BD09}" destId="{4940A8BD-1F25-406C-B7B7-4CB9026628BF}" srcOrd="3" destOrd="0" presId="urn:microsoft.com/office/officeart/2005/8/layout/chevron1"/>
    <dgm:cxn modelId="{D3D7ABA2-0550-4B4B-8137-81B52F320CE9}" type="presParOf" srcId="{501663EA-96BD-43FF-9AD5-E2BE6B16BD09}" destId="{800E7A90-BAE6-4F1E-8779-C63070AD47A4}" srcOrd="4" destOrd="0" presId="urn:microsoft.com/office/officeart/2005/8/layout/chevron1"/>
    <dgm:cxn modelId="{7CB2E213-DB4D-4FD0-95AA-EC10E6840E53}" type="presParOf" srcId="{501663EA-96BD-43FF-9AD5-E2BE6B16BD09}" destId="{22C9FD33-D8F0-463C-BC77-709DFDB218B8}" srcOrd="5" destOrd="0" presId="urn:microsoft.com/office/officeart/2005/8/layout/chevron1"/>
    <dgm:cxn modelId="{F92AD3C0-943A-4AE2-87CA-446E797ACAA3}" type="presParOf" srcId="{501663EA-96BD-43FF-9AD5-E2BE6B16BD09}" destId="{CF395738-3DB8-45EB-9951-680CF0647E7F}" srcOrd="6" destOrd="0" presId="urn:microsoft.com/office/officeart/2005/8/layout/chevron1"/>
    <dgm:cxn modelId="{678EC752-9043-441F-88DE-90C9675D324A}" type="presParOf" srcId="{501663EA-96BD-43FF-9AD5-E2BE6B16BD09}" destId="{BC31F089-B39B-4404-A12F-43D32F2CA67A}" srcOrd="7" destOrd="0" presId="urn:microsoft.com/office/officeart/2005/8/layout/chevron1"/>
    <dgm:cxn modelId="{EEF3FBDD-061A-493C-97EF-AB4F477EF4DC}" type="presParOf" srcId="{501663EA-96BD-43FF-9AD5-E2BE6B16BD09}" destId="{4B615E17-3B25-4A0E-90F2-9FFA7205D7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9DD30515-E793-4C23-8D46-C846808350E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FB7BE338-1976-4F46-BBF7-B30E9E20E245}" type="parTrans" cxnId="{D0D61DF0-75B7-45A3-B979-34709FD5A1C4}">
      <dgm:prSet/>
      <dgm:spPr/>
      <dgm:t>
        <a:bodyPr/>
        <a:lstStyle/>
        <a:p>
          <a:endParaRPr lang="en-US"/>
        </a:p>
      </dgm:t>
    </dgm:pt>
    <dgm:pt modelId="{79A45D09-C517-44DF-AE37-0D82B79E7E85}" type="sibTrans" cxnId="{D0D61DF0-75B7-45A3-B979-34709FD5A1C4}">
      <dgm:prSet/>
      <dgm:spPr/>
      <dgm:t>
        <a:bodyPr/>
        <a:lstStyle/>
        <a:p>
          <a:endParaRPr lang="en-US"/>
        </a:p>
      </dgm:t>
    </dgm:pt>
    <dgm:pt modelId="{839FD904-B8D5-41A1-8EB7-DBB3E42077FB}">
      <dgm:prSet/>
      <dgm:spPr/>
      <dgm:t>
        <a:bodyPr/>
        <a:lstStyle/>
        <a:p>
          <a:r>
            <a:rPr lang="en-US" dirty="0"/>
            <a:t>Power Dissipation in CMOS logic circuits</a:t>
          </a:r>
        </a:p>
      </dgm:t>
    </dgm:pt>
    <dgm:pt modelId="{96CCE105-A8C4-44EF-A56E-1F9809D03827}" type="parTrans" cxnId="{40FC33AA-D0E1-4E1E-AD74-9C360E067A8C}">
      <dgm:prSet/>
      <dgm:spPr/>
      <dgm:t>
        <a:bodyPr/>
        <a:lstStyle/>
        <a:p>
          <a:endParaRPr lang="en-US"/>
        </a:p>
      </dgm:t>
    </dgm:pt>
    <dgm:pt modelId="{621E1DC0-DE84-412E-8D95-0D676667DD9A}" type="sibTrans" cxnId="{40FC33AA-D0E1-4E1E-AD74-9C360E067A8C}">
      <dgm:prSet/>
      <dgm:spPr/>
      <dgm:t>
        <a:bodyPr/>
        <a:lstStyle/>
        <a:p>
          <a:endParaRPr lang="en-US"/>
        </a:p>
      </dgm:t>
    </dgm:pt>
    <dgm:pt modelId="{F75F3017-6DF8-49CC-8237-0AA90395BE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VHDL library for Power Estimation </a:t>
          </a:r>
        </a:p>
      </dgm:t>
    </dgm:pt>
    <dgm:pt modelId="{4D4F3D02-F8EF-4C7B-949F-5C840F62D45B}" type="parTrans" cxnId="{8D5A0816-1DE3-4D4B-9087-87DD8F586E55}">
      <dgm:prSet/>
      <dgm:spPr/>
      <dgm:t>
        <a:bodyPr/>
        <a:lstStyle/>
        <a:p>
          <a:endParaRPr lang="en-US"/>
        </a:p>
      </dgm:t>
    </dgm:pt>
    <dgm:pt modelId="{60B2FD9C-F87F-47F9-9FF9-1BF561102241}" type="sibTrans" cxnId="{8D5A0816-1DE3-4D4B-9087-87DD8F586E55}">
      <dgm:prSet/>
      <dgm:spPr/>
      <dgm:t>
        <a:bodyPr/>
        <a:lstStyle/>
        <a:p>
          <a:endParaRPr lang="en-US"/>
        </a:p>
      </dgm:t>
    </dgm:pt>
    <dgm:pt modelId="{152201A0-609B-4CD6-81EC-1D9133220F1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estimation accuracy</a:t>
          </a:r>
        </a:p>
      </dgm:t>
    </dgm:pt>
    <dgm:pt modelId="{A5652121-2CAF-4FE7-B3AF-FBCFB977E2F2}" type="parTrans" cxnId="{AE5123C2-44D0-4DAC-826E-F4DC4D90FBBD}">
      <dgm:prSet/>
      <dgm:spPr/>
      <dgm:t>
        <a:bodyPr/>
        <a:lstStyle/>
        <a:p>
          <a:endParaRPr lang="en-US"/>
        </a:p>
      </dgm:t>
    </dgm:pt>
    <dgm:pt modelId="{425BC40C-84AD-4017-B650-4129464E3200}" type="sibTrans" cxnId="{AE5123C2-44D0-4DAC-826E-F4DC4D90FBBD}">
      <dgm:prSet/>
      <dgm:spPr/>
      <dgm:t>
        <a:bodyPr/>
        <a:lstStyle/>
        <a:p>
          <a:endParaRPr lang="en-US"/>
        </a:p>
      </dgm:t>
    </dgm:pt>
    <dgm:pt modelId="{A0AE6682-DF1D-495F-A239-060F99A8483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9184DADE-D7BC-4B1B-994E-BED79B4A8D8D}" type="parTrans" cxnId="{F6A4BC12-F2E4-4346-A39F-6D9E92F9F32A}">
      <dgm:prSet/>
      <dgm:spPr/>
      <dgm:t>
        <a:bodyPr/>
        <a:lstStyle/>
        <a:p>
          <a:endParaRPr lang="en-US"/>
        </a:p>
      </dgm:t>
    </dgm:pt>
    <dgm:pt modelId="{9CDDFAEB-3472-4A6C-BA8A-5D400797C4D8}" type="sibTrans" cxnId="{F6A4BC12-F2E4-4346-A39F-6D9E92F9F32A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FE36048B-F2EE-4ABD-82B7-85B89DC3180D}" type="pres">
      <dgm:prSet presAssocID="{9DD30515-E793-4C23-8D46-C846808350E8}" presName="parTxOnly" presStyleLbl="node1" presStyleIdx="0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A70E9179-7778-429B-9F12-54B84B37429A}" type="pres">
      <dgm:prSet presAssocID="{79A45D09-C517-44DF-AE37-0D82B79E7E85}" presName="parTxOnlySpace" presStyleCnt="0"/>
      <dgm:spPr/>
    </dgm:pt>
    <dgm:pt modelId="{D893C3CD-9184-4E68-B399-9FE9958B7427}" type="pres">
      <dgm:prSet presAssocID="{839FD904-B8D5-41A1-8EB7-DBB3E42077F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40A8BD-1F25-406C-B7B7-4CB9026628BF}" type="pres">
      <dgm:prSet presAssocID="{621E1DC0-DE84-412E-8D95-0D676667DD9A}" presName="parTxOnlySpace" presStyleCnt="0"/>
      <dgm:spPr/>
    </dgm:pt>
    <dgm:pt modelId="{800E7A90-BAE6-4F1E-8779-C63070AD47A4}" type="pres">
      <dgm:prSet presAssocID="{F75F3017-6DF8-49CC-8237-0AA90395BEB1}" presName="parTxOnly" presStyleLbl="node1" presStyleIdx="2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22C9FD33-D8F0-463C-BC77-709DFDB218B8}" type="pres">
      <dgm:prSet presAssocID="{60B2FD9C-F87F-47F9-9FF9-1BF561102241}" presName="parTxOnlySpace" presStyleCnt="0"/>
      <dgm:spPr/>
    </dgm:pt>
    <dgm:pt modelId="{CF395738-3DB8-45EB-9951-680CF0647E7F}" type="pres">
      <dgm:prSet presAssocID="{152201A0-609B-4CD6-81EC-1D9133220F15}" presName="parTxOnly" presStyleLbl="node1" presStyleIdx="3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  <dgm:pt modelId="{BC31F089-B39B-4404-A12F-43D32F2CA67A}" type="pres">
      <dgm:prSet presAssocID="{425BC40C-84AD-4017-B650-4129464E3200}" presName="parTxOnlySpace" presStyleCnt="0"/>
      <dgm:spPr/>
    </dgm:pt>
    <dgm:pt modelId="{4B615E17-3B25-4A0E-90F2-9FFA7205D7BC}" type="pres">
      <dgm:prSet presAssocID="{A0AE6682-DF1D-495F-A239-060F99A84838}" presName="parTxOnly" presStyleLbl="node1" presStyleIdx="4" presStyleCnt="5" custLinFactNeighborX="22131" custLinFactNeighborY="-2476">
        <dgm:presLayoutVars>
          <dgm:chMax val="0"/>
          <dgm:chPref val="0"/>
          <dgm:bulletEnabled val="1"/>
        </dgm:presLayoutVars>
      </dgm:prSet>
      <dgm:spPr/>
    </dgm:pt>
  </dgm:ptLst>
  <dgm:cxnLst>
    <dgm:cxn modelId="{F6A4BC12-F2E4-4346-A39F-6D9E92F9F32A}" srcId="{DEB98EC2-38F8-41FE-892B-59039EDEF27F}" destId="{A0AE6682-DF1D-495F-A239-060F99A84838}" srcOrd="4" destOrd="0" parTransId="{9184DADE-D7BC-4B1B-994E-BED79B4A8D8D}" sibTransId="{9CDDFAEB-3472-4A6C-BA8A-5D400797C4D8}"/>
    <dgm:cxn modelId="{571EB215-40E8-4826-9852-79C7A28DF7B3}" type="presOf" srcId="{839FD904-B8D5-41A1-8EB7-DBB3E42077FB}" destId="{D893C3CD-9184-4E68-B399-9FE9958B7427}" srcOrd="0" destOrd="0" presId="urn:microsoft.com/office/officeart/2005/8/layout/chevron1"/>
    <dgm:cxn modelId="{8D5A0816-1DE3-4D4B-9087-87DD8F586E55}" srcId="{DEB98EC2-38F8-41FE-892B-59039EDEF27F}" destId="{F75F3017-6DF8-49CC-8237-0AA90395BEB1}" srcOrd="2" destOrd="0" parTransId="{4D4F3D02-F8EF-4C7B-949F-5C840F62D45B}" sibTransId="{60B2FD9C-F87F-47F9-9FF9-1BF561102241}"/>
    <dgm:cxn modelId="{C77B4717-A72B-4C5D-9278-32443DFAE065}" type="presOf" srcId="{F75F3017-6DF8-49CC-8237-0AA90395BEB1}" destId="{800E7A90-BAE6-4F1E-8779-C63070AD47A4}" srcOrd="0" destOrd="0" presId="urn:microsoft.com/office/officeart/2005/8/layout/chevron1"/>
    <dgm:cxn modelId="{00666D26-B6F5-467D-B3CA-F1EF2839FC49}" type="presOf" srcId="{A0AE6682-DF1D-495F-A239-060F99A84838}" destId="{4B615E17-3B25-4A0E-90F2-9FFA7205D7BC}" srcOrd="0" destOrd="0" presId="urn:microsoft.com/office/officeart/2005/8/layout/chevron1"/>
    <dgm:cxn modelId="{90C68353-CDDB-4296-B1E8-ABF072A24828}" type="presOf" srcId="{9DD30515-E793-4C23-8D46-C846808350E8}" destId="{FE36048B-F2EE-4ABD-82B7-85B89DC3180D}" srcOrd="0" destOrd="0" presId="urn:microsoft.com/office/officeart/2005/8/layout/chevron1"/>
    <dgm:cxn modelId="{40FC33AA-D0E1-4E1E-AD74-9C360E067A8C}" srcId="{DEB98EC2-38F8-41FE-892B-59039EDEF27F}" destId="{839FD904-B8D5-41A1-8EB7-DBB3E42077FB}" srcOrd="1" destOrd="0" parTransId="{96CCE105-A8C4-44EF-A56E-1F9809D03827}" sibTransId="{621E1DC0-DE84-412E-8D95-0D676667DD9A}"/>
    <dgm:cxn modelId="{255F46C0-C1BC-4EA4-824B-68D1E1139EA5}" type="presOf" srcId="{152201A0-609B-4CD6-81EC-1D9133220F15}" destId="{CF395738-3DB8-45EB-9951-680CF0647E7F}" srcOrd="0" destOrd="0" presId="urn:microsoft.com/office/officeart/2005/8/layout/chevron1"/>
    <dgm:cxn modelId="{AE5123C2-44D0-4DAC-826E-F4DC4D90FBBD}" srcId="{DEB98EC2-38F8-41FE-892B-59039EDEF27F}" destId="{152201A0-609B-4CD6-81EC-1D9133220F15}" srcOrd="3" destOrd="0" parTransId="{A5652121-2CAF-4FE7-B3AF-FBCFB977E2F2}" sibTransId="{425BC40C-84AD-4017-B650-4129464E3200}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D0D61DF0-75B7-45A3-B979-34709FD5A1C4}" srcId="{DEB98EC2-38F8-41FE-892B-59039EDEF27F}" destId="{9DD30515-E793-4C23-8D46-C846808350E8}" srcOrd="0" destOrd="0" parTransId="{FB7BE338-1976-4F46-BBF7-B30E9E20E245}" sibTransId="{79A45D09-C517-44DF-AE37-0D82B79E7E85}"/>
    <dgm:cxn modelId="{BC66A62A-FF25-488C-89A7-726D7BA5A5C6}" type="presParOf" srcId="{501663EA-96BD-43FF-9AD5-E2BE6B16BD09}" destId="{FE36048B-F2EE-4ABD-82B7-85B89DC3180D}" srcOrd="0" destOrd="0" presId="urn:microsoft.com/office/officeart/2005/8/layout/chevron1"/>
    <dgm:cxn modelId="{AAD7A95B-361F-42FB-80C7-7399CC012072}" type="presParOf" srcId="{501663EA-96BD-43FF-9AD5-E2BE6B16BD09}" destId="{A70E9179-7778-429B-9F12-54B84B37429A}" srcOrd="1" destOrd="0" presId="urn:microsoft.com/office/officeart/2005/8/layout/chevron1"/>
    <dgm:cxn modelId="{046B0531-3DDD-488F-B6F1-FCD79AF9D21E}" type="presParOf" srcId="{501663EA-96BD-43FF-9AD5-E2BE6B16BD09}" destId="{D893C3CD-9184-4E68-B399-9FE9958B7427}" srcOrd="2" destOrd="0" presId="urn:microsoft.com/office/officeart/2005/8/layout/chevron1"/>
    <dgm:cxn modelId="{9C237572-51DB-49BD-87F2-557AC409EAB3}" type="presParOf" srcId="{501663EA-96BD-43FF-9AD5-E2BE6B16BD09}" destId="{4940A8BD-1F25-406C-B7B7-4CB9026628BF}" srcOrd="3" destOrd="0" presId="urn:microsoft.com/office/officeart/2005/8/layout/chevron1"/>
    <dgm:cxn modelId="{D3D7ABA2-0550-4B4B-8137-81B52F320CE9}" type="presParOf" srcId="{501663EA-96BD-43FF-9AD5-E2BE6B16BD09}" destId="{800E7A90-BAE6-4F1E-8779-C63070AD47A4}" srcOrd="4" destOrd="0" presId="urn:microsoft.com/office/officeart/2005/8/layout/chevron1"/>
    <dgm:cxn modelId="{7CB2E213-DB4D-4FD0-95AA-EC10E6840E53}" type="presParOf" srcId="{501663EA-96BD-43FF-9AD5-E2BE6B16BD09}" destId="{22C9FD33-D8F0-463C-BC77-709DFDB218B8}" srcOrd="5" destOrd="0" presId="urn:microsoft.com/office/officeart/2005/8/layout/chevron1"/>
    <dgm:cxn modelId="{F92AD3C0-943A-4AE2-87CA-446E797ACAA3}" type="presParOf" srcId="{501663EA-96BD-43FF-9AD5-E2BE6B16BD09}" destId="{CF395738-3DB8-45EB-9951-680CF0647E7F}" srcOrd="6" destOrd="0" presId="urn:microsoft.com/office/officeart/2005/8/layout/chevron1"/>
    <dgm:cxn modelId="{678EC752-9043-441F-88DE-90C9675D324A}" type="presParOf" srcId="{501663EA-96BD-43FF-9AD5-E2BE6B16BD09}" destId="{BC31F089-B39B-4404-A12F-43D32F2CA67A}" srcOrd="7" destOrd="0" presId="urn:microsoft.com/office/officeart/2005/8/layout/chevron1"/>
    <dgm:cxn modelId="{EEF3FBDD-061A-493C-97EF-AB4F477EF4DC}" type="presParOf" srcId="{501663EA-96BD-43FF-9AD5-E2BE6B16BD09}" destId="{4B615E17-3B25-4A0E-90F2-9FFA7205D7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6040A8AD-D657-491A-B06A-78ABC46B471C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FLYING ADDER FREQUENCY SYNTHESIZER (FAFS)</a:t>
          </a:r>
        </a:p>
      </dgm:t>
    </dgm:pt>
    <dgm:pt modelId="{2E4CBB17-348E-4E34-9294-DD75AE194BEC}" type="parTrans" cxnId="{CBF6A665-4385-4CF1-A032-8747BB216697}">
      <dgm:prSet/>
      <dgm:spPr/>
      <dgm:t>
        <a:bodyPr/>
        <a:lstStyle/>
        <a:p>
          <a:endParaRPr lang="en-US"/>
        </a:p>
      </dgm:t>
    </dgm:pt>
    <dgm:pt modelId="{B295A125-196D-4A87-BA40-BFCA3260E04C}" type="sibTrans" cxnId="{CBF6A665-4385-4CF1-A032-8747BB216697}">
      <dgm:prSet/>
      <dgm:spPr/>
      <dgm:t>
        <a:bodyPr/>
        <a:lstStyle/>
        <a:p>
          <a:endParaRPr lang="en-US"/>
        </a:p>
      </dgm:t>
    </dgm:pt>
    <dgm:pt modelId="{B280282C-298A-416D-B979-3C60EA01A98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Dissipation in CMOS logic circuits</a:t>
          </a:r>
        </a:p>
      </dgm:t>
    </dgm:pt>
    <dgm:pt modelId="{2BFF2879-E4DA-4B4B-B5A2-AC9170DBA677}" type="parTrans" cxnId="{1E2A0BB5-6159-4F2F-9DFD-6B35D85D62F7}">
      <dgm:prSet/>
      <dgm:spPr/>
      <dgm:t>
        <a:bodyPr/>
        <a:lstStyle/>
        <a:p>
          <a:endParaRPr lang="en-US"/>
        </a:p>
      </dgm:t>
    </dgm:pt>
    <dgm:pt modelId="{2EBAAC85-D634-48F7-89AC-132FC9D6B397}" type="sibTrans" cxnId="{1E2A0BB5-6159-4F2F-9DFD-6B35D85D62F7}">
      <dgm:prSet/>
      <dgm:spPr/>
      <dgm:t>
        <a:bodyPr/>
        <a:lstStyle/>
        <a:p>
          <a:endParaRPr lang="en-US"/>
        </a:p>
      </dgm:t>
    </dgm:pt>
    <dgm:pt modelId="{E1FC71DF-CB4F-4A85-BF56-596E93D0C667}">
      <dgm:prSet/>
      <dgm:spPr/>
      <dgm:t>
        <a:bodyPr/>
        <a:lstStyle/>
        <a:p>
          <a:r>
            <a:rPr lang="en-US" dirty="0"/>
            <a:t>VHDL library for Power Estimation  </a:t>
          </a:r>
        </a:p>
      </dgm:t>
    </dgm:pt>
    <dgm:pt modelId="{52FDF31B-5341-44D2-A39B-BA49FB8A34E1}" type="parTrans" cxnId="{E3AA5381-B4A4-4530-A4F6-AF2632B4D75D}">
      <dgm:prSet/>
      <dgm:spPr/>
      <dgm:t>
        <a:bodyPr/>
        <a:lstStyle/>
        <a:p>
          <a:endParaRPr lang="en-US"/>
        </a:p>
      </dgm:t>
    </dgm:pt>
    <dgm:pt modelId="{1768FBE4-391F-4AE1-B805-11D16CF6673C}" type="sibTrans" cxnId="{E3AA5381-B4A4-4530-A4F6-AF2632B4D75D}">
      <dgm:prSet/>
      <dgm:spPr/>
      <dgm:t>
        <a:bodyPr/>
        <a:lstStyle/>
        <a:p>
          <a:endParaRPr lang="en-US"/>
        </a:p>
      </dgm:t>
    </dgm:pt>
    <dgm:pt modelId="{7047413F-21E8-4339-A87F-B6E05383A85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Power estimation accuracy</a:t>
          </a:r>
        </a:p>
      </dgm:t>
    </dgm:pt>
    <dgm:pt modelId="{5FA50CC1-4BDA-405B-8D00-14AF214CE30F}" type="parTrans" cxnId="{2238ED5B-F89F-4347-8036-3EE0E8711B93}">
      <dgm:prSet/>
      <dgm:spPr/>
      <dgm:t>
        <a:bodyPr/>
        <a:lstStyle/>
        <a:p>
          <a:endParaRPr lang="en-US"/>
        </a:p>
      </dgm:t>
    </dgm:pt>
    <dgm:pt modelId="{841F5252-82CF-432C-B5F1-AF7B294163D5}" type="sibTrans" cxnId="{2238ED5B-F89F-4347-8036-3EE0E8711B93}">
      <dgm:prSet/>
      <dgm:spPr/>
      <dgm:t>
        <a:bodyPr/>
        <a:lstStyle/>
        <a:p>
          <a:endParaRPr lang="en-US"/>
        </a:p>
      </dgm:t>
    </dgm:pt>
    <dgm:pt modelId="{83007B5D-DE3D-4551-81C9-9F4F68E6178E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38EA57EF-8B3C-422A-94F0-2723BD19A73A}" type="parTrans" cxnId="{244F0E95-2CFA-4095-9984-CED7B2A49E44}">
      <dgm:prSet/>
      <dgm:spPr/>
      <dgm:t>
        <a:bodyPr/>
        <a:lstStyle/>
        <a:p>
          <a:endParaRPr lang="en-US"/>
        </a:p>
      </dgm:t>
    </dgm:pt>
    <dgm:pt modelId="{4A048D49-4AC3-4705-B482-79147880F8B1}" type="sibTrans" cxnId="{244F0E95-2CFA-4095-9984-CED7B2A49E44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34D02563-6BB8-497F-8262-95ADA2F5E312}" type="pres">
      <dgm:prSet presAssocID="{6040A8AD-D657-491A-B06A-78ABC46B471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BE77928-75F7-46A3-B954-475D11DE7D1D}" type="pres">
      <dgm:prSet presAssocID="{B295A125-196D-4A87-BA40-BFCA3260E04C}" presName="parTxOnlySpace" presStyleCnt="0"/>
      <dgm:spPr/>
    </dgm:pt>
    <dgm:pt modelId="{EAF3402A-F1CC-4C83-9B68-C0E83454944E}" type="pres">
      <dgm:prSet presAssocID="{B280282C-298A-416D-B979-3C60EA01A98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D8706F-B2CF-4644-9ABC-D2F54E939350}" type="pres">
      <dgm:prSet presAssocID="{2EBAAC85-D634-48F7-89AC-132FC9D6B397}" presName="parTxOnlySpace" presStyleCnt="0"/>
      <dgm:spPr/>
    </dgm:pt>
    <dgm:pt modelId="{3049C732-3C10-4451-AB41-BA1B9503DCDD}" type="pres">
      <dgm:prSet presAssocID="{E1FC71DF-CB4F-4A85-BF56-596E93D0C66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180281A-4A69-4A4C-9642-D8D5E4F4B2B8}" type="pres">
      <dgm:prSet presAssocID="{1768FBE4-391F-4AE1-B805-11D16CF6673C}" presName="parTxOnlySpace" presStyleCnt="0"/>
      <dgm:spPr/>
    </dgm:pt>
    <dgm:pt modelId="{E9F0CE58-DE10-46AB-8E99-D0F6FEDE24CB}" type="pres">
      <dgm:prSet presAssocID="{7047413F-21E8-4339-A87F-B6E05383A85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A914B8D-F9AA-4AA4-BD62-072C772F475F}" type="pres">
      <dgm:prSet presAssocID="{841F5252-82CF-432C-B5F1-AF7B294163D5}" presName="parTxOnlySpace" presStyleCnt="0"/>
      <dgm:spPr/>
    </dgm:pt>
    <dgm:pt modelId="{71FC3BA5-4017-48F0-83E7-F67AA3A3AE44}" type="pres">
      <dgm:prSet presAssocID="{83007B5D-DE3D-4551-81C9-9F4F68E6178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D323421-3EBE-4DE3-B70A-D632EF50B34E}" type="presOf" srcId="{B280282C-298A-416D-B979-3C60EA01A98E}" destId="{EAF3402A-F1CC-4C83-9B68-C0E83454944E}" srcOrd="0" destOrd="0" presId="urn:microsoft.com/office/officeart/2005/8/layout/chevron1"/>
    <dgm:cxn modelId="{2238ED5B-F89F-4347-8036-3EE0E8711B93}" srcId="{DEB98EC2-38F8-41FE-892B-59039EDEF27F}" destId="{7047413F-21E8-4339-A87F-B6E05383A859}" srcOrd="3" destOrd="0" parTransId="{5FA50CC1-4BDA-405B-8D00-14AF214CE30F}" sibTransId="{841F5252-82CF-432C-B5F1-AF7B294163D5}"/>
    <dgm:cxn modelId="{EC46065D-8A19-4CE9-AC64-06C7F49CDF36}" type="presOf" srcId="{6040A8AD-D657-491A-B06A-78ABC46B471C}" destId="{34D02563-6BB8-497F-8262-95ADA2F5E312}" srcOrd="0" destOrd="0" presId="urn:microsoft.com/office/officeart/2005/8/layout/chevron1"/>
    <dgm:cxn modelId="{CBF6A665-4385-4CF1-A032-8747BB216697}" srcId="{DEB98EC2-38F8-41FE-892B-59039EDEF27F}" destId="{6040A8AD-D657-491A-B06A-78ABC46B471C}" srcOrd="0" destOrd="0" parTransId="{2E4CBB17-348E-4E34-9294-DD75AE194BEC}" sibTransId="{B295A125-196D-4A87-BA40-BFCA3260E04C}"/>
    <dgm:cxn modelId="{16719F6A-319A-4F0B-B879-ADB95B720681}" type="presOf" srcId="{83007B5D-DE3D-4551-81C9-9F4F68E6178E}" destId="{71FC3BA5-4017-48F0-83E7-F67AA3A3AE44}" srcOrd="0" destOrd="0" presId="urn:microsoft.com/office/officeart/2005/8/layout/chevron1"/>
    <dgm:cxn modelId="{5326104F-02BB-442B-860F-95E9E7F2D4B5}" type="presOf" srcId="{E1FC71DF-CB4F-4A85-BF56-596E93D0C667}" destId="{3049C732-3C10-4451-AB41-BA1B9503DCDD}" srcOrd="0" destOrd="0" presId="urn:microsoft.com/office/officeart/2005/8/layout/chevron1"/>
    <dgm:cxn modelId="{E3AA5381-B4A4-4530-A4F6-AF2632B4D75D}" srcId="{DEB98EC2-38F8-41FE-892B-59039EDEF27F}" destId="{E1FC71DF-CB4F-4A85-BF56-596E93D0C667}" srcOrd="2" destOrd="0" parTransId="{52FDF31B-5341-44D2-A39B-BA49FB8A34E1}" sibTransId="{1768FBE4-391F-4AE1-B805-11D16CF6673C}"/>
    <dgm:cxn modelId="{244F0E95-2CFA-4095-9984-CED7B2A49E44}" srcId="{DEB98EC2-38F8-41FE-892B-59039EDEF27F}" destId="{83007B5D-DE3D-4551-81C9-9F4F68E6178E}" srcOrd="4" destOrd="0" parTransId="{38EA57EF-8B3C-422A-94F0-2723BD19A73A}" sibTransId="{4A048D49-4AC3-4705-B482-79147880F8B1}"/>
    <dgm:cxn modelId="{1E2A0BB5-6159-4F2F-9DFD-6B35D85D62F7}" srcId="{DEB98EC2-38F8-41FE-892B-59039EDEF27F}" destId="{B280282C-298A-416D-B979-3C60EA01A98E}" srcOrd="1" destOrd="0" parTransId="{2BFF2879-E4DA-4B4B-B5A2-AC9170DBA677}" sibTransId="{2EBAAC85-D634-48F7-89AC-132FC9D6B397}"/>
    <dgm:cxn modelId="{7E5802D2-C458-4FA7-A183-9D02DC94DEEE}" type="presOf" srcId="{7047413F-21E8-4339-A87F-B6E05383A859}" destId="{E9F0CE58-DE10-46AB-8E99-D0F6FEDE24CB}" srcOrd="0" destOrd="0" presId="urn:microsoft.com/office/officeart/2005/8/layout/chevron1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746DF9D2-1B82-45C6-A27C-4053F6F299A4}" type="presParOf" srcId="{501663EA-96BD-43FF-9AD5-E2BE6B16BD09}" destId="{34D02563-6BB8-497F-8262-95ADA2F5E312}" srcOrd="0" destOrd="0" presId="urn:microsoft.com/office/officeart/2005/8/layout/chevron1"/>
    <dgm:cxn modelId="{275EE306-67F4-4DA4-AF4D-A25B9EAA723F}" type="presParOf" srcId="{501663EA-96BD-43FF-9AD5-E2BE6B16BD09}" destId="{3BE77928-75F7-46A3-B954-475D11DE7D1D}" srcOrd="1" destOrd="0" presId="urn:microsoft.com/office/officeart/2005/8/layout/chevron1"/>
    <dgm:cxn modelId="{737EBB15-2E6C-4EE2-B193-CAFDA126AEFD}" type="presParOf" srcId="{501663EA-96BD-43FF-9AD5-E2BE6B16BD09}" destId="{EAF3402A-F1CC-4C83-9B68-C0E83454944E}" srcOrd="2" destOrd="0" presId="urn:microsoft.com/office/officeart/2005/8/layout/chevron1"/>
    <dgm:cxn modelId="{E7ACE400-36BD-40EE-95A3-66A65ACE5968}" type="presParOf" srcId="{501663EA-96BD-43FF-9AD5-E2BE6B16BD09}" destId="{E0D8706F-B2CF-4644-9ABC-D2F54E939350}" srcOrd="3" destOrd="0" presId="urn:microsoft.com/office/officeart/2005/8/layout/chevron1"/>
    <dgm:cxn modelId="{E399A592-6EA3-4B7A-BF51-4E633A72C975}" type="presParOf" srcId="{501663EA-96BD-43FF-9AD5-E2BE6B16BD09}" destId="{3049C732-3C10-4451-AB41-BA1B9503DCDD}" srcOrd="4" destOrd="0" presId="urn:microsoft.com/office/officeart/2005/8/layout/chevron1"/>
    <dgm:cxn modelId="{8A46534F-C4FE-471D-BF38-3447DA016D27}" type="presParOf" srcId="{501663EA-96BD-43FF-9AD5-E2BE6B16BD09}" destId="{7180281A-4A69-4A4C-9642-D8D5E4F4B2B8}" srcOrd="5" destOrd="0" presId="urn:microsoft.com/office/officeart/2005/8/layout/chevron1"/>
    <dgm:cxn modelId="{AB9B9B4B-2DFE-4A64-AB39-77491762E5AE}" type="presParOf" srcId="{501663EA-96BD-43FF-9AD5-E2BE6B16BD09}" destId="{E9F0CE58-DE10-46AB-8E99-D0F6FEDE24CB}" srcOrd="6" destOrd="0" presId="urn:microsoft.com/office/officeart/2005/8/layout/chevron1"/>
    <dgm:cxn modelId="{26026007-29DF-49F6-8409-D1CCAC26E5BC}" type="presParOf" srcId="{501663EA-96BD-43FF-9AD5-E2BE6B16BD09}" destId="{5A914B8D-F9AA-4AA4-BD62-072C772F475F}" srcOrd="7" destOrd="0" presId="urn:microsoft.com/office/officeart/2005/8/layout/chevron1"/>
    <dgm:cxn modelId="{CEC76AF8-81E5-4412-A178-9ED3C38A3FA8}" type="presParOf" srcId="{501663EA-96BD-43FF-9AD5-E2BE6B16BD09}" destId="{71FC3BA5-4017-48F0-83E7-F67AA3A3AE4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A3A7AC5D-5A60-4FF1-9F91-641004E8A16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FLYING ADDER FREQUENCY SYNTHESIZER (FAFS)</a:t>
          </a:r>
        </a:p>
      </dgm:t>
    </dgm:pt>
    <dgm:pt modelId="{4CFEAA51-D8E2-421B-92D1-7FD6E754CAA4}" type="parTrans" cxnId="{855C318F-E41D-44DB-B65A-AF78E5CD4D2B}">
      <dgm:prSet/>
      <dgm:spPr/>
      <dgm:t>
        <a:bodyPr/>
        <a:lstStyle/>
        <a:p>
          <a:endParaRPr lang="en-US"/>
        </a:p>
      </dgm:t>
    </dgm:pt>
    <dgm:pt modelId="{8756824C-CC8B-4CB7-BE20-59EDCBF3B191}" type="sibTrans" cxnId="{855C318F-E41D-44DB-B65A-AF78E5CD4D2B}">
      <dgm:prSet/>
      <dgm:spPr/>
      <dgm:t>
        <a:bodyPr/>
        <a:lstStyle/>
        <a:p>
          <a:endParaRPr lang="en-US"/>
        </a:p>
      </dgm:t>
    </dgm:pt>
    <dgm:pt modelId="{34B34BF3-E320-4F4A-AC60-7717CAAA4B7B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FAFS DRAWBACKS</a:t>
          </a:r>
        </a:p>
      </dgm:t>
    </dgm:pt>
    <dgm:pt modelId="{9359A98D-DFEB-47AB-BF70-78861FC550B0}" type="parTrans" cxnId="{6514836C-CF9F-4EF9-B919-5ED8C92FF1D2}">
      <dgm:prSet/>
      <dgm:spPr/>
      <dgm:t>
        <a:bodyPr/>
        <a:lstStyle/>
        <a:p>
          <a:endParaRPr lang="en-US"/>
        </a:p>
      </dgm:t>
    </dgm:pt>
    <dgm:pt modelId="{D8905F22-E792-48D5-8A16-583F34F0A8F8}" type="sibTrans" cxnId="{6514836C-CF9F-4EF9-B919-5ED8C92FF1D2}">
      <dgm:prSet/>
      <dgm:spPr/>
      <dgm:t>
        <a:bodyPr/>
        <a:lstStyle/>
        <a:p>
          <a:endParaRPr lang="en-US"/>
        </a:p>
      </dgm:t>
    </dgm:pt>
    <dgm:pt modelId="{0E0FF2C6-911D-476F-8830-CE7CD62A623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EQUIVALENT MODEL OF THE FAFS </a:t>
          </a:r>
        </a:p>
      </dgm:t>
    </dgm:pt>
    <dgm:pt modelId="{968067D4-7192-48D4-8025-39FF392BF1D3}" type="parTrans" cxnId="{A6A307BB-E7B3-4C39-8994-86FAC888F819}">
      <dgm:prSet/>
      <dgm:spPr/>
      <dgm:t>
        <a:bodyPr/>
        <a:lstStyle/>
        <a:p>
          <a:endParaRPr lang="en-US"/>
        </a:p>
      </dgm:t>
    </dgm:pt>
    <dgm:pt modelId="{4EA0F1EC-F1E9-4489-A481-E08D87F20EEB}" type="sibTrans" cxnId="{A6A307BB-E7B3-4C39-8994-86FAC888F819}">
      <dgm:prSet/>
      <dgm:spPr/>
      <dgm:t>
        <a:bodyPr/>
        <a:lstStyle/>
        <a:p>
          <a:endParaRPr lang="en-US"/>
        </a:p>
      </dgm:t>
    </dgm:pt>
    <dgm:pt modelId="{A31330FE-044A-4F5F-9FF0-B7ECDF713BF2}">
      <dgm:prSet/>
      <dgm:spPr/>
      <dgm:t>
        <a:bodyPr/>
        <a:lstStyle/>
        <a:p>
          <a:r>
            <a:rPr lang="en-US" dirty="0"/>
            <a:t>SIMULATION RESULTS</a:t>
          </a:r>
        </a:p>
      </dgm:t>
    </dgm:pt>
    <dgm:pt modelId="{891A2F75-CE07-43FF-815A-E33DA0400789}" type="parTrans" cxnId="{A8523553-BB28-4928-9918-B59A0CB47335}">
      <dgm:prSet/>
      <dgm:spPr/>
      <dgm:t>
        <a:bodyPr/>
        <a:lstStyle/>
        <a:p>
          <a:endParaRPr lang="en-US"/>
        </a:p>
      </dgm:t>
    </dgm:pt>
    <dgm:pt modelId="{80642985-6C06-4811-8B62-A2C3F00E1923}" type="sibTrans" cxnId="{A8523553-BB28-4928-9918-B59A0CB47335}">
      <dgm:prSet/>
      <dgm:spPr/>
      <dgm:t>
        <a:bodyPr/>
        <a:lstStyle/>
        <a:p>
          <a:endParaRPr lang="en-US"/>
        </a:p>
      </dgm:t>
    </dgm:pt>
    <dgm:pt modelId="{60156852-66B7-4636-915E-71A25D3D56B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CONSCLUSIONS</a:t>
          </a:r>
        </a:p>
      </dgm:t>
    </dgm:pt>
    <dgm:pt modelId="{776BDFB9-F6AF-41F9-A1F2-7EA618496FC5}" type="parTrans" cxnId="{B93CD983-B8A7-40A1-941C-67A5E4D66DB0}">
      <dgm:prSet/>
      <dgm:spPr/>
      <dgm:t>
        <a:bodyPr/>
        <a:lstStyle/>
        <a:p>
          <a:endParaRPr lang="en-US"/>
        </a:p>
      </dgm:t>
    </dgm:pt>
    <dgm:pt modelId="{EA9D8364-BF3F-416C-B75F-57339EC55C76}" type="sibTrans" cxnId="{B93CD983-B8A7-40A1-941C-67A5E4D66DB0}">
      <dgm:prSet/>
      <dgm:spPr/>
      <dgm:t>
        <a:bodyPr/>
        <a:lstStyle/>
        <a:p>
          <a:endParaRPr lang="en-US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  <dgm:pt modelId="{DD09633A-DA0E-49D2-A6A0-5C307D830004}" type="pres">
      <dgm:prSet presAssocID="{A3A7AC5D-5A60-4FF1-9F91-641004E8A16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82AE333-6060-4496-AC3E-CECCCB5899C2}" type="pres">
      <dgm:prSet presAssocID="{8756824C-CC8B-4CB7-BE20-59EDCBF3B191}" presName="parTxOnlySpace" presStyleCnt="0"/>
      <dgm:spPr/>
    </dgm:pt>
    <dgm:pt modelId="{8E52251E-4AE7-46C6-BC35-A5653C68C727}" type="pres">
      <dgm:prSet presAssocID="{34B34BF3-E320-4F4A-AC60-7717CAAA4B7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9EF20C3-060E-41B5-9B41-2F65500BDB80}" type="pres">
      <dgm:prSet presAssocID="{D8905F22-E792-48D5-8A16-583F34F0A8F8}" presName="parTxOnlySpace" presStyleCnt="0"/>
      <dgm:spPr/>
    </dgm:pt>
    <dgm:pt modelId="{F248C79D-2391-4B37-A666-FEE70B3954C5}" type="pres">
      <dgm:prSet presAssocID="{0E0FF2C6-911D-476F-8830-CE7CD62A623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C3D3FE9-4288-4017-8A93-D2AA18C708A0}" type="pres">
      <dgm:prSet presAssocID="{4EA0F1EC-F1E9-4489-A481-E08D87F20EEB}" presName="parTxOnlySpace" presStyleCnt="0"/>
      <dgm:spPr/>
    </dgm:pt>
    <dgm:pt modelId="{8D8F36B6-007F-4114-8F62-B10BBD68FDED}" type="pres">
      <dgm:prSet presAssocID="{A31330FE-044A-4F5F-9FF0-B7ECDF713BF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1168451-6A5C-46F6-ADE3-8D98F322DA4A}" type="pres">
      <dgm:prSet presAssocID="{80642985-6C06-4811-8B62-A2C3F00E1923}" presName="parTxOnlySpace" presStyleCnt="0"/>
      <dgm:spPr/>
    </dgm:pt>
    <dgm:pt modelId="{53F5524F-3823-42CC-B659-1316C997B752}" type="pres">
      <dgm:prSet presAssocID="{60156852-66B7-4636-915E-71A25D3D56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7218722-32E0-4810-A0DD-D656BC0780D8}" type="presOf" srcId="{A31330FE-044A-4F5F-9FF0-B7ECDF713BF2}" destId="{8D8F36B6-007F-4114-8F62-B10BBD68FDED}" srcOrd="0" destOrd="0" presId="urn:microsoft.com/office/officeart/2005/8/layout/chevron1"/>
    <dgm:cxn modelId="{6514836C-CF9F-4EF9-B919-5ED8C92FF1D2}" srcId="{DEB98EC2-38F8-41FE-892B-59039EDEF27F}" destId="{34B34BF3-E320-4F4A-AC60-7717CAAA4B7B}" srcOrd="1" destOrd="0" parTransId="{9359A98D-DFEB-47AB-BF70-78861FC550B0}" sibTransId="{D8905F22-E792-48D5-8A16-583F34F0A8F8}"/>
    <dgm:cxn modelId="{A8523553-BB28-4928-9918-B59A0CB47335}" srcId="{DEB98EC2-38F8-41FE-892B-59039EDEF27F}" destId="{A31330FE-044A-4F5F-9FF0-B7ECDF713BF2}" srcOrd="3" destOrd="0" parTransId="{891A2F75-CE07-43FF-815A-E33DA0400789}" sibTransId="{80642985-6C06-4811-8B62-A2C3F00E1923}"/>
    <dgm:cxn modelId="{E2592182-02E1-42A7-BEB2-A3E52B104E58}" type="presOf" srcId="{A3A7AC5D-5A60-4FF1-9F91-641004E8A16D}" destId="{DD09633A-DA0E-49D2-A6A0-5C307D830004}" srcOrd="0" destOrd="0" presId="urn:microsoft.com/office/officeart/2005/8/layout/chevron1"/>
    <dgm:cxn modelId="{B93CD983-B8A7-40A1-941C-67A5E4D66DB0}" srcId="{DEB98EC2-38F8-41FE-892B-59039EDEF27F}" destId="{60156852-66B7-4636-915E-71A25D3D56B0}" srcOrd="4" destOrd="0" parTransId="{776BDFB9-F6AF-41F9-A1F2-7EA618496FC5}" sibTransId="{EA9D8364-BF3F-416C-B75F-57339EC55C76}"/>
    <dgm:cxn modelId="{2995EF8A-8298-4EAC-96D1-96DA552EB007}" type="presOf" srcId="{34B34BF3-E320-4F4A-AC60-7717CAAA4B7B}" destId="{8E52251E-4AE7-46C6-BC35-A5653C68C727}" srcOrd="0" destOrd="0" presId="urn:microsoft.com/office/officeart/2005/8/layout/chevron1"/>
    <dgm:cxn modelId="{855C318F-E41D-44DB-B65A-AF78E5CD4D2B}" srcId="{DEB98EC2-38F8-41FE-892B-59039EDEF27F}" destId="{A3A7AC5D-5A60-4FF1-9F91-641004E8A16D}" srcOrd="0" destOrd="0" parTransId="{4CFEAA51-D8E2-421B-92D1-7FD6E754CAA4}" sibTransId="{8756824C-CC8B-4CB7-BE20-59EDCBF3B191}"/>
    <dgm:cxn modelId="{A6A307BB-E7B3-4C39-8994-86FAC888F819}" srcId="{DEB98EC2-38F8-41FE-892B-59039EDEF27F}" destId="{0E0FF2C6-911D-476F-8830-CE7CD62A6238}" srcOrd="2" destOrd="0" parTransId="{968067D4-7192-48D4-8025-39FF392BF1D3}" sibTransId="{4EA0F1EC-F1E9-4489-A481-E08D87F20EEB}"/>
    <dgm:cxn modelId="{2DDF1FD5-6BC5-4A72-9AEB-2ACC926F5E51}" type="presOf" srcId="{0E0FF2C6-911D-476F-8830-CE7CD62A6238}" destId="{F248C79D-2391-4B37-A666-FEE70B3954C5}" srcOrd="0" destOrd="0" presId="urn:microsoft.com/office/officeart/2005/8/layout/chevron1"/>
    <dgm:cxn modelId="{95D842E9-981C-4F97-B4F4-FD1ABE4D60A7}" type="presOf" srcId="{60156852-66B7-4636-915E-71A25D3D56B0}" destId="{53F5524F-3823-42CC-B659-1316C997B752}" srcOrd="0" destOrd="0" presId="urn:microsoft.com/office/officeart/2005/8/layout/chevron1"/>
    <dgm:cxn modelId="{3F2938EC-06E7-4935-8606-AE8FEAB911FA}" type="presOf" srcId="{DEB98EC2-38F8-41FE-892B-59039EDEF27F}" destId="{501663EA-96BD-43FF-9AD5-E2BE6B16BD09}" srcOrd="0" destOrd="0" presId="urn:microsoft.com/office/officeart/2005/8/layout/chevron1"/>
    <dgm:cxn modelId="{29C7243E-6085-421A-A50B-AA2D1ABD9AE8}" type="presParOf" srcId="{501663EA-96BD-43FF-9AD5-E2BE6B16BD09}" destId="{DD09633A-DA0E-49D2-A6A0-5C307D830004}" srcOrd="0" destOrd="0" presId="urn:microsoft.com/office/officeart/2005/8/layout/chevron1"/>
    <dgm:cxn modelId="{F7CF3571-0D4E-4AE2-A8DE-2AE20C2453BD}" type="presParOf" srcId="{501663EA-96BD-43FF-9AD5-E2BE6B16BD09}" destId="{B82AE333-6060-4496-AC3E-CECCCB5899C2}" srcOrd="1" destOrd="0" presId="urn:microsoft.com/office/officeart/2005/8/layout/chevron1"/>
    <dgm:cxn modelId="{ED68971F-AFAB-40E3-9065-AF07B78B3CC4}" type="presParOf" srcId="{501663EA-96BD-43FF-9AD5-E2BE6B16BD09}" destId="{8E52251E-4AE7-46C6-BC35-A5653C68C727}" srcOrd="2" destOrd="0" presId="urn:microsoft.com/office/officeart/2005/8/layout/chevron1"/>
    <dgm:cxn modelId="{A2C966E4-1184-4025-93C5-572191FF8701}" type="presParOf" srcId="{501663EA-96BD-43FF-9AD5-E2BE6B16BD09}" destId="{49EF20C3-060E-41B5-9B41-2F65500BDB80}" srcOrd="3" destOrd="0" presId="urn:microsoft.com/office/officeart/2005/8/layout/chevron1"/>
    <dgm:cxn modelId="{BEF51CF4-C346-4A0A-B2BC-6BC1A3F90A11}" type="presParOf" srcId="{501663EA-96BD-43FF-9AD5-E2BE6B16BD09}" destId="{F248C79D-2391-4B37-A666-FEE70B3954C5}" srcOrd="4" destOrd="0" presId="urn:microsoft.com/office/officeart/2005/8/layout/chevron1"/>
    <dgm:cxn modelId="{8874BF91-24E7-4400-A365-D7496476518E}" type="presParOf" srcId="{501663EA-96BD-43FF-9AD5-E2BE6B16BD09}" destId="{2C3D3FE9-4288-4017-8A93-D2AA18C708A0}" srcOrd="5" destOrd="0" presId="urn:microsoft.com/office/officeart/2005/8/layout/chevron1"/>
    <dgm:cxn modelId="{C359693F-8146-43BC-977E-29A366B80F78}" type="presParOf" srcId="{501663EA-96BD-43FF-9AD5-E2BE6B16BD09}" destId="{8D8F36B6-007F-4114-8F62-B10BBD68FDED}" srcOrd="6" destOrd="0" presId="urn:microsoft.com/office/officeart/2005/8/layout/chevron1"/>
    <dgm:cxn modelId="{51FF4DB6-CA36-4B62-9052-4C8FD7C9905A}" type="presParOf" srcId="{501663EA-96BD-43FF-9AD5-E2BE6B16BD09}" destId="{E1168451-6A5C-46F6-ADE3-8D98F322DA4A}" srcOrd="7" destOrd="0" presId="urn:microsoft.com/office/officeart/2005/8/layout/chevron1"/>
    <dgm:cxn modelId="{01D89499-448E-49DF-9092-A4B6D923547A}" type="presParOf" srcId="{501663EA-96BD-43FF-9AD5-E2BE6B16BD09}" destId="{53F5524F-3823-42CC-B659-1316C997B75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B98EC2-38F8-41FE-892B-59039EDEF27F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501663EA-96BD-43FF-9AD5-E2BE6B16BD09}" type="pres">
      <dgm:prSet presAssocID="{DEB98EC2-38F8-41FE-892B-59039EDEF27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F2938EC-06E7-4935-8606-AE8FEAB911FA}" type="presOf" srcId="{DEB98EC2-38F8-41FE-892B-59039EDEF27F}" destId="{501663EA-96BD-43FF-9AD5-E2BE6B16BD0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A3275-3D51-4CC9-81D8-CCEFC884510A}">
      <dsp:nvSpPr>
        <dsp:cNvPr id="0" name=""/>
        <dsp:cNvSpPr/>
      </dsp:nvSpPr>
      <dsp:spPr>
        <a:xfrm>
          <a:off x="0" y="56819"/>
          <a:ext cx="91440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</a:p>
      </dsp:txBody>
      <dsp:txXfrm>
        <a:off x="25759" y="82578"/>
        <a:ext cx="9092482" cy="476152"/>
      </dsp:txXfrm>
    </dsp:sp>
    <dsp:sp modelId="{8F25B48F-5493-4D5E-9A6B-AE720D8C42F7}">
      <dsp:nvSpPr>
        <dsp:cNvPr id="0" name=""/>
        <dsp:cNvSpPr/>
      </dsp:nvSpPr>
      <dsp:spPr>
        <a:xfrm>
          <a:off x="0" y="578730"/>
          <a:ext cx="9144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Power Simulators vs. Logic Simulators</a:t>
          </a:r>
        </a:p>
      </dsp:txBody>
      <dsp:txXfrm>
        <a:off x="0" y="578730"/>
        <a:ext cx="9144000" cy="364320"/>
      </dsp:txXfrm>
    </dsp:sp>
    <dsp:sp modelId="{E4EED420-83FE-44D6-B478-890E95747482}">
      <dsp:nvSpPr>
        <dsp:cNvPr id="0" name=""/>
        <dsp:cNvSpPr/>
      </dsp:nvSpPr>
      <dsp:spPr>
        <a:xfrm>
          <a:off x="0" y="880079"/>
          <a:ext cx="9144000" cy="52767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 Dissipation in CMOS logic circuits</a:t>
          </a:r>
        </a:p>
      </dsp:txBody>
      <dsp:txXfrm>
        <a:off x="25759" y="905838"/>
        <a:ext cx="9092482" cy="476152"/>
      </dsp:txXfrm>
    </dsp:sp>
    <dsp:sp modelId="{D33611E9-98CA-4AD8-8431-0DB1654B7A0F}">
      <dsp:nvSpPr>
        <dsp:cNvPr id="0" name=""/>
        <dsp:cNvSpPr/>
      </dsp:nvSpPr>
      <dsp:spPr>
        <a:xfrm>
          <a:off x="0" y="1470720"/>
          <a:ext cx="91440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Static power dissipation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Dynamic power dissipation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Capacitive switching</a:t>
          </a:r>
        </a:p>
      </dsp:txBody>
      <dsp:txXfrm>
        <a:off x="0" y="1470720"/>
        <a:ext cx="9144000" cy="888030"/>
      </dsp:txXfrm>
    </dsp:sp>
    <dsp:sp modelId="{2F60C5F7-8A6C-456E-A67E-BD1E9B98B57C}">
      <dsp:nvSpPr>
        <dsp:cNvPr id="0" name=""/>
        <dsp:cNvSpPr/>
      </dsp:nvSpPr>
      <dsp:spPr>
        <a:xfrm>
          <a:off x="0" y="2358750"/>
          <a:ext cx="9144000" cy="5276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VHDL library for Power Estimation</a:t>
          </a:r>
        </a:p>
      </dsp:txBody>
      <dsp:txXfrm>
        <a:off x="25759" y="2384509"/>
        <a:ext cx="9092482" cy="476152"/>
      </dsp:txXfrm>
    </dsp:sp>
    <dsp:sp modelId="{DEB1D00D-2B4A-48FD-8D96-36D47C257721}">
      <dsp:nvSpPr>
        <dsp:cNvPr id="0" name=""/>
        <dsp:cNvSpPr/>
      </dsp:nvSpPr>
      <dsp:spPr>
        <a:xfrm>
          <a:off x="0" y="2886420"/>
          <a:ext cx="91440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Library structure : </a:t>
          </a:r>
          <a:r>
            <a:rPr lang="en-US" sz="1700" kern="1200" dirty="0" err="1"/>
            <a:t>PECore</a:t>
          </a:r>
          <a:r>
            <a:rPr lang="en-US" sz="1700" kern="1200" dirty="0"/>
            <a:t>, </a:t>
          </a:r>
          <a:r>
            <a:rPr lang="en-US" sz="1700" kern="1200" dirty="0" err="1"/>
            <a:t>PEGates</a:t>
          </a:r>
          <a:r>
            <a:rPr lang="en-US" sz="1700" kern="1200" dirty="0"/>
            <a:t>, </a:t>
          </a:r>
          <a:r>
            <a:rPr lang="en-US" sz="1700" kern="1200" dirty="0" err="1"/>
            <a:t>Nbits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Example</a:t>
          </a:r>
        </a:p>
      </dsp:txBody>
      <dsp:txXfrm>
        <a:off x="0" y="2886420"/>
        <a:ext cx="9144000" cy="592020"/>
      </dsp:txXfrm>
    </dsp:sp>
    <dsp:sp modelId="{8BCAB6E1-5892-4DCF-BF19-9AFF88651B23}">
      <dsp:nvSpPr>
        <dsp:cNvPr id="0" name=""/>
        <dsp:cNvSpPr/>
      </dsp:nvSpPr>
      <dsp:spPr>
        <a:xfrm>
          <a:off x="0" y="3478440"/>
          <a:ext cx="9144000" cy="52767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 estimation accuracy</a:t>
          </a:r>
        </a:p>
      </dsp:txBody>
      <dsp:txXfrm>
        <a:off x="25759" y="3504199"/>
        <a:ext cx="9092482" cy="476152"/>
      </dsp:txXfrm>
    </dsp:sp>
    <dsp:sp modelId="{2565D81A-A8D6-4244-975B-B5FB7A6871E3}">
      <dsp:nvSpPr>
        <dsp:cNvPr id="0" name=""/>
        <dsp:cNvSpPr/>
      </dsp:nvSpPr>
      <dsp:spPr>
        <a:xfrm>
          <a:off x="0" y="4069470"/>
          <a:ext cx="9144000" cy="5276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</a:p>
      </dsp:txBody>
      <dsp:txXfrm>
        <a:off x="25759" y="4095229"/>
        <a:ext cx="9092482" cy="4761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9633A-DA0E-49D2-A6A0-5C307D830004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FLYING ADDER FREQUENCY SYNTHESIZER (FAFS)</a:t>
          </a:r>
        </a:p>
      </dsp:txBody>
      <dsp:txXfrm>
        <a:off x="399603" y="97928"/>
        <a:ext cx="1192113" cy="794742"/>
      </dsp:txXfrm>
    </dsp:sp>
    <dsp:sp modelId="{8E52251E-4AE7-46C6-BC35-A5653C68C72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FAFS DRAWBACKS</a:t>
          </a:r>
        </a:p>
      </dsp:txBody>
      <dsp:txXfrm>
        <a:off x="2187773" y="97928"/>
        <a:ext cx="1192113" cy="794742"/>
      </dsp:txXfrm>
    </dsp:sp>
    <dsp:sp modelId="{F248C79D-2391-4B37-A666-FEE70B3954C5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EQUIVALENT MODEL OF THE FAFS </a:t>
          </a:r>
        </a:p>
      </dsp:txBody>
      <dsp:txXfrm>
        <a:off x="3975943" y="97928"/>
        <a:ext cx="1192113" cy="794742"/>
      </dsp:txXfrm>
    </dsp:sp>
    <dsp:sp modelId="{8D8F36B6-007F-4114-8F62-B10BBD68FDED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SIMULATION RESULTS</a:t>
          </a:r>
        </a:p>
      </dsp:txBody>
      <dsp:txXfrm>
        <a:off x="5764113" y="97928"/>
        <a:ext cx="1192113" cy="794742"/>
      </dsp:txXfrm>
    </dsp:sp>
    <dsp:sp modelId="{53F5524F-3823-42CC-B659-1316C997B752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BFC8-2F3F-415A-A4B5-28C426CC4442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FLYING ADDER FREQUENCY SYNTHESIZER (FAFS)</a:t>
          </a:r>
        </a:p>
      </dsp:txBody>
      <dsp:txXfrm>
        <a:off x="399603" y="97928"/>
        <a:ext cx="1192113" cy="794742"/>
      </dsp:txXfrm>
    </dsp:sp>
    <dsp:sp modelId="{4637A108-B8A5-46A5-9D24-1E1607C2FEA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FAFS DRAWBACKS</a:t>
          </a:r>
        </a:p>
      </dsp:txBody>
      <dsp:txXfrm>
        <a:off x="2187773" y="97928"/>
        <a:ext cx="1192113" cy="794742"/>
      </dsp:txXfrm>
    </dsp:sp>
    <dsp:sp modelId="{A6CFFB54-5F9B-4EF4-842A-4B232DC7CF90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EQUIVALENT MODEL OF THE FAFS </a:t>
          </a:r>
        </a:p>
      </dsp:txBody>
      <dsp:txXfrm>
        <a:off x="3975943" y="97928"/>
        <a:ext cx="1192113" cy="794742"/>
      </dsp:txXfrm>
    </dsp:sp>
    <dsp:sp modelId="{09AC4F3F-4097-4425-AA42-C5B68F41A53E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SIMULATION RESULTS</a:t>
          </a:r>
        </a:p>
      </dsp:txBody>
      <dsp:txXfrm>
        <a:off x="5764113" y="97928"/>
        <a:ext cx="1192113" cy="794742"/>
      </dsp:txXfrm>
    </dsp:sp>
    <dsp:sp modelId="{52CB7B8E-E0F2-4945-BC10-39A7FF6F7AC5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A4342-04EE-40F2-A45C-B71B63466168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FLYING ADDER FREQUENCY SYNTHESIZER (FAFS)</a:t>
          </a:r>
        </a:p>
      </dsp:txBody>
      <dsp:txXfrm>
        <a:off x="399603" y="97928"/>
        <a:ext cx="1192113" cy="794742"/>
      </dsp:txXfrm>
    </dsp:sp>
    <dsp:sp modelId="{88765C04-C4E2-4D75-BBA5-697EC2A87E1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FAFS DRAWBACKS</a:t>
          </a:r>
        </a:p>
      </dsp:txBody>
      <dsp:txXfrm>
        <a:off x="2187773" y="97928"/>
        <a:ext cx="1192113" cy="794742"/>
      </dsp:txXfrm>
    </dsp:sp>
    <dsp:sp modelId="{D8843FE0-AC71-43F9-BEFE-95CE47EA23B9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EQUIVALENT MODEL OF THE FAFS </a:t>
          </a:r>
        </a:p>
      </dsp:txBody>
      <dsp:txXfrm>
        <a:off x="3975943" y="97928"/>
        <a:ext cx="1192113" cy="794742"/>
      </dsp:txXfrm>
    </dsp:sp>
    <dsp:sp modelId="{E69ABC10-2070-46BD-8270-28E3F2C18B81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SIMULATION RESULTS</a:t>
          </a:r>
        </a:p>
      </dsp:txBody>
      <dsp:txXfrm>
        <a:off x="5764113" y="97928"/>
        <a:ext cx="1192113" cy="794742"/>
      </dsp:txXfrm>
    </dsp:sp>
    <dsp:sp modelId="{A9CB1CAB-4F88-4C55-B95A-40CB960EBF3B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1927A-8671-44A9-AB72-FF18BC34AE4E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399603" y="97928"/>
        <a:ext cx="1192113" cy="794742"/>
      </dsp:txXfrm>
    </dsp:sp>
    <dsp:sp modelId="{A4A35EE0-FA73-4F3D-8C12-0A470A099359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Dissipation in CMOS logic circuits</a:t>
          </a:r>
        </a:p>
      </dsp:txBody>
      <dsp:txXfrm>
        <a:off x="2187773" y="97928"/>
        <a:ext cx="1192113" cy="794742"/>
      </dsp:txXfrm>
    </dsp:sp>
    <dsp:sp modelId="{87A9499C-5581-418C-977E-CB7B313B54F5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VHDL library for Power Estimation </a:t>
          </a:r>
        </a:p>
      </dsp:txBody>
      <dsp:txXfrm>
        <a:off x="3975943" y="97928"/>
        <a:ext cx="1192113" cy="794742"/>
      </dsp:txXfrm>
    </dsp:sp>
    <dsp:sp modelId="{5D42A194-03D8-4743-9932-313A1C88D31D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estimation accuracy</a:t>
          </a:r>
        </a:p>
      </dsp:txBody>
      <dsp:txXfrm>
        <a:off x="5764113" y="97928"/>
        <a:ext cx="1192113" cy="794742"/>
      </dsp:txXfrm>
    </dsp:sp>
    <dsp:sp modelId="{27442B0A-8607-48DF-A982-8CFD98B4CBE1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4009F-1CA6-4065-B6CF-183B5A718838}">
      <dsp:nvSpPr>
        <dsp:cNvPr id="0" name=""/>
        <dsp:cNvSpPr/>
      </dsp:nvSpPr>
      <dsp:spPr>
        <a:xfrm>
          <a:off x="898584" y="0"/>
          <a:ext cx="1860430" cy="840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HDL description</a:t>
          </a:r>
        </a:p>
      </dsp:txBody>
      <dsp:txXfrm>
        <a:off x="923212" y="24628"/>
        <a:ext cx="1811174" cy="791616"/>
      </dsp:txXfrm>
    </dsp:sp>
    <dsp:sp modelId="{5077CC86-5649-41CD-BA06-6765881A2C10}">
      <dsp:nvSpPr>
        <dsp:cNvPr id="0" name=""/>
        <dsp:cNvSpPr/>
      </dsp:nvSpPr>
      <dsp:spPr>
        <a:xfrm rot="5400000">
          <a:off x="1671136" y="861894"/>
          <a:ext cx="315327" cy="37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15282" y="893426"/>
        <a:ext cx="227036" cy="220729"/>
      </dsp:txXfrm>
    </dsp:sp>
    <dsp:sp modelId="{86E0DD9B-9351-4EB7-9274-A4148A965868}">
      <dsp:nvSpPr>
        <dsp:cNvPr id="0" name=""/>
        <dsp:cNvSpPr/>
      </dsp:nvSpPr>
      <dsp:spPr>
        <a:xfrm>
          <a:off x="898584" y="1261309"/>
          <a:ext cx="1860430" cy="840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Circuit synthesis</a:t>
          </a:r>
        </a:p>
      </dsp:txBody>
      <dsp:txXfrm>
        <a:off x="923212" y="1285937"/>
        <a:ext cx="1811174" cy="791616"/>
      </dsp:txXfrm>
    </dsp:sp>
    <dsp:sp modelId="{165D7D58-8FFC-4845-A9AD-25F1B4445FDE}">
      <dsp:nvSpPr>
        <dsp:cNvPr id="0" name=""/>
        <dsp:cNvSpPr/>
      </dsp:nvSpPr>
      <dsp:spPr>
        <a:xfrm rot="5400000">
          <a:off x="1671136" y="2123203"/>
          <a:ext cx="315327" cy="37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15282" y="2154735"/>
        <a:ext cx="227036" cy="220729"/>
      </dsp:txXfrm>
    </dsp:sp>
    <dsp:sp modelId="{BA4ABB2D-D37B-4ED1-8232-CFAADF9FBF3E}">
      <dsp:nvSpPr>
        <dsp:cNvPr id="0" name=""/>
        <dsp:cNvSpPr/>
      </dsp:nvSpPr>
      <dsp:spPr>
        <a:xfrm>
          <a:off x="898584" y="2522618"/>
          <a:ext cx="1860430" cy="840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of Power Simulators /SPICE</a:t>
          </a:r>
        </a:p>
      </dsp:txBody>
      <dsp:txXfrm>
        <a:off x="923212" y="2547246"/>
        <a:ext cx="1811174" cy="791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4009F-1CA6-4065-B6CF-183B5A718838}">
      <dsp:nvSpPr>
        <dsp:cNvPr id="0" name=""/>
        <dsp:cNvSpPr/>
      </dsp:nvSpPr>
      <dsp:spPr>
        <a:xfrm>
          <a:off x="1376814" y="0"/>
          <a:ext cx="1513571" cy="8408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 aware models</a:t>
          </a:r>
        </a:p>
      </dsp:txBody>
      <dsp:txXfrm>
        <a:off x="1401442" y="24628"/>
        <a:ext cx="1464315" cy="791616"/>
      </dsp:txXfrm>
    </dsp:sp>
    <dsp:sp modelId="{5077CC86-5649-41CD-BA06-6765881A2C10}">
      <dsp:nvSpPr>
        <dsp:cNvPr id="0" name=""/>
        <dsp:cNvSpPr/>
      </dsp:nvSpPr>
      <dsp:spPr>
        <a:xfrm rot="5400000">
          <a:off x="1975936" y="861894"/>
          <a:ext cx="315327" cy="37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020082" y="893426"/>
        <a:ext cx="227036" cy="220729"/>
      </dsp:txXfrm>
    </dsp:sp>
    <dsp:sp modelId="{86E0DD9B-9351-4EB7-9274-A4148A965868}">
      <dsp:nvSpPr>
        <dsp:cNvPr id="0" name=""/>
        <dsp:cNvSpPr/>
      </dsp:nvSpPr>
      <dsp:spPr>
        <a:xfrm>
          <a:off x="1376814" y="1261309"/>
          <a:ext cx="1513571" cy="840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HDL </a:t>
          </a:r>
          <a:r>
            <a:rPr lang="en-US" sz="1900" kern="1200" dirty="0" err="1"/>
            <a:t>decription</a:t>
          </a:r>
          <a:endParaRPr lang="en-US" sz="1900" kern="1200" dirty="0"/>
        </a:p>
      </dsp:txBody>
      <dsp:txXfrm>
        <a:off x="1401442" y="1285937"/>
        <a:ext cx="1464315" cy="791616"/>
      </dsp:txXfrm>
    </dsp:sp>
    <dsp:sp modelId="{165D7D58-8FFC-4845-A9AD-25F1B4445FDE}">
      <dsp:nvSpPr>
        <dsp:cNvPr id="0" name=""/>
        <dsp:cNvSpPr/>
      </dsp:nvSpPr>
      <dsp:spPr>
        <a:xfrm rot="5400000">
          <a:off x="1975936" y="2123204"/>
          <a:ext cx="315327" cy="3783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020082" y="2154736"/>
        <a:ext cx="227036" cy="220729"/>
      </dsp:txXfrm>
    </dsp:sp>
    <dsp:sp modelId="{BA4ABB2D-D37B-4ED1-8232-CFAADF9FBF3E}">
      <dsp:nvSpPr>
        <dsp:cNvPr id="0" name=""/>
        <dsp:cNvSpPr/>
      </dsp:nvSpPr>
      <dsp:spPr>
        <a:xfrm>
          <a:off x="1376814" y="2522618"/>
          <a:ext cx="1513571" cy="840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of Logic Simulators</a:t>
          </a:r>
        </a:p>
      </dsp:txBody>
      <dsp:txXfrm>
        <a:off x="1401442" y="2547246"/>
        <a:ext cx="1464315" cy="791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048B-F2EE-4ABD-82B7-85B89DC3180D}">
      <dsp:nvSpPr>
        <dsp:cNvPr id="0" name=""/>
        <dsp:cNvSpPr/>
      </dsp:nvSpPr>
      <dsp:spPr>
        <a:xfrm>
          <a:off x="4620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443574" y="78251"/>
        <a:ext cx="1192113" cy="794742"/>
      </dsp:txXfrm>
    </dsp:sp>
    <dsp:sp modelId="{D893C3CD-9184-4E68-B399-9FE9958B742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Dissipation in CMOS logic circuits</a:t>
          </a:r>
        </a:p>
      </dsp:txBody>
      <dsp:txXfrm>
        <a:off x="2187773" y="97928"/>
        <a:ext cx="1192113" cy="794742"/>
      </dsp:txXfrm>
    </dsp:sp>
    <dsp:sp modelId="{800E7A90-BAE6-4F1E-8779-C63070AD47A4}">
      <dsp:nvSpPr>
        <dsp:cNvPr id="0" name=""/>
        <dsp:cNvSpPr/>
      </dsp:nvSpPr>
      <dsp:spPr>
        <a:xfrm>
          <a:off x="362254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VHDL library for Power Estimation </a:t>
          </a:r>
        </a:p>
      </dsp:txBody>
      <dsp:txXfrm>
        <a:off x="4019914" y="78251"/>
        <a:ext cx="1192113" cy="794742"/>
      </dsp:txXfrm>
    </dsp:sp>
    <dsp:sp modelId="{CF395738-3DB8-45EB-9951-680CF0647E7F}">
      <dsp:nvSpPr>
        <dsp:cNvPr id="0" name=""/>
        <dsp:cNvSpPr/>
      </dsp:nvSpPr>
      <dsp:spPr>
        <a:xfrm>
          <a:off x="541071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estimation accuracy</a:t>
          </a:r>
        </a:p>
      </dsp:txBody>
      <dsp:txXfrm>
        <a:off x="5808084" y="78251"/>
        <a:ext cx="1192113" cy="794742"/>
      </dsp:txXfrm>
    </dsp:sp>
    <dsp:sp modelId="{4B615E17-3B25-4A0E-90F2-9FFA7205D7BC}">
      <dsp:nvSpPr>
        <dsp:cNvPr id="0" name=""/>
        <dsp:cNvSpPr/>
      </dsp:nvSpPr>
      <dsp:spPr>
        <a:xfrm>
          <a:off x="7157144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4515" y="78251"/>
        <a:ext cx="1192113" cy="794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048B-F2EE-4ABD-82B7-85B89DC3180D}">
      <dsp:nvSpPr>
        <dsp:cNvPr id="0" name=""/>
        <dsp:cNvSpPr/>
      </dsp:nvSpPr>
      <dsp:spPr>
        <a:xfrm>
          <a:off x="4620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443574" y="78251"/>
        <a:ext cx="1192113" cy="794742"/>
      </dsp:txXfrm>
    </dsp:sp>
    <dsp:sp modelId="{D893C3CD-9184-4E68-B399-9FE9958B742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Dissipation in CMOS logic circuits</a:t>
          </a:r>
        </a:p>
      </dsp:txBody>
      <dsp:txXfrm>
        <a:off x="2187773" y="97928"/>
        <a:ext cx="1192113" cy="794742"/>
      </dsp:txXfrm>
    </dsp:sp>
    <dsp:sp modelId="{800E7A90-BAE6-4F1E-8779-C63070AD47A4}">
      <dsp:nvSpPr>
        <dsp:cNvPr id="0" name=""/>
        <dsp:cNvSpPr/>
      </dsp:nvSpPr>
      <dsp:spPr>
        <a:xfrm>
          <a:off x="362254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VHDL library for Power Estimation </a:t>
          </a:r>
        </a:p>
      </dsp:txBody>
      <dsp:txXfrm>
        <a:off x="4019914" y="78251"/>
        <a:ext cx="1192113" cy="794742"/>
      </dsp:txXfrm>
    </dsp:sp>
    <dsp:sp modelId="{CF395738-3DB8-45EB-9951-680CF0647E7F}">
      <dsp:nvSpPr>
        <dsp:cNvPr id="0" name=""/>
        <dsp:cNvSpPr/>
      </dsp:nvSpPr>
      <dsp:spPr>
        <a:xfrm>
          <a:off x="5410713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estimation accuracy</a:t>
          </a:r>
        </a:p>
      </dsp:txBody>
      <dsp:txXfrm>
        <a:off x="5808084" y="78251"/>
        <a:ext cx="1192113" cy="794742"/>
      </dsp:txXfrm>
    </dsp:sp>
    <dsp:sp modelId="{4B615E17-3B25-4A0E-90F2-9FFA7205D7BC}">
      <dsp:nvSpPr>
        <dsp:cNvPr id="0" name=""/>
        <dsp:cNvSpPr/>
      </dsp:nvSpPr>
      <dsp:spPr>
        <a:xfrm>
          <a:off x="7157144" y="78251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4515" y="78251"/>
        <a:ext cx="1192113" cy="794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02563-6BB8-497F-8262-95ADA2F5E312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FLYING ADDER FREQUENCY SYNTHESIZER (FAFS)</a:t>
          </a:r>
        </a:p>
      </dsp:txBody>
      <dsp:txXfrm>
        <a:off x="399603" y="97928"/>
        <a:ext cx="1192113" cy="794742"/>
      </dsp:txXfrm>
    </dsp:sp>
    <dsp:sp modelId="{EAF3402A-F1CC-4C83-9B68-C0E83454944E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Dissipation in CMOS logic circuits</a:t>
          </a:r>
        </a:p>
      </dsp:txBody>
      <dsp:txXfrm>
        <a:off x="2187773" y="97928"/>
        <a:ext cx="1192113" cy="794742"/>
      </dsp:txXfrm>
    </dsp:sp>
    <dsp:sp modelId="{3049C732-3C10-4451-AB41-BA1B9503DCDD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VHDL library for Power Estimation  </a:t>
          </a:r>
        </a:p>
      </dsp:txBody>
      <dsp:txXfrm>
        <a:off x="3975943" y="97928"/>
        <a:ext cx="1192113" cy="794742"/>
      </dsp:txXfrm>
    </dsp:sp>
    <dsp:sp modelId="{E9F0CE58-DE10-46AB-8E99-D0F6FEDE24CB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Power estimation accuracy</a:t>
          </a:r>
        </a:p>
      </dsp:txBody>
      <dsp:txXfrm>
        <a:off x="5764113" y="97928"/>
        <a:ext cx="1192113" cy="794742"/>
      </dsp:txXfrm>
    </dsp:sp>
    <dsp:sp modelId="{71FC3BA5-4017-48F0-83E7-F67AA3A3AE44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9633A-DA0E-49D2-A6A0-5C307D830004}">
      <dsp:nvSpPr>
        <dsp:cNvPr id="0" name=""/>
        <dsp:cNvSpPr/>
      </dsp:nvSpPr>
      <dsp:spPr>
        <a:xfrm>
          <a:off x="223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FLYING ADDER FREQUENCY SYNTHESIZER (FAFS)</a:t>
          </a:r>
        </a:p>
      </dsp:txBody>
      <dsp:txXfrm>
        <a:off x="399603" y="97928"/>
        <a:ext cx="1192113" cy="794742"/>
      </dsp:txXfrm>
    </dsp:sp>
    <dsp:sp modelId="{8E52251E-4AE7-46C6-BC35-A5653C68C727}">
      <dsp:nvSpPr>
        <dsp:cNvPr id="0" name=""/>
        <dsp:cNvSpPr/>
      </dsp:nvSpPr>
      <dsp:spPr>
        <a:xfrm>
          <a:off x="179040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FAFS DRAWBACKS</a:t>
          </a:r>
        </a:p>
      </dsp:txBody>
      <dsp:txXfrm>
        <a:off x="2187773" y="97928"/>
        <a:ext cx="1192113" cy="794742"/>
      </dsp:txXfrm>
    </dsp:sp>
    <dsp:sp modelId="{F248C79D-2391-4B37-A666-FEE70B3954C5}">
      <dsp:nvSpPr>
        <dsp:cNvPr id="0" name=""/>
        <dsp:cNvSpPr/>
      </dsp:nvSpPr>
      <dsp:spPr>
        <a:xfrm>
          <a:off x="357857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EQUIVALENT MODEL OF THE FAFS </a:t>
          </a:r>
        </a:p>
      </dsp:txBody>
      <dsp:txXfrm>
        <a:off x="3975943" y="97928"/>
        <a:ext cx="1192113" cy="794742"/>
      </dsp:txXfrm>
    </dsp:sp>
    <dsp:sp modelId="{8D8F36B6-007F-4114-8F62-B10BBD68FDED}">
      <dsp:nvSpPr>
        <dsp:cNvPr id="0" name=""/>
        <dsp:cNvSpPr/>
      </dsp:nvSpPr>
      <dsp:spPr>
        <a:xfrm>
          <a:off x="5366742" y="97928"/>
          <a:ext cx="1986855" cy="794742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SIMULATION RESULTS</a:t>
          </a:r>
        </a:p>
      </dsp:txBody>
      <dsp:txXfrm>
        <a:off x="5764113" y="97928"/>
        <a:ext cx="1192113" cy="794742"/>
      </dsp:txXfrm>
    </dsp:sp>
    <dsp:sp modelId="{53F5524F-3823-42CC-B659-1316C997B752}">
      <dsp:nvSpPr>
        <dsp:cNvPr id="0" name=""/>
        <dsp:cNvSpPr/>
      </dsp:nvSpPr>
      <dsp:spPr>
        <a:xfrm>
          <a:off x="7154912" y="97928"/>
          <a:ext cx="1986855" cy="794742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CONSCLUSIONS</a:t>
          </a:r>
        </a:p>
      </dsp:txBody>
      <dsp:txXfrm>
        <a:off x="7552283" y="97928"/>
        <a:ext cx="1192113" cy="794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715A6-FA26-42C9-95BF-24DD769F59AB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C03AA-C403-4547-BB5E-045C1CB29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838199"/>
          </a:xfrm>
        </p:spPr>
        <p:txBody>
          <a:bodyPr anchor="t"/>
          <a:lstStyle>
            <a:lvl1pPr algn="ctr">
              <a:defRPr sz="3600" b="1" cap="none" baseline="0">
                <a:solidFill>
                  <a:srgbClr val="9A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09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39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216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3914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C57692C-2E23-4D63-9131-72F1D4B02C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85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4B1EEE-5C89-4D37-A684-A7184066B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6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191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0" y="5867400"/>
            <a:ext cx="9144000" cy="3810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76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838199"/>
          </a:xfrm>
        </p:spPr>
        <p:txBody>
          <a:bodyPr anchor="t"/>
          <a:lstStyle>
            <a:lvl1pPr algn="ctr">
              <a:defRPr sz="3600" b="1" cap="none" baseline="0">
                <a:solidFill>
                  <a:srgbClr val="9A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66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44958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80142" cy="4540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77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44958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80142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14"/>
          </p:nvPr>
        </p:nvSpPr>
        <p:spPr>
          <a:xfrm>
            <a:off x="4648200" y="4038600"/>
            <a:ext cx="4479925" cy="210185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4495800" cy="4038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48014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ubstituent text 10"/>
          <p:cNvSpPr>
            <a:spLocks noGrp="1"/>
          </p:cNvSpPr>
          <p:nvPr>
            <p:ph type="body" sz="quarter" idx="14"/>
          </p:nvPr>
        </p:nvSpPr>
        <p:spPr>
          <a:xfrm>
            <a:off x="0" y="5791200"/>
            <a:ext cx="9144000" cy="457200"/>
          </a:xfrm>
        </p:spPr>
        <p:txBody>
          <a:bodyPr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1676400" y="533400"/>
            <a:ext cx="5410200" cy="457200"/>
          </a:xfrm>
        </p:spPr>
        <p:txBody>
          <a:bodyPr lIns="0" tIns="45720" rIns="0" bIns="4572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6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645F-58E0-49C8-915C-6B2F079DA4E2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46F12-6288-4E5B-B6A4-658672A03E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48400"/>
            <a:ext cx="7162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6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51942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D1645F-58E0-49C8-915C-6B2F079DA4E2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6946F12-6288-4E5B-B6A4-658672A03E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70" r:id="rId6"/>
    <p:sldLayoutId id="2147483665" r:id="rId7"/>
    <p:sldLayoutId id="2147483653" r:id="rId8"/>
    <p:sldLayoutId id="2147483656" r:id="rId9"/>
    <p:sldLayoutId id="2147483657" r:id="rId10"/>
    <p:sldLayoutId id="2147483658" r:id="rId11"/>
    <p:sldLayoutId id="2147483659" r:id="rId12"/>
    <p:sldLayoutId id="2147483667" r:id="rId13"/>
    <p:sldLayoutId id="2147483668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9144000" cy="781050"/>
          </a:xfrm>
        </p:spPr>
        <p:txBody>
          <a:bodyPr/>
          <a:lstStyle/>
          <a:p>
            <a:r>
              <a:rPr lang="en-US" dirty="0"/>
              <a:t>Power Dissipation Estimation of CMOS Digital Circuits at the Gate Level in VHDL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981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err="1">
                <a:cs typeface="Arial" charset="0"/>
              </a:rPr>
              <a:t>Bc.S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Verginia</a:t>
            </a:r>
            <a:r>
              <a:rPr lang="en-US" dirty="0">
                <a:cs typeface="Arial" charset="0"/>
              </a:rPr>
              <a:t>-Iulia-Maria CHEREJA </a:t>
            </a:r>
          </a:p>
          <a:p>
            <a:pPr algn="r"/>
            <a:r>
              <a:rPr lang="en-US" dirty="0" err="1">
                <a:cs typeface="Arial" charset="0"/>
              </a:rPr>
              <a:t>Bc.S</a:t>
            </a:r>
            <a:r>
              <a:rPr lang="en-US" dirty="0">
                <a:cs typeface="Arial" charset="0"/>
              </a:rPr>
              <a:t> Adriana-</a:t>
            </a:r>
            <a:r>
              <a:rPr lang="en-US" dirty="0" err="1">
                <a:cs typeface="Arial" charset="0"/>
              </a:rPr>
              <a:t>Ioana</a:t>
            </a:r>
            <a:r>
              <a:rPr lang="en-US" dirty="0">
                <a:cs typeface="Arial" charset="0"/>
              </a:rPr>
              <a:t> POTARNICHE </a:t>
            </a:r>
          </a:p>
          <a:p>
            <a:pPr algn="r"/>
            <a:r>
              <a:rPr lang="en-US" dirty="0" err="1">
                <a:cs typeface="Arial" charset="0"/>
              </a:rPr>
              <a:t>Bc.S</a:t>
            </a:r>
            <a:r>
              <a:rPr lang="en-US" dirty="0">
                <a:cs typeface="Arial" charset="0"/>
              </a:rPr>
              <a:t> Sergiu-Alex RANGA</a:t>
            </a:r>
            <a:endParaRPr lang="en-US" dirty="0"/>
          </a:p>
          <a:p>
            <a:pPr algn="r"/>
            <a:r>
              <a:rPr lang="en-US" dirty="0"/>
              <a:t>Ph.D. </a:t>
            </a:r>
            <a:r>
              <a:rPr lang="en-US" dirty="0" err="1">
                <a:cs typeface="Arial" charset="0"/>
              </a:rPr>
              <a:t>Botond</a:t>
            </a:r>
            <a:r>
              <a:rPr lang="en-US" dirty="0">
                <a:cs typeface="Arial" charset="0"/>
              </a:rPr>
              <a:t> Sandor KIREI</a:t>
            </a:r>
            <a:endParaRPr lang="en-US" dirty="0"/>
          </a:p>
          <a:p>
            <a:pPr algn="r"/>
            <a:r>
              <a:rPr lang="en-US" dirty="0"/>
              <a:t>Ph.D. Marina Dana TOPA</a:t>
            </a:r>
          </a:p>
        </p:txBody>
      </p:sp>
    </p:spTree>
    <p:extLst>
      <p:ext uri="{BB962C8B-B14F-4D97-AF65-F5344CB8AC3E}">
        <p14:creationId xmlns:p14="http://schemas.microsoft.com/office/powerpoint/2010/main" val="309147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u 11">
            <a:extLst>
              <a:ext uri="{FF2B5EF4-FFF2-40B4-BE49-F238E27FC236}">
                <a16:creationId xmlns:a16="http://schemas.microsoft.com/office/drawing/2014/main" id="{EBDF275A-C099-4E49-B858-08CDE484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ubstituent conținut 15">
            <a:extLst>
              <a:ext uri="{FF2B5EF4-FFF2-40B4-BE49-F238E27FC236}">
                <a16:creationId xmlns:a16="http://schemas.microsoft.com/office/drawing/2014/main" id="{670B6896-20F1-4D63-9265-A2C6DDD3F6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09949"/>
              </p:ext>
            </p:extLst>
          </p:nvPr>
        </p:nvGraphicFramePr>
        <p:xfrm>
          <a:off x="21771" y="13448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16">
            <a:extLst>
              <a:ext uri="{FF2B5EF4-FFF2-40B4-BE49-F238E27FC236}">
                <a16:creationId xmlns:a16="http://schemas.microsoft.com/office/drawing/2014/main" id="{BDE6FCBE-09AA-452F-BEBB-259CD9D1F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53394"/>
              </p:ext>
            </p:extLst>
          </p:nvPr>
        </p:nvGraphicFramePr>
        <p:xfrm>
          <a:off x="601772" y="3352800"/>
          <a:ext cx="4800599" cy="20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270">
                  <a:extLst>
                    <a:ext uri="{9D8B030D-6E8A-4147-A177-3AD203B41FA5}">
                      <a16:colId xmlns:a16="http://schemas.microsoft.com/office/drawing/2014/main" val="1269150937"/>
                    </a:ext>
                  </a:extLst>
                </a:gridCol>
                <a:gridCol w="1008294">
                  <a:extLst>
                    <a:ext uri="{9D8B030D-6E8A-4147-A177-3AD203B41FA5}">
                      <a16:colId xmlns:a16="http://schemas.microsoft.com/office/drawing/2014/main" val="2190721573"/>
                    </a:ext>
                  </a:extLst>
                </a:gridCol>
                <a:gridCol w="1013895">
                  <a:extLst>
                    <a:ext uri="{9D8B030D-6E8A-4147-A177-3AD203B41FA5}">
                      <a16:colId xmlns:a16="http://schemas.microsoft.com/office/drawing/2014/main" val="1651140602"/>
                    </a:ext>
                  </a:extLst>
                </a:gridCol>
                <a:gridCol w="1013895">
                  <a:extLst>
                    <a:ext uri="{9D8B030D-6E8A-4147-A177-3AD203B41FA5}">
                      <a16:colId xmlns:a16="http://schemas.microsoft.com/office/drawing/2014/main" val="2025500416"/>
                    </a:ext>
                  </a:extLst>
                </a:gridCol>
                <a:gridCol w="840245">
                  <a:extLst>
                    <a:ext uri="{9D8B030D-6E8A-4147-A177-3AD203B41FA5}">
                      <a16:colId xmlns:a16="http://schemas.microsoft.com/office/drawing/2014/main" val="3312572602"/>
                    </a:ext>
                  </a:extLst>
                </a:gridCol>
              </a:tblGrid>
              <a:tr h="5442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FW (control word)</a:t>
                      </a:r>
                      <a:endParaRPr lang="ro-RO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Estimated</a:t>
                      </a:r>
                      <a:endParaRPr lang="ro-RO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(eq. (1) and (3))</a:t>
                      </a:r>
                      <a:endParaRPr lang="ro-RO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Measured</a:t>
                      </a:r>
                      <a:endParaRPr lang="ro-RO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(in ModelSim)</a:t>
                      </a:r>
                      <a:endParaRPr lang="ro-RO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7134"/>
                  </a:ext>
                </a:extLst>
              </a:tr>
              <a:tr h="340178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FAFS</a:t>
                      </a:r>
                      <a:endParaRPr lang="ro-RO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EFAFS</a:t>
                      </a:r>
                      <a:endParaRPr lang="ro-RO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FAFS</a:t>
                      </a:r>
                      <a:endParaRPr lang="ro-RO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EFAFS</a:t>
                      </a:r>
                      <a:endParaRPr lang="ro-RO" sz="16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extLst>
                  <a:ext uri="{0D108BD9-81ED-4DB2-BD59-A6C34878D82A}">
                    <a16:rowId xmlns:a16="http://schemas.microsoft.com/office/drawing/2014/main" val="835075720"/>
                  </a:ext>
                </a:extLst>
              </a:tr>
              <a:tr h="34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166.67·10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166·10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166·10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166·10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extLst>
                  <a:ext uri="{0D108BD9-81ED-4DB2-BD59-A6C34878D82A}">
                    <a16:rowId xmlns:a16="http://schemas.microsoft.com/office/drawing/2014/main" val="3904366144"/>
                  </a:ext>
                </a:extLst>
              </a:tr>
              <a:tr h="34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extLst>
                  <a:ext uri="{0D108BD9-81ED-4DB2-BD59-A6C34878D82A}">
                    <a16:rowId xmlns:a16="http://schemas.microsoft.com/office/drawing/2014/main" val="1657883697"/>
                  </a:ext>
                </a:extLst>
              </a:tr>
              <a:tr h="34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62.5·10</a:t>
                      </a:r>
                      <a:r>
                        <a:rPr lang="en-US" sz="1600" baseline="30000">
                          <a:effectLst/>
                        </a:rPr>
                        <a:t>^6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62.5·10</a:t>
                      </a:r>
                      <a:r>
                        <a:rPr lang="en-US" sz="1600" baseline="30000" dirty="0">
                          <a:effectLst/>
                        </a:rPr>
                        <a:t>^6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739" marR="36739" marT="0" marB="0" anchor="ctr"/>
                </a:tc>
                <a:extLst>
                  <a:ext uri="{0D108BD9-81ED-4DB2-BD59-A6C34878D82A}">
                    <a16:rowId xmlns:a16="http://schemas.microsoft.com/office/drawing/2014/main" val="4356708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AB534CC-409E-4719-847A-F34130DBAE99}"/>
              </a:ext>
            </a:extLst>
          </p:cNvPr>
          <p:cNvSpPr txBox="1"/>
          <p:nvPr/>
        </p:nvSpPr>
        <p:spPr>
          <a:xfrm>
            <a:off x="533400" y="17817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/>
              <a:t>The estimated (computed with eq. (1) and (3)) and measured frequency values (obtained in </a:t>
            </a:r>
          </a:p>
          <a:p>
            <a:r>
              <a:rPr lang="en-US" dirty="0" err="1"/>
              <a:t>ModelSim</a:t>
            </a:r>
            <a:r>
              <a:rPr lang="en-US" dirty="0"/>
              <a:t>) for a few values of the frequency control word </a:t>
            </a:r>
            <a:r>
              <a:rPr lang="en-US" i="1" dirty="0"/>
              <a:t>FW</a:t>
            </a:r>
            <a:r>
              <a:rPr lang="en-US" dirty="0"/>
              <a:t> are listed in the table below.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0B1DA-8815-461D-9D07-242B05FA329A}"/>
              </a:ext>
            </a:extLst>
          </p:cNvPr>
          <p:cNvSpPr txBox="1"/>
          <p:nvPr/>
        </p:nvSpPr>
        <p:spPr>
          <a:xfrm>
            <a:off x="533400" y="2762600"/>
            <a:ext cx="6637228" cy="586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vl="0"/>
            <a:r>
              <a:rPr lang="en-US" cap="small" dirty="0"/>
              <a:t>Estimated and Measured Frequencies at the Output of FAFS and EFAFS</a:t>
            </a:r>
            <a:endParaRPr lang="ro-RO" cap="small" dirty="0"/>
          </a:p>
        </p:txBody>
      </p:sp>
    </p:spTree>
    <p:extLst>
      <p:ext uri="{BB962C8B-B14F-4D97-AF65-F5344CB8AC3E}">
        <p14:creationId xmlns:p14="http://schemas.microsoft.com/office/powerpoint/2010/main" val="231455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>
            <a:extLst>
              <a:ext uri="{FF2B5EF4-FFF2-40B4-BE49-F238E27FC236}">
                <a16:creationId xmlns:a16="http://schemas.microsoft.com/office/drawing/2014/main" id="{FE02B3FE-21DD-4FD5-BF6D-40C08EBC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725D6390-BF3B-468F-B44A-D51466B9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All-digital frequency synthesizers are gaining ground, as the expectations from such structures (compared to PLL based synthesizers) are higher noise immunity, lower frequency lock time and better design reuse.</a:t>
            </a:r>
          </a:p>
          <a:p>
            <a:r>
              <a:rPr lang="en-US" sz="2400" dirty="0">
                <a:latin typeface="+mn-lt"/>
              </a:rPr>
              <a:t>The flying-adder frequency synthesizer seems to be a good candidate for such a purpose but taking a closer look to its architecture several shortcomings arise: glitching problem on its internal multiplexer, the lack of a reference signal and high number of phases when a large frequency multiplication factor is desired.</a:t>
            </a:r>
          </a:p>
          <a:p>
            <a:r>
              <a:rPr lang="en-US" sz="2400" dirty="0">
                <a:latin typeface="+mn-lt"/>
              </a:rPr>
              <a:t>The flying-adder structure can be reduced to a configurable length ring oscillator, largely simplifying its implementation in a digital design flow.</a:t>
            </a:r>
            <a:endParaRPr lang="en-US" sz="1600" dirty="0">
              <a:latin typeface="+mn-lt"/>
            </a:endParaRP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26B3E47D-EB0D-4621-ACCC-5F2B98BF95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693849"/>
              </p:ext>
            </p:extLst>
          </p:nvPr>
        </p:nvGraphicFramePr>
        <p:xfrm>
          <a:off x="21771" y="13448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93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u 5"/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Any questions?</a:t>
            </a:r>
          </a:p>
          <a:p>
            <a:r>
              <a:rPr lang="en-US" dirty="0"/>
              <a:t>This work was supported by a grant of the Romanian National Authority for Scientific Research and Innovation, CNCS/CCCDI – UEFISCDI, project number PN-III-P2-2.1-BG-2016-0268, within PNCDI III.</a:t>
            </a:r>
            <a:endParaRPr lang="ro-RO" dirty="0"/>
          </a:p>
          <a:p>
            <a:endParaRPr lang="en-US" dirty="0"/>
          </a:p>
        </p:txBody>
      </p:sp>
      <p:sp>
        <p:nvSpPr>
          <p:cNvPr id="5" name="Titlu 4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838199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242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6482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Low power design technics enables modern devices, as handheld phones, smart watches, etc.</a:t>
            </a:r>
          </a:p>
          <a:p>
            <a:r>
              <a:rPr lang="en-US" dirty="0">
                <a:latin typeface="+mn-lt"/>
              </a:rPr>
              <a:t>Power estimation is demanded in early design stages of the digital design flow, preferably in HDL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4" name="AutoShape 4" descr="http://emicroelectronics.free.fr/onlineCourses/VLSI/Figure-5.5.gif">
            <a:extLst>
              <a:ext uri="{FF2B5EF4-FFF2-40B4-BE49-F238E27FC236}">
                <a16:creationId xmlns:a16="http://schemas.microsoft.com/office/drawing/2014/main" id="{9BA24C8B-108B-45E1-A82F-BE8392BE1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http://emicroelectronics.free.fr/onlineCourses/VLSI/Figure-5.5.gif">
            <a:extLst>
              <a:ext uri="{FF2B5EF4-FFF2-40B4-BE49-F238E27FC236}">
                <a16:creationId xmlns:a16="http://schemas.microsoft.com/office/drawing/2014/main" id="{264CABD6-BC8D-449D-91ED-F3865355E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http://emicroelectronics.free.fr/onlineCourses/VLSI/Figure-5.5.gif">
            <a:extLst>
              <a:ext uri="{FF2B5EF4-FFF2-40B4-BE49-F238E27FC236}">
                <a16:creationId xmlns:a16="http://schemas.microsoft.com/office/drawing/2014/main" id="{2C9CF983-8BA6-4934-80DA-537CC3D5FFAE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Imagini pentru mobile devices">
            <a:extLst>
              <a:ext uri="{FF2B5EF4-FFF2-40B4-BE49-F238E27FC236}">
                <a16:creationId xmlns:a16="http://schemas.microsoft.com/office/drawing/2014/main" id="{9F75790B-FFF7-428B-9228-15CE45F31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20F0D-A070-447D-BB3E-AB881DC1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63796"/>
            <a:ext cx="512033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B3E225-C49E-488D-A490-DAA75CB2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5DC2B1A2-59C5-40E0-9E8F-4E3A340C2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99485"/>
              </p:ext>
            </p:extLst>
          </p:nvPr>
        </p:nvGraphicFramePr>
        <p:xfrm>
          <a:off x="0" y="1600200"/>
          <a:ext cx="914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37C17C8-8849-4AAB-9F88-8FA583C0A8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F81792-F979-4B49-B06E-B2AB974A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691"/>
            <a:ext cx="4419600" cy="4648200"/>
          </a:xfrm>
        </p:spPr>
        <p:txBody>
          <a:bodyPr/>
          <a:lstStyle/>
          <a:p>
            <a:r>
              <a:rPr lang="en-US" dirty="0"/>
              <a:t>Power estimation with </a:t>
            </a:r>
            <a:r>
              <a:rPr lang="en-US" dirty="0" err="1"/>
              <a:t>powr</a:t>
            </a:r>
            <a:r>
              <a:rPr lang="en-US" dirty="0"/>
              <a:t> simulators</a:t>
            </a:r>
          </a:p>
          <a:p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C41A4A-D2BB-4886-A00F-8280847C7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8142" y="1077491"/>
            <a:ext cx="5410200" cy="4572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11" name="Titlu 10">
            <a:extLst>
              <a:ext uri="{FF2B5EF4-FFF2-40B4-BE49-F238E27FC236}">
                <a16:creationId xmlns:a16="http://schemas.microsoft.com/office/drawing/2014/main" id="{B2F10745-DDD2-4781-B5A4-EF78346D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58" y="125951"/>
            <a:ext cx="7451942" cy="457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Substituent conținut 4">
            <a:extLst>
              <a:ext uri="{FF2B5EF4-FFF2-40B4-BE49-F238E27FC236}">
                <a16:creationId xmlns:a16="http://schemas.microsoft.com/office/drawing/2014/main" id="{10D3D3CA-A0AB-4F47-9363-D6F6AEED6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05470"/>
              </p:ext>
            </p:extLst>
          </p:nvPr>
        </p:nvGraphicFramePr>
        <p:xfrm>
          <a:off x="-15658" y="212652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BB1D71-8182-4670-978C-12316996F275}"/>
              </a:ext>
            </a:extLst>
          </p:cNvPr>
          <p:cNvSpPr txBox="1"/>
          <p:nvPr/>
        </p:nvSpPr>
        <p:spPr>
          <a:xfrm>
            <a:off x="4648200" y="1676400"/>
            <a:ext cx="4114800" cy="38624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2A8D8-5705-4CBD-82E8-674D799F9531}"/>
              </a:ext>
            </a:extLst>
          </p:cNvPr>
          <p:cNvSpPr txBox="1"/>
          <p:nvPr/>
        </p:nvSpPr>
        <p:spPr>
          <a:xfrm>
            <a:off x="4648200" y="1676400"/>
            <a:ext cx="4267200" cy="3505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ro-RO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6A44D2B-2959-4659-9121-2015CAA39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92155"/>
              </p:ext>
            </p:extLst>
          </p:nvPr>
        </p:nvGraphicFramePr>
        <p:xfrm>
          <a:off x="32638" y="2819399"/>
          <a:ext cx="3657600" cy="336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Content Placeholder 13">
            <a:extLst>
              <a:ext uri="{FF2B5EF4-FFF2-40B4-BE49-F238E27FC236}">
                <a16:creationId xmlns:a16="http://schemas.microsoft.com/office/drawing/2014/main" id="{C7EDC856-AF7E-43FB-B68C-060DB871E20F}"/>
              </a:ext>
            </a:extLst>
          </p:cNvPr>
          <p:cNvSpPr txBox="1">
            <a:spLocks/>
          </p:cNvSpPr>
          <p:nvPr/>
        </p:nvSpPr>
        <p:spPr>
          <a:xfrm>
            <a:off x="4590879" y="1505062"/>
            <a:ext cx="441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estimation with logic simulators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C0B4DC6-F22F-4157-83EC-AC075BF18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915463"/>
              </p:ext>
            </p:extLst>
          </p:nvPr>
        </p:nvGraphicFramePr>
        <p:xfrm>
          <a:off x="4452238" y="2819399"/>
          <a:ext cx="4267200" cy="3363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0289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46BCDC-BF52-4E2F-A2E0-80ABC67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745194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39604A-0DA6-40E3-A50E-A865B217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</a:rPr>
              <a:t>Static power dissipation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C41A4A-D2BB-4886-A00F-8280847C7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0" y="1077491"/>
            <a:ext cx="5927942" cy="457200"/>
          </a:xfrm>
        </p:spPr>
        <p:txBody>
          <a:bodyPr>
            <a:normAutofit fontScale="92500"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Power Dissipation in CMOS logic circuits</a:t>
            </a:r>
          </a:p>
          <a:p>
            <a:pPr algn="r"/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321399"/>
              </p:ext>
            </p:extLst>
          </p:nvPr>
        </p:nvGraphicFramePr>
        <p:xfrm>
          <a:off x="1358" y="26670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46BCDC-BF52-4E2F-A2E0-80ABC67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745194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39604A-0DA6-40E3-A50E-A865B217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+mn-lt"/>
              </a:rPr>
              <a:t>Dynamic power dissipation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C41A4A-D2BB-4886-A00F-8280847C7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0" y="1077491"/>
            <a:ext cx="5927942" cy="457200"/>
          </a:xfrm>
        </p:spPr>
        <p:txBody>
          <a:bodyPr>
            <a:normAutofit fontScale="92500"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Power Dissipation in CMOS logic circuits</a:t>
            </a:r>
          </a:p>
          <a:p>
            <a:pPr algn="r"/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58" y="26670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9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46BCDC-BF52-4E2F-A2E0-80ABC67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745194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C41A4A-D2BB-4886-A00F-8280847C7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9000" y="1077491"/>
            <a:ext cx="5699342" cy="4572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</a:rPr>
              <a:t>The EFAFS structure</a:t>
            </a:r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753475"/>
              </p:ext>
            </p:extLst>
          </p:nvPr>
        </p:nvGraphicFramePr>
        <p:xfrm>
          <a:off x="-15658" y="19873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1944A3-71EE-4367-9004-22B4C7A1F5B0}"/>
                  </a:ext>
                </a:extLst>
              </p:cNvPr>
              <p:cNvSpPr/>
              <p:nvPr/>
            </p:nvSpPr>
            <p:spPr>
              <a:xfrm>
                <a:off x="4495800" y="1863571"/>
                <a:ext cx="2791405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𝐸𝐹𝐴𝐹𝑆</m:t>
                          </m:r>
                        </m:sub>
                      </m:sSub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𝐹𝑊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1944A3-71EE-4367-9004-22B4C7A1F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863571"/>
                <a:ext cx="2791405" cy="689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12E6DC-43F3-4BEE-98C7-B14D5D3E5F65}"/>
              </a:ext>
            </a:extLst>
          </p:cNvPr>
          <p:cNvSpPr txBox="1"/>
          <p:nvPr/>
        </p:nvSpPr>
        <p:spPr>
          <a:xfrm>
            <a:off x="152400" y="3723109"/>
            <a:ext cx="4343400" cy="4157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Block diagram of the equivalent FAFS (EFAFS)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93C1C-7F17-4390-8524-3D7CBF39EE7C}"/>
              </a:ext>
            </a:extLst>
          </p:cNvPr>
          <p:cNvSpPr txBox="1"/>
          <p:nvPr/>
        </p:nvSpPr>
        <p:spPr>
          <a:xfrm>
            <a:off x="4531994" y="2553568"/>
            <a:ext cx="3965437" cy="1021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 is a multiple of the propagation time </a:t>
            </a:r>
          </a:p>
          <a:p>
            <a:r>
              <a:rPr lang="en-US" dirty="0"/>
              <a:t>(is proportional to </a:t>
            </a:r>
            <a:r>
              <a:rPr lang="en-US" i="1" dirty="0"/>
              <a:t>N</a:t>
            </a:r>
            <a:r>
              <a:rPr lang="en-US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multiplication factor </a:t>
            </a:r>
            <a:r>
              <a:rPr lang="en-US" i="1" dirty="0"/>
              <a:t>K</a:t>
            </a:r>
            <a:r>
              <a:rPr lang="en-US" dirty="0"/>
              <a:t> depends on </a:t>
            </a:r>
          </a:p>
          <a:p>
            <a:r>
              <a:rPr lang="en-US" dirty="0"/>
              <a:t>the selected technology. 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E3278-AC79-4828-898A-05E4FF261D7C}"/>
              </a:ext>
            </a:extLst>
          </p:cNvPr>
          <p:cNvSpPr txBox="1"/>
          <p:nvPr/>
        </p:nvSpPr>
        <p:spPr>
          <a:xfrm>
            <a:off x="211965" y="6327298"/>
            <a:ext cx="4817236" cy="3629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ro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55801-C13E-46FB-861D-844E217C5ECC}"/>
              </a:ext>
            </a:extLst>
          </p:cNvPr>
          <p:cNvSpPr txBox="1"/>
          <p:nvPr/>
        </p:nvSpPr>
        <p:spPr>
          <a:xfrm>
            <a:off x="7493900" y="1972811"/>
            <a:ext cx="914400" cy="395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/>
              <a:t>(Eq.4)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83C08-B188-415B-A292-61CCBACD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46BCDC-BF52-4E2F-A2E0-80ABC67E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745194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C41A4A-D2BB-4886-A00F-8280847C71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9000" y="1077491"/>
            <a:ext cx="5699342" cy="4572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C00000"/>
                </a:solidFill>
              </a:rPr>
              <a:t>Comparison between FAFS and EFAFS</a:t>
            </a:r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429140"/>
              </p:ext>
            </p:extLst>
          </p:nvPr>
        </p:nvGraphicFramePr>
        <p:xfrm>
          <a:off x="12455" y="26670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C0A73-E13B-4AA0-BDC3-6C7C0D15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To have comparable results, the parameters of FAFS were set to </a:t>
            </a:r>
            <a:r>
              <a:rPr lang="en-US" sz="2800" i="1" dirty="0">
                <a:latin typeface="+mn-lt"/>
              </a:rPr>
              <a:t>T</a:t>
            </a:r>
            <a:r>
              <a:rPr lang="en-US" sz="2800" dirty="0">
                <a:latin typeface="+mn-lt"/>
              </a:rPr>
              <a:t>=3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(resulting in </a:t>
            </a:r>
            <a:r>
              <a:rPr lang="en-US" sz="2800" i="1" dirty="0">
                <a:latin typeface="+mn-lt"/>
              </a:rPr>
              <a:t>N</a:t>
            </a:r>
            <a:r>
              <a:rPr lang="en-US" sz="2800" dirty="0">
                <a:latin typeface="+mn-lt"/>
              </a:rPr>
              <a:t>=8 phases) and </a:t>
            </a:r>
            <a:r>
              <a:rPr lang="en-US" sz="2800" i="1" dirty="0">
                <a:latin typeface="+mn-lt"/>
              </a:rPr>
              <a:t>W</a:t>
            </a:r>
            <a:r>
              <a:rPr lang="en-US" sz="2800" dirty="0">
                <a:latin typeface="+mn-lt"/>
              </a:rPr>
              <a:t>=8 (the width of </a:t>
            </a:r>
            <a:r>
              <a:rPr lang="en-US" sz="2800" i="1" dirty="0">
                <a:latin typeface="+mn-lt"/>
              </a:rPr>
              <a:t>FW</a:t>
            </a:r>
            <a:r>
              <a:rPr lang="en-US" sz="2800" dirty="0">
                <a:latin typeface="+mn-lt"/>
              </a:rPr>
              <a:t>) and EFAFS parameters were </a:t>
            </a:r>
            <a:r>
              <a:rPr lang="en-US" sz="2800" i="1" dirty="0">
                <a:latin typeface="+mn-lt"/>
              </a:rPr>
              <a:t>W</a:t>
            </a:r>
            <a:r>
              <a:rPr lang="en-US" sz="2800" dirty="0">
                <a:latin typeface="+mn-lt"/>
              </a:rPr>
              <a:t>=8 and </a:t>
            </a:r>
            <a:r>
              <a:rPr lang="en-US" sz="2800" i="1" dirty="0">
                <a:latin typeface="+mn-lt"/>
              </a:rPr>
              <a:t>N</a:t>
            </a:r>
            <a:r>
              <a:rPr lang="en-US" sz="2800" dirty="0">
                <a:latin typeface="+mn-lt"/>
              </a:rPr>
              <a:t>=16 (the number of inverters).</a:t>
            </a:r>
          </a:p>
          <a:p>
            <a:r>
              <a:rPr lang="en-US" sz="2800" dirty="0">
                <a:latin typeface="+mn-lt"/>
              </a:rPr>
              <a:t>The delays on the multiplexers are neglected (</a:t>
            </a:r>
            <a:r>
              <a:rPr lang="en-US" sz="2800" i="1" dirty="0">
                <a:latin typeface="+mn-lt"/>
              </a:rPr>
              <a:t>K</a:t>
            </a:r>
            <a:r>
              <a:rPr lang="en-US" sz="2800" dirty="0">
                <a:latin typeface="+mn-lt"/>
              </a:rPr>
              <a:t>=0).</a:t>
            </a:r>
          </a:p>
          <a:p>
            <a:r>
              <a:rPr lang="en-US" sz="2800" dirty="0">
                <a:latin typeface="+mn-lt"/>
              </a:rPr>
              <a:t>Up to 300 ns, the </a:t>
            </a:r>
            <a:r>
              <a:rPr lang="en-US" sz="2800" i="1" dirty="0" err="1">
                <a:latin typeface="+mn-lt"/>
              </a:rPr>
              <a:t>en</a:t>
            </a:r>
            <a:r>
              <a:rPr lang="en-US" sz="2800" dirty="0">
                <a:latin typeface="+mn-lt"/>
              </a:rPr>
              <a:t> signal is inactive, thus the clock generation is hanged up. When </a:t>
            </a:r>
            <a:r>
              <a:rPr lang="en-US" sz="2800" i="1" dirty="0" err="1">
                <a:latin typeface="+mn-lt"/>
              </a:rPr>
              <a:t>en</a:t>
            </a:r>
            <a:r>
              <a:rPr lang="en-US" sz="2800" dirty="0">
                <a:latin typeface="+mn-lt"/>
              </a:rPr>
              <a:t> is activated, the </a:t>
            </a:r>
            <a:r>
              <a:rPr lang="en-US" sz="2800" i="1" dirty="0">
                <a:latin typeface="+mn-lt"/>
              </a:rPr>
              <a:t>N</a:t>
            </a:r>
            <a:r>
              <a:rPr lang="en-US" sz="2800" dirty="0">
                <a:latin typeface="+mn-lt"/>
              </a:rPr>
              <a:t> phase clock is enabled and the oscillations are started.</a:t>
            </a:r>
            <a:endParaRPr lang="ro-RO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00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>
            <a:extLst>
              <a:ext uri="{FF2B5EF4-FFF2-40B4-BE49-F238E27FC236}">
                <a16:creationId xmlns:a16="http://schemas.microsoft.com/office/drawing/2014/main" id="{94EA23EE-9E67-4C82-97F6-DBCEE1E7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Substituent conținut 4">
            <a:extLst>
              <a:ext uri="{FF2B5EF4-FFF2-40B4-BE49-F238E27FC236}">
                <a16:creationId xmlns:a16="http://schemas.microsoft.com/office/drawing/2014/main" id="{60F36244-3705-4D48-B10B-E21C3B0E2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654602"/>
              </p:ext>
            </p:extLst>
          </p:nvPr>
        </p:nvGraphicFramePr>
        <p:xfrm>
          <a:off x="21771" y="13448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Substituent conținut 4">
            <a:extLst>
              <a:ext uri="{FF2B5EF4-FFF2-40B4-BE49-F238E27FC236}">
                <a16:creationId xmlns:a16="http://schemas.microsoft.com/office/drawing/2014/main" id="{095E042F-D193-4A52-AC61-3FF966632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95509"/>
              </p:ext>
            </p:extLst>
          </p:nvPr>
        </p:nvGraphicFramePr>
        <p:xfrm>
          <a:off x="-1480" y="266700"/>
          <a:ext cx="9144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F3B27BC-1672-4558-8165-DB0068DADDCC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4" y="1600200"/>
            <a:ext cx="8728285" cy="213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767B2-F1E4-4557-A62C-F91FE4EED7D1}"/>
              </a:ext>
            </a:extLst>
          </p:cNvPr>
          <p:cNvSpPr/>
          <p:nvPr/>
        </p:nvSpPr>
        <p:spPr>
          <a:xfrm>
            <a:off x="263314" y="3733800"/>
            <a:ext cx="8728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VHDL simulation results, oscillations generated by the FAFS and EFAFS for FW=3, 5 and 8</a:t>
            </a:r>
            <a:endParaRPr lang="ro-R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56BB6-0E80-4B86-B465-85AC8524D421}"/>
              </a:ext>
            </a:extLst>
          </p:cNvPr>
          <p:cNvSpPr txBox="1"/>
          <p:nvPr/>
        </p:nvSpPr>
        <p:spPr>
          <a:xfrm>
            <a:off x="381000" y="4419600"/>
            <a:ext cx="8077200" cy="1447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</a:t>
            </a:r>
            <a:r>
              <a:rPr lang="en-US" i="1" dirty="0"/>
              <a:t>fafs_clk_fw3</a:t>
            </a:r>
            <a:r>
              <a:rPr lang="en-US" dirty="0"/>
              <a:t> was obtained by a FAFS with the control word </a:t>
            </a:r>
            <a:r>
              <a:rPr lang="en-US" i="1" dirty="0"/>
              <a:t>FW</a:t>
            </a:r>
            <a:r>
              <a:rPr lang="en-US" dirty="0"/>
              <a:t> set to 3. Its </a:t>
            </a:r>
          </a:p>
          <a:p>
            <a:r>
              <a:rPr lang="en-US" dirty="0"/>
              <a:t>counterpart is </a:t>
            </a:r>
            <a:r>
              <a:rPr lang="en-US" i="1" dirty="0"/>
              <a:t>efafs_clk_fw3</a:t>
            </a:r>
            <a:r>
              <a:rPr lang="en-US" dirty="0"/>
              <a:t>, generated by an EFAFS with </a:t>
            </a:r>
            <a:r>
              <a:rPr lang="en-US" i="1" dirty="0"/>
              <a:t>FW</a:t>
            </a:r>
            <a:r>
              <a:rPr lang="en-US" dirty="0"/>
              <a:t> set to 3 (the frequency </a:t>
            </a:r>
          </a:p>
          <a:p>
            <a:r>
              <a:rPr lang="en-US" dirty="0"/>
              <a:t>of the two signals are equal).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</a:t>
            </a:r>
            <a:r>
              <a:rPr lang="en-US" i="1" dirty="0"/>
              <a:t>fafs_clk_fw5</a:t>
            </a:r>
            <a:r>
              <a:rPr lang="en-US" dirty="0"/>
              <a:t> and </a:t>
            </a:r>
            <a:r>
              <a:rPr lang="en-US" i="1" dirty="0"/>
              <a:t>efafs_clk_fw5</a:t>
            </a:r>
            <a:r>
              <a:rPr lang="en-US" dirty="0"/>
              <a:t> were generated by FAFS, respectively EFAFS, </a:t>
            </a:r>
          </a:p>
          <a:p>
            <a:r>
              <a:rPr lang="en-US" dirty="0"/>
              <a:t>when the control word </a:t>
            </a:r>
            <a:r>
              <a:rPr lang="en-US" i="1" dirty="0"/>
              <a:t>FW</a:t>
            </a:r>
            <a:r>
              <a:rPr lang="en-US" dirty="0"/>
              <a:t> is equal to 5.</a:t>
            </a:r>
          </a:p>
          <a:p>
            <a:r>
              <a:rPr lang="en-US" dirty="0"/>
              <a:t>Lastly,  </a:t>
            </a:r>
            <a:r>
              <a:rPr lang="en-US" i="1" dirty="0"/>
              <a:t>fafs_clk_fw8</a:t>
            </a:r>
            <a:r>
              <a:rPr lang="en-US" dirty="0"/>
              <a:t> and </a:t>
            </a:r>
            <a:r>
              <a:rPr lang="en-US" i="1" dirty="0"/>
              <a:t>efafs_clk_fw8 </a:t>
            </a:r>
            <a:r>
              <a:rPr lang="en-US" dirty="0"/>
              <a:t>were obtained for FW=8.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17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6184</TotalTime>
  <Words>809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SimSun</vt:lpstr>
      <vt:lpstr>Arial</vt:lpstr>
      <vt:lpstr>Calibri</vt:lpstr>
      <vt:lpstr>Cambria Math</vt:lpstr>
      <vt:lpstr>Times New Roman</vt:lpstr>
      <vt:lpstr>Office Theme</vt:lpstr>
      <vt:lpstr>Power Dissipation Estimation of CMOS Digital Circuits at the Gate Level in VHDL</vt:lpstr>
      <vt:lpstr>Motivation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Botond Sandor Kirei</dc:creator>
  <cp:lastModifiedBy>Botix</cp:lastModifiedBy>
  <cp:revision>193</cp:revision>
  <dcterms:created xsi:type="dcterms:W3CDTF">2012-12-23T09:58:21Z</dcterms:created>
  <dcterms:modified xsi:type="dcterms:W3CDTF">2018-10-04T11:37:00Z</dcterms:modified>
</cp:coreProperties>
</file>