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10" r:id="rId25"/>
    <p:sldId id="279" r:id="rId26"/>
    <p:sldId id="281" r:id="rId27"/>
    <p:sldId id="283" r:id="rId28"/>
    <p:sldId id="311" r:id="rId29"/>
    <p:sldId id="312" r:id="rId30"/>
    <p:sldId id="313" r:id="rId31"/>
    <p:sldId id="314" r:id="rId32"/>
    <p:sldId id="315" r:id="rId33"/>
    <p:sldId id="316" r:id="rId34"/>
    <p:sldId id="317" r:id="rId35"/>
    <p:sldId id="318"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21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16:42:10.784"/>
    </inkml:context>
    <inkml:brush xml:id="br0">
      <inkml:brushProperty name="width" value="0.05" units="cm"/>
      <inkml:brushProperty name="height" value="0.05" units="cm"/>
    </inkml:brush>
  </inkml:definitions>
  <inkml:trace contextRef="#ctx0" brushRef="#br0">0 15 8,'0'0'3154,"2"-2"-3075,9-11-1889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0:15.711"/>
    </inkml:context>
    <inkml:brush xml:id="br0">
      <inkml:brushProperty name="width" value="0.05" units="cm"/>
      <inkml:brushProperty name="height" value="0.05" units="cm"/>
    </inkml:brush>
  </inkml:definitions>
  <inkml:trace contextRef="#ctx0" brushRef="#br0">0 1 4 0 0,'0'0'28'0'0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0.325"/>
    </inkml:context>
    <inkml:brush xml:id="br0">
      <inkml:brushProperty name="width" value="0.05" units="cm"/>
      <inkml:brushProperty name="height" value="0.05" units="cm"/>
      <inkml:brushProperty name="color" value="#E71224"/>
    </inkml:brush>
  </inkml:definitions>
  <inkml:trace contextRef="#ctx0" brushRef="#br0">161 6 60 0 0,'0'0'798'0'0,"0"-1"-761"0"0,0 1 0 0 0,0 0 0 0 0,0 0 0 0 0,0 0 0 0 0,0 0 0 0 0,0 0 0 0 0,0-1 0 0 0,0 1 0 0 0,0 0 0 0 0,0 0 0 0 0,0 0 0 0 0,0 0 1 0 0,0-1-1 0 0,0 1 0 0 0,0 0 0 0 0,0 0 0 0 0,0 0 0 0 0,0 0 0 0 0,0-1 0 0 0,0 1 0 0 0,0 0 0 0 0,0 0 0 0 0,0 0 0 0 0,0 0 0 0 0,0 0 0 0 0,0-1 0 0 0,0 1 0 0 0,0 0 0 0 0,-1 0 0 0 0,1 0 0 0 0,0 0 0 0 0,0 0 0 0 0,0 0 0 0 0,0 0 0 0 0,0 0 0 0 0,-1-1 0 0 0,1 1 0 0 0,0 0 0 0 0,0 0 0 0 0,0 0 0 0 0,0 0 0 0 0,0 0 1 0 0,-1 0-1 0 0,1 0 0 0 0,0 0 0 0 0,0 0 0 0 0,0 0 0 0 0,0 0 0 0 0,-1 0 0 0 0,1 0 0 0 0,0 0 0 0 0,0 0 0 0 0,0 0 0 0 0,0 0 0 0 0,-2 3-15 0 0,0-1-1 0 0,0 0 1 0 0,1 1 0 0 0,-1-1-1 0 0,1 1 1 0 0,0 0 0 0 0,-1-1-1 0 0,2 1 1 0 0,-1 0 0 0 0,0 0-1 0 0,0 4 1 0 0,-6 42 323 0 0,4-24-196 0 0,-9 58 323 0 0,0-10-65 0 0,-3 113 1 0 0,8-81-244 0 0,-2 100 100 0 0,9-133-190 0 0,-1-3 63 0 0,8 76 1 0 0,4-32-62 0 0,6 22-21 0 0,-7 1 1 0 0,-5 0-1 0 0,-20 202 1 0 0,12-293-52 0 0,-3 27 4 0 0,4 113 0 0 0,9 211 27 0 0,-8-250 7 0 0,-7 465-135 0 0,2-347 71 0 0,5-47 30 0 0,1-95-20 0 0,2 23-4 0 0,15 88-25 0 0,8 245 44 0 0,-23-267 7 0 0,-3 195-22 0 0,-5-225 13 0 0,0-7-6 0 0,3-56 27 0 0,-25 190 7 0 0,15-187-22 0 0,-39 675 193 0 0,42-540 25 0 0,-1 160 372 0 0,10-241-414 0 0,1 50 14 0 0,-2-125-129 0 0,-1-9 8 0 0,25 176-26 0 0,-9-134-281 0 0,-10-119-105 0 0,-2-13 229 0 0,-1 0 0 0 0,0 0-1 0 0,1 0 1 0 0,-1 0-1 0 0,0 0 1 0 0,1 0 0 0 0,-1 0-1 0 0,0 0 1 0 0,0 0 0 0 0,0 0-1 0 0,0 0 1 0 0,0 0-1 0 0,0 0 1 0 0,0 0 0 0 0,0 0-1 0 0,-1 0 1 0 0,1 0-1 0 0,0 0 1 0 0,0 0 0 0 0,-1 0-1 0 0,0 1 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1.780"/>
    </inkml:context>
    <inkml:brush xml:id="br0">
      <inkml:brushProperty name="width" value="0.05" units="cm"/>
      <inkml:brushProperty name="height" value="0.05" units="cm"/>
      <inkml:brushProperty name="color" value="#E71224"/>
    </inkml:brush>
  </inkml:definitions>
  <inkml:trace contextRef="#ctx0" brushRef="#br0">71 1 16 0 0,'0'0'657'0'0,"1"3"-322"0"0,3 11-52 0 0,-2 1-1 0 0,0 1 1 0 0,0-1-1 0 0,-2 0 1 0 0,0 0-1 0 0,0 0 1 0 0,-4 18-1 0 0,1 3-8 0 0,-11 446 1576 0 0,8-166-1046 0 0,4-106-242 0 0,-2 34-55 0 0,8 97 114 0 0,2-196-426 0 0,0 42 72 0 0,30 186-1 0 0,20 28-8 0 0,-33-207-159 0 0,-10-73-76 0 0,5 71 48 0 0,-12 327 0 0 0,-8-449-64 0 0,-4 60 0 0 0,-39 321-31 0 0,27-94 37 0 0,9-116-1 0 0,-12 43 20 0 0,-5 114-56 0 0,3 271 39 0 0,8-347 19 0 0,5-183-42 0 0,-2 194-22 0 0,15-217 18 0 0,6 97 23 0 0,12 348 22 0 0,-24-379-7 0 0,1 68 111 0 0,0-170-30 0 0,-14 88 0 0 0,1-34-22 0 0,5-35 15 0 0,-4 76-2647 0 0,16-169-1406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3.200"/>
    </inkml:context>
    <inkml:brush xml:id="br0">
      <inkml:brushProperty name="width" value="0.05" units="cm"/>
      <inkml:brushProperty name="height" value="0.05" units="cm"/>
      <inkml:brushProperty name="color" value="#E71224"/>
    </inkml:brush>
  </inkml:definitions>
  <inkml:trace contextRef="#ctx0" brushRef="#br0">202 1 140 0 0,'0'0'964'0'0,"-2"3"-667"0"0,-4 6-37 0 0,0 0 1 0 0,1 1 0 0 0,0 0-1 0 0,1 1 1 0 0,0-1-1 0 0,-3 14 1 0 0,-13 72 511 0 0,12-52-532 0 0,-21 197 663 0 0,18-112-496 0 0,-15 554 1166 0 0,79 104-602 0 0,-11-315-645 0 0,-35-371-276 0 0,12 668 265 0 0,-31 213-122 0 0,21-771-173 0 0,-1 357-10 0 0,-27-192 5 0 0,15-322-30 0 0,-22 220 7 0 0,-14 239 12 0 0,11-148 5 0 0,9-153 7 0 0,-4 180-55 0 0,26-193 25 0 0,2-65 4 0 0,-25 283-14 0 0,3-157 29 0 0,20-67-27 0 0,0-120 17 0 0,20 206-26 0 0,-15-214 25 0 0,4 31-24 0 0,11 180-97 0 0,-23-248-26 0 0,0-1 0 0 0,-11 50 1 0 0,-3-24-5005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5.718"/>
    </inkml:context>
    <inkml:brush xml:id="br0">
      <inkml:brushProperty name="width" value="0.05" units="cm"/>
      <inkml:brushProperty name="height" value="0.05" units="cm"/>
      <inkml:brushProperty name="color" value="#E71224"/>
    </inkml:brush>
  </inkml:definitions>
  <inkml:trace contextRef="#ctx0" brushRef="#br0">478 1 8 0 0,'0'0'4335'0'0,"-3"2"-4245"0"0,1 0-64 0 0,-1 1 0 0 0,1 0 0 0 0,0 0-1 0 0,0 0 1 0 0,0 0 0 0 0,1 1 0 0 0,-1-1 0 0 0,1 0 0 0 0,-1 1 0 0 0,1-1-1 0 0,0 1 1 0 0,1-1 0 0 0,-2 6 0 0 0,-5 60 172 0 0,5-38-150 0 0,-35 467 572 0 0,46-166-376 0 0,-4-232-195 0 0,-7 103 85 0 0,0-127-77 0 0,-47 398 312 0 0,32-349-280 0 0,-56 461 587 0 0,65-516-572 0 0,-33 479 831 0 0,19-21-532 0 0,-11-33-254 0 0,7-78-67 0 0,8-222-47 0 0,-9 160 43 0 0,8 171-56 0 0,-1-208-20 0 0,-14 84 98 0 0,9-130-37 0 0,26 219 7 0 0,0 3-8 0 0,-6-362-74 0 0,13 143 0 0 0,-1-132 6 0 0,51 375-50 0 0,-51-476 14 0 0,-1 0-1 0 0,-2 1 1 0 0,-3 0 0 0 0,-4 66-1 0 0,-2-40 26 0 0,5-50 16 0 0,-1 0 0 0 0,0-1 0 0 0,-2 1 1 0 0,-8 32-1 0 0,7-31 11 0 0,3-17-31 0 0,1-1 0 0 0,0 0 0 0 0,0 0 0 0 0,-1 1 0 0 0,1-1 1 0 0,-1 0-1 0 0,0 0 0 0 0,0 0 0 0 0,0 1 0 0 0,0-1 0 0 0,0 0 0 0 0,0 0 1 0 0,-2 2-1 0 0,2 0-534 0 0,-2 4 554 0 0,-15-23-6766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7.203"/>
    </inkml:context>
    <inkml:brush xml:id="br0">
      <inkml:brushProperty name="width" value="0.05" units="cm"/>
      <inkml:brushProperty name="height" value="0.05" units="cm"/>
      <inkml:brushProperty name="color" value="#E71224"/>
    </inkml:brush>
  </inkml:definitions>
  <inkml:trace contextRef="#ctx0" brushRef="#br0">510 0 76 0 0,'0'0'1870'0'0,"-14"17"-1128"0"0,6-2-528 0 0,0 0-1 0 0,1 0 0 0 0,1 0 1 0 0,1 1-1 0 0,0 0 0 0 0,1 0 1 0 0,-3 20-1 0 0,-6 123 334 0 0,8-78-211 0 0,-3 176 412 0 0,3-54-332 0 0,-1-107-231 0 0,-15 406 497 0 0,20-400-575 0 0,-7 279 269 0 0,-15 62-11 0 0,16-37-137 0 0,5-96-132 0 0,-4 95-23 0 0,1-334-68 0 0,-13 113 23 0 0,-61 370-2 0 0,48-403-11 0 0,-1 11-25 0 0,21-88 2 0 0,-28 248-25 0 0,24-122 18 0 0,-38 387-53 0 0,1 91 115 0 0,48-389-30 0 0,3 56-18 0 0,10 107-33 0 0,16 6-183 0 0,-16-354 92 0 0,50 373-353 0 0,-52-424 567 0 0,-3-1 0 0 0,-2 1 0 0 0,-7 84 0 0 0,4-115-109 0 0,-12 105 128 0 0,0-44-744 0 0,12-81 350 0 0,1 0-1 0 0,-1 0 1 0 0,0 0-1 0 0,0 0 1 0 0,0 0 0 0 0,0 0-1 0 0,0-1 1 0 0,0 1-1 0 0,0 0 1 0 0,0-1-1 0 0,-1 1 1 0 0,1-1-1 0 0,-1 1 1 0 0,-1 1-1 0 0,-3-1-1523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8.937"/>
    </inkml:context>
    <inkml:brush xml:id="br0">
      <inkml:brushProperty name="width" value="0.05" units="cm"/>
      <inkml:brushProperty name="height" value="0.05" units="cm"/>
      <inkml:brushProperty name="color" value="#E71224"/>
    </inkml:brush>
  </inkml:definitions>
  <inkml:trace contextRef="#ctx0" brushRef="#br0">23 0 28 0 0,'0'0'2278'0'0,"1"4"-2130"0"0,5 62 489 0 0,4 59 32 0 0,-3 100-126 0 0,2 230-53 0 0,2-110-207 0 0,0-36-85 0 0,3 36-30 0 0,0-13-22 0 0,-13-227-110 0 0,-2 84 15 0 0,2 241 121 0 0,19-220-138 0 0,1-5 51 0 0,-14-99-81 0 0,0 157-2 0 0,-10-166-26 0 0,-5 48 32 0 0,-18 256 64 0 0,1-20-53 0 0,11-77-32 0 0,5-61 54 0 0,-9 147 86 0 0,7-74 23 0 0,-2 16 341 0 0,-8-59 109 0 0,15 27-161 0 0,-1 105-24 0 0,9-3-227 0 0,0-176 92 0 0,-7 95 61 0 0,20 96 405 0 0,-5-293-628 0 0,-8-42-29 0 0,9 154-1328 0 0,-11-232 922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41.366"/>
    </inkml:context>
    <inkml:brush xml:id="br0">
      <inkml:brushProperty name="width" value="0.05" units="cm"/>
      <inkml:brushProperty name="height" value="0.05" units="cm"/>
      <inkml:brushProperty name="color" value="#E71224"/>
    </inkml:brush>
  </inkml:definitions>
  <inkml:trace contextRef="#ctx0" brushRef="#br0">63 5 180 0 0,'0'0'209'0'0,"1"-4"1518"0"0,3 30-1480 0 0,-2 1 0 0 0,-1 49 0 0 0,-1-23-72 0 0,1 80 129 0 0,6 121 148 0 0,0-54-162 0 0,-4-91-120 0 0,-3-32-24 0 0,0 254 322 0 0,-5 35 10 0 0,-2-39-187 0 0,13-109-128 0 0,-5-181-142 0 0,-5 45-1 0 0,0 5 5 0 0,-7 130 60 0 0,1-61 8 0 0,-16 140 759 0 0,7-63-447 0 0,12-117-217 0 0,4 1 1 0 0,15 123 0 0 0,41 430 625 0 0,-46-451-688 0 0,-4-72-11 0 0,-5-61 14 0 0,1 15 36 0 0,19 246 311 0 0,-8-233-360 0 0,7 180 35 0 0,-17-280-146 0 0,14 524 151 0 0,6-271-101 0 0,1 306 10 0 0,-22-467-56 0 0,-10 154-18 0 0,11 4 19 0 0,7 133-32 0 0,-20-218 14 0 0,4-53-44 0 0,0 44-39 0 0,2-51 16 0 0,4-80-89 0 0,1 1 0 0 0,6 74 0 0 0,-1-64-1785 0 0,-3-31-2162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30.024"/>
    </inkml:context>
    <inkml:brush xml:id="br0">
      <inkml:brushProperty name="width" value="0.05" units="cm"/>
      <inkml:brushProperty name="height" value="0.05" units="cm"/>
      <inkml:brushProperty name="color" value="#E71224"/>
    </inkml:brush>
  </inkml:definitions>
  <inkml:trace contextRef="#ctx0" brushRef="#br0">0 526 20 0 0,'1'-16'891'0'0,"1"0"0"0"0,0 0 0 0 0,1 0 0 0 0,0 1 0 0 0,1-1 0 0 0,1 1 0 0 0,7-16 0 0 0,57-102 1249 0 0,-21 43-814 0 0,-14 29-563 0 0,-20 38-76 0 0,14-33 0 0 0,-19 35-32 0 0,-15 35-375 0 0,-16 38-190 0 0,-12 25-38 0 0,7-16-9 0 0,-24 78 0 0 0,45-120-286 0 0,1 0 1 0 0,1 0-1 0 0,1 0 0 0 0,1 1 0 0 0,0-1 1 0 0,1 1-1 0 0,3 21 0 0 0,-2-40 163 0 0,0-1-1 0 0,0 1 0 0 0,0-1 1 0 0,0 1-1 0 0,0-1 0 0 0,0 1 1 0 0,1-1-1 0 0,-1 1 0 0 0,0-1 0 0 0,0 1 1 0 0,0-1-1 0 0,1 1 0 0 0,-1-1 1 0 0,0 0-1 0 0,0 1 0 0 0,1-1 1 0 0,-1 1-1 0 0,0-1 0 0 0,1 0 1 0 0,-1 1-1 0 0,1-1 0 0 0,-1 0 0 0 0,0 1 1 0 0,1-1-1 0 0,-1 0 0 0 0,1 0 1 0 0,-1 0-1 0 0,1 1 0 0 0,-1-1 1 0 0,1 0-1 0 0,-1 0 0 0 0,1 0 1 0 0,-1 0-1 0 0,2 0 0 0 0,16-5-4263 0 0,-3-3 1640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30.587"/>
    </inkml:context>
    <inkml:brush xml:id="br0">
      <inkml:brushProperty name="width" value="0.05" units="cm"/>
      <inkml:brushProperty name="height" value="0.05" units="cm"/>
      <inkml:brushProperty name="color" value="#E71224"/>
    </inkml:brush>
  </inkml:definitions>
  <inkml:trace contextRef="#ctx0" brushRef="#br0">1 138 360 0 0,'7'-7'649'0'0,"0"0"0"0"0,0 1 0 0 0,1 0-1 0 0,0 0 1 0 0,0 0 0 0 0,1 1 0 0 0,12-5 0 0 0,68-27 1189 0 0,-64 28-1400 0 0,3 0-4 0 0,2 0-1 0 0,-1 2 1 0 0,58-6-1 0 0,-77 12-389 0 0,0 1 0 0 0,0 0 0 0 0,-1 1 0 0 0,1 0 0 0 0,0 0 0 0 0,11 4 0 0 0,-21-5-44 0 0,1 1 1 0 0,-1-1-1 0 0,0 0 1 0 0,1 1-1 0 0,-1-1 1 0 0,0 0-1 0 0,1 1 1 0 0,-1-1 0 0 0,0 1-1 0 0,0-1 1 0 0,0 1-1 0 0,1-1 1 0 0,-1 0-1 0 0,0 1 1 0 0,0-1-1 0 0,0 1 1 0 0,0-1-1 0 0,0 1 1 0 0,0-1-1 0 0,0 1 1 0 0,0-1-1 0 0,0 1 1 0 0,0-1-1 0 0,0 1 1 0 0,0-1-1 0 0,0 1 1 0 0,0-1-1 0 0,0 0 1 0 0,-1 1-1 0 0,1-1 1 0 0,0 1-1 0 0,0-1 1 0 0,-1 1-1 0 0,1-1 1 0 0,0 0-1 0 0,0 1 1 0 0,-1-1-1 0 0,1 0 1 0 0,-1 1-1 0 0,-10 14 19 0 0,-6-1 18 0 0,-1 1 0 0 0,0-2 1 0 0,-1-1-1 0 0,0 0 0 0 0,-29 12 1 0 0,-3 3 18 0 0,-102 58 160 0 0,152-84-214 0 0,0-1 0 0 0,1 0 1 0 0,-1 0-1 0 0,1 0 1 0 0,-1 1-1 0 0,1-1 0 0 0,-1 0 1 0 0,1 1-1 0 0,-1-1 1 0 0,1 0-1 0 0,0 1 0 0 0,-1-1 1 0 0,1 0-1 0 0,-1 1 0 0 0,1-1 1 0 0,0 1-1 0 0,-1-1 1 0 0,1 1-1 0 0,0-1 0 0 0,0 1 1 0 0,-1-1-1 0 0,1 1 1 0 0,0-1-1 0 0,0 1 0 0 0,0 0 1 0 0,0-1-1 0 0,0 1 1 0 0,0-1-1 0 0,-1 1 0 0 0,1-1 1 0 0,1 1-1 0 0,-1-1 0 0 0,0 2 1 0 0,1-1 0 0 0,-1 0 1 0 0,1 0 0 0 0,0 0-1 0 0,0 0 1 0 0,0 0-1 0 0,0 0 1 0 0,0-1-1 0 0,1 1 1 0 0,-1 0-1 0 0,0-1 1 0 0,0 1 0 0 0,0 0-1 0 0,3 0 1 0 0,47 12 47 0 0,-47-12-45 0 0,85 10 43 0 0,-64-9-120 0 0,1 1 0 0 0,-1 1 0 0 0,40 12-1 0 0,-62-15 52 0 0,-1 0-1 0 0,1 0 0 0 0,-1 0 1 0 0,1 1-1 0 0,-1-1 1 0 0,1 0-1 0 0,-1 1 0 0 0,0 0 1 0 0,0-1-1 0 0,0 1 0 0 0,0 0 1 0 0,4 5-1 0 0,-5-6 15 0 0,-1 0 0 0 0,1 0-1 0 0,-1 1 1 0 0,1-1 0 0 0,-1 0 0 0 0,1 1-1 0 0,-1-1 1 0 0,0 0 0 0 0,0 1 0 0 0,1-1-1 0 0,-1 0 1 0 0,0 1 0 0 0,0-1 0 0 0,0 1-1 0 0,-1-1 1 0 0,1 0 0 0 0,0 1 0 0 0,-1 2-1 0 0,-2 0 17 0 0,1 1 0 0 0,-1 0 0 0 0,0-1 0 0 0,0 0 0 0 0,0 0 0 0 0,0 0 0 0 0,-1 0 0 0 0,0 0 0 0 0,0-1 0 0 0,0 1 0 0 0,0-1 0 0 0,-5 3 0 0 0,-4 3 34 0 0,-11 7 81 0 0,0-1 0 0 0,-1-1 0 0 0,-41 18-1 0 0,-12 3-932 0 0,77-35 216 0 0,17 3-1407 0 0,-8-4-995 0 0,20-6 601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30.931"/>
    </inkml:context>
    <inkml:brush xml:id="br0">
      <inkml:brushProperty name="width" value="0.05" units="cm"/>
      <inkml:brushProperty name="height" value="0.05" units="cm"/>
      <inkml:brushProperty name="color" value="#E71224"/>
    </inkml:brush>
  </inkml:definitions>
  <inkml:trace contextRef="#ctx0" brushRef="#br0">8 1 676 0 0,'11'63'4054'0'0,"-9"-34"-3121"0"0,-2 0-1 0 0,-7 57 1 0 0,-3 3-1862 0 0,6-82-2345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0:36.654"/>
    </inkml:context>
    <inkml:brush xml:id="br0">
      <inkml:brushProperty name="width" value="0.05" units="cm"/>
      <inkml:brushProperty name="height" value="0.05" units="cm"/>
    </inkml:brush>
  </inkml:definitions>
  <inkml:trace contextRef="#ctx0" brushRef="#br0">81 60 8 0 0,'0'0'1761'0'0,"-2"-2"-1779"0"0,-8-8 21 0 0,8 7 5 0 0,-20-15-303 0 0,-7 0 505 0 0,28 17-168 0 0,0 0-39 0 0,-5-1 1 0 0,5 1-3 0 0,-5-2-1075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31.290"/>
    </inkml:context>
    <inkml:brush xml:id="br0">
      <inkml:brushProperty name="width" value="0.05" units="cm"/>
      <inkml:brushProperty name="height" value="0.05" units="cm"/>
      <inkml:brushProperty name="color" value="#E71224"/>
    </inkml:brush>
  </inkml:definitions>
  <inkml:trace contextRef="#ctx0" brushRef="#br0">0 585 504 0 0,'1'-17'967'0'0,"0"0"-1"0"0,1 1 1 0 0,1-1-1 0 0,0 1 1 0 0,1 0-1 0 0,7-17 1 0 0,44-88 1537 0 0,-14 36-1394 0 0,-24 49-502 0 0,26-38-1 0 0,16-32 761 0 0,-46 80-884 0 0,-11 22-245 0 0,-10 16-188 0 0,-47 78-18 0 0,29-52-29 0 0,2 2 0 0 0,2 1 0 0 0,1 1 0 0 0,-17 50 0 0 0,25-35-49 0 0,12-53-93 0 0,0 0 0 0 0,1 0 0 0 0,0 0 0 0 0,0 1 0 0 0,0-1-1 0 0,0 0 1 0 0,1 0 0 0 0,-1 0 0 0 0,1-1 0 0 0,0 1 0 0 0,0 0-1 0 0,3 5 1 0 0,-4-8 30 0 0,1-1 0 0 0,0 1 0 0 0,-1 0 0 0 0,1 0 0 0 0,0 0 1 0 0,-1-1-1 0 0,1 1 0 0 0,0 0 0 0 0,0-1 0 0 0,0 1 0 0 0,0 0 0 0 0,0-1 0 0 0,-1 1 0 0 0,1-1 0 0 0,0 0 0 0 0,0 1 0 0 0,0-1 0 0 0,0 0 0 0 0,1 1 1 0 0,-1-1-1 0 0,0 0 0 0 0,0 0 0 0 0,0 0 0 0 0,0 0 0 0 0,2 0 0 0 0,26-9-4619 0 0,-9 0 1959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31.649"/>
    </inkml:context>
    <inkml:brush xml:id="br0">
      <inkml:brushProperty name="width" value="0.05" units="cm"/>
      <inkml:brushProperty name="height" value="0.05" units="cm"/>
      <inkml:brushProperty name="color" value="#E71224"/>
    </inkml:brush>
  </inkml:definitions>
  <inkml:trace contextRef="#ctx0" brushRef="#br0">154 1 96 0 0,'6'3'541'0'0,"0"0"-1"0"0,-1 0 1 0 0,0 1-1 0 0,0 0 1 0 0,0 0 0 0 0,0 0-1 0 0,0 1 1 0 0,-1 0 0 0 0,8 9-1 0 0,8 9 321 0 0,-7-8-491 0 0,-1 0 0 0 0,0 1 0 0 0,-1 0 0 0 0,-1 1 1 0 0,-1 1-1 0 0,8 19 0 0 0,-14-32-304 0 0,-1 0 0 0 0,-1 0 0 0 0,1 0 0 0 0,-1 0 0 0 0,0 0 1 0 0,0 0-1 0 0,0 1 0 0 0,-1-1 0 0 0,1 0 0 0 0,-1 1 0 0 0,-1-1 0 0 0,1 0 0 0 0,-2 6 0 0 0,1-7-31 0 0,0-1-1 0 0,0 0 1 0 0,0 1 0 0 0,-1-1 0 0 0,1 0-1 0 0,-1 1 1 0 0,0-1 0 0 0,0 0-1 0 0,0 0 1 0 0,-1-1 0 0 0,1 1-1 0 0,-1 0 1 0 0,1-1 0 0 0,-1 1-1 0 0,0-1 1 0 0,0 0 0 0 0,0 0 0 0 0,0 0-1 0 0,-6 2 1 0 0,-8 5 59 0 0,-1-1 1 0 0,0-1-1 0 0,-1-1 0 0 0,0-1 1 0 0,0 0-1 0 0,0-1 0 0 0,-1-1 1 0 0,1-1-1 0 0,-32-1 0 0 0,48-1-101 0 0,-1 0 0 0 0,1 0 0 0 0,0 0 0 0 0,0-1-1 0 0,0 0 1 0 0,0 1 0 0 0,0-1 0 0 0,1 0 0 0 0,-1 0 0 0 0,0-1-1 0 0,0 1 1 0 0,1 0 0 0 0,-1-1 0 0 0,-3-3 0 0 0,4 4-58 0 0,1-1 0 0 0,0 0 1 0 0,0 1-1 0 0,0-1 0 0 0,0 0 0 0 0,0 0 1 0 0,1 0-1 0 0,-1 0 0 0 0,1 0 1 0 0,-1 0-1 0 0,1 0 0 0 0,-1 0 1 0 0,1 0-1 0 0,0 0 0 0 0,0 0 1 0 0,0 0-1 0 0,0 0 0 0 0,1 0 1 0 0,-1 0-1 0 0,0 0 0 0 0,1 0 1 0 0,-1 0-1 0 0,2-3 0 0 0,4-10-970 0 0,1-1 0 0 0,0 1 1 0 0,18-27-1 0 0,-15 26-511 0 0,13-23-801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31.993"/>
    </inkml:context>
    <inkml:brush xml:id="br0">
      <inkml:brushProperty name="width" value="0.05" units="cm"/>
      <inkml:brushProperty name="height" value="0.05" units="cm"/>
      <inkml:brushProperty name="color" value="#E71224"/>
    </inkml:brush>
  </inkml:definitions>
  <inkml:trace contextRef="#ctx0" brushRef="#br0">1 90 716 0 0,'0'0'716'0'0,"4"-4"520"0"0,8 3-712 0 0,-1-3-56 0 0,7 2-28 0 0,9-7-60 0 0,-6 5-24 0 0,8-2-56 0 0,4 3-88 0 0,-5 1-180 0 0,1-2-112 0 0,6-7-164 0 0,7 4-204 0 0,-9-3-320 0 0,8-1-832 0 0,-12 0 368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32.493"/>
    </inkml:context>
    <inkml:brush xml:id="br0">
      <inkml:brushProperty name="width" value="0.05" units="cm"/>
      <inkml:brushProperty name="height" value="0.05" units="cm"/>
      <inkml:brushProperty name="color" value="#E71224"/>
    </inkml:brush>
  </inkml:definitions>
  <inkml:trace contextRef="#ctx0" brushRef="#br0">512 4 304 0 0,'-6'-4'6510'0'0,"-2"14"-6340"0"0,-1 1 0 0 0,2 0 0 0 0,0 0 0 0 0,0 1 0 0 0,1 0 0 0 0,0 0 0 0 0,1 0 0 0 0,0 1 0 0 0,1 0 0 0 0,-4 20 0 0 0,4-14-66 0 0,1 1 1 0 0,1 0-1 0 0,0 0 0 0 0,2 0 1 0 0,0 0-1 0 0,5 34 1 0 0,-2-42-68 0 0,0-1 1 0 0,0 0 0 0 0,1 1-1 0 0,0-1 1 0 0,1-1-1 0 0,1 1 1 0 0,-1-1 0 0 0,2 0-1 0 0,-1 0 1 0 0,1-1-1 0 0,1 1 1 0 0,0-2-1 0 0,0 1 1 0 0,1-1 0 0 0,0 0-1 0 0,0-1 1 0 0,1 0-1 0 0,0-1 1 0 0,0 0 0 0 0,0 0-1 0 0,1-1 1 0 0,0 0-1 0 0,12 3 1 0 0,-19-7-23 0 0,-1 0-1 0 0,1-1 1 0 0,-1 0-1 0 0,1 1 1 0 0,0-1 0 0 0,-1 0-1 0 0,1-1 1 0 0,0 1-1 0 0,-1-1 1 0 0,1 1 0 0 0,-1-1-1 0 0,1 0 1 0 0,-1-1 0 0 0,1 1-1 0 0,-1 0 1 0 0,0-1-1 0 0,4-2 1 0 0,-5 3 5 0 0,0-1 0 0 0,0 1-1 0 0,-1-1 1 0 0,1 0 0 0 0,0 1 0 0 0,-1-1-1 0 0,1 0 1 0 0,-1 0 0 0 0,0 0 0 0 0,0 0-1 0 0,1 0 1 0 0,-1 0 0 0 0,-1 0 0 0 0,1-1-1 0 0,0 1 1 0 0,0 0 0 0 0,-1 0 0 0 0,1-1-1 0 0,-1 1 1 0 0,0 0 0 0 0,0-1 0 0 0,0 1-1 0 0,0-1 1 0 0,0 1 0 0 0,0 0 0 0 0,-1-1-1 0 0,0-2 1 0 0,-10 25-27 0 0,-3 9 6 0 0,2 2 1 0 0,-16 59-1 0 0,3-7-1 0 0,-238 518-199 0 0,201-470 24 0 0,40-91 94 0 0,-2-1 0 0 0,-35 48 1 0 0,54-81 152 0 0,0 1 1 0 0,-1-1 0 0 0,1 1-1 0 0,-1-2 1 0 0,-1 1 0 0 0,-12 9 0 0 0,17-14-19 0 0,-1 1 0 0 0,1-1 0 0 0,0 0 0 0 0,0 0 0 0 0,-1-1 0 0 0,1 1 0 0 0,-1 0 1 0 0,1-1-1 0 0,-1 1 0 0 0,1-1 0 0 0,-1 0 0 0 0,1 0 0 0 0,-1 0 0 0 0,1 0 0 0 0,-1 0 1 0 0,1-1-1 0 0,-1 1 0 0 0,1-1 0 0 0,0 1 0 0 0,-1-1 0 0 0,1 0 0 0 0,-1 0 0 0 0,1 0 0 0 0,0 0 1 0 0,0 0-1 0 0,-3-3 0 0 0,-1-1 117 0 0,0 1 0 0 0,1-1 0 0 0,0-1 0 0 0,0 1 0 0 0,0-1 0 0 0,0 0 0 0 0,1 0 0 0 0,0 0 0 0 0,1-1 0 0 0,-1 0 1 0 0,-4-13-1 0 0,6 15-204 0 0,1 1 1 0 0,0-1 0 0 0,0 1-1 0 0,1-1 1 0 0,-1 1 0 0 0,1-1-1 0 0,0 0 1 0 0,1-8 0 0 0,0 10-279 0 0,0-1 1 0 0,0 1-1 0 0,0 0 1 0 0,0 0-1 0 0,0 0 1 0 0,0 0 0 0 0,1 0-1 0 0,0 0 1 0 0,-1 1-1 0 0,1-1 1 0 0,0 0-1 0 0,1 1 1 0 0,3-4 0 0 0,-1-2-6784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43.382"/>
    </inkml:context>
    <inkml:brush xml:id="br0">
      <inkml:brushProperty name="width" value="0.05" units="cm"/>
      <inkml:brushProperty name="height" value="0.05" units="cm"/>
      <inkml:brushProperty name="color" value="#E71224"/>
    </inkml:brush>
  </inkml:definitions>
  <inkml:trace contextRef="#ctx0" brushRef="#br0">382 182 368,'0'0'1672,"-2"3"-1304,-30 39 663,-48 83 0,35-49-573,-42 52 125,-23 39 227,101-155-698,8-11-98,1 0 0,-1 0 0,0-1-1,0 1 1,1 0 0,-1 0 0,1 0 0,-1 0 0,1 0-1,-1 0 1,1 0 0,0 0 0,-1 0 0,1 3 0,0-4 3,0 0 1,0 0 0,-1 1-1,1-1 1,0 0 0,0 0-1,0 1 1,0-1-1,0 0 1,0 0 0,-1 1-1,1-1 1,0 0 0,0 0-1,0 0 1,-1 1 0,1-1-1,0 0 1,0 0 0,0 0-1,-1 0 1,1 1 0,0-1-1,0 0 1,-1 0 0,1 0-1,0 0 1,-1 0-1,1 0 1,0 0 0,0 0-1,-1 0 1,1 0 0,0 0-1,0 0 1,-1 0 0,0 0-1,3-21-7,0 0 0,2 1 0,8-32-1,4-16 0,-5 25-29,2 1 1,1 1 0,2 1 0,26-47-1,-23 48 31,-12 27-54,-6 11 24,3 3-31,2 2 41,1 1 1,-1 0 0,0 0 0,6 7-1,-6-6 6,0 0 0,0-1-1,0 1 1,1-1 0,0-1-1,11 7 1,-7-7 32,-1 0-1,1-1 1,0 0-1,1 0 1,-1-2-1,0 1 1,0-1-1,22-1 1,-15-2 8,0-1 1,-1 0 0,1-2 0,-1 0 0,18-7-1,-8 1 6,-1-2 0,0-1 0,0-1 0,-1 0 0,40-35 0,-51 37 44,0 0-1,0-1 0,-1 0 0,-1-1 1,0-1-1,-2 0 0,1 0 0,-2-1 1,0 0-1,6-19 0,-7 5 387,-7 30-426,-5 5-8,-29 38 18,3 1-1,1 1 1,-33 67 0,-57 156 101,29-38 44,71-181-101,-31 58 0,40-91-2210,21-32-2262,-6 10 2313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44.038"/>
    </inkml:context>
    <inkml:brush xml:id="br0">
      <inkml:brushProperty name="width" value="0.05" units="cm"/>
      <inkml:brushProperty name="height" value="0.05" units="cm"/>
      <inkml:brushProperty name="color" value="#E71224"/>
    </inkml:brush>
  </inkml:definitions>
  <inkml:trace contextRef="#ctx0" brushRef="#br0">139 237 484,'14'-8'1466,"0"0"0,23-19-1,-9 7-598,-10 7-359,-3 5-210,-2-2 0,1 1 0,-1-2 0,0 0 0,-1 0 0,-1-1 0,0-1 0,13-17 0,-23 28-238,0 0-1,0 0 1,0 0-1,0 0 1,-1 0-1,1 0 0,0 0 1,-1 0-1,0 0 1,1 0-1,-1-4 1,0 5-42,0 0 1,0 1 0,-1-1-1,1 0 1,0 0 0,0 1-1,-1-1 1,1 0 0,0 1-1,-1-1 1,1 0 0,-1 1-1,1-1 1,-1 1 0,1-1-1,-1 1 1,1-1 0,-1 1-1,1-1 1,-1 1 0,0-1-1,0 0 1,-2 1-4,0-1 0,1 1 1,-1-1-1,0 1 0,1 0 0,-1 0 0,0 0 0,0 0 1,1 1-1,-1-1 0,1 1 0,-1-1 0,0 1 0,1 0 1,-1 0-1,-3 3 0,-23 11 32,0 2 1,2 0-1,0 2 1,-44 41-1,54-43-39,0 0 1,1 2-1,1 0 0,1 0 1,0 1-1,2 1 0,-13 27 0,23-44-6,1 0-1,-1 1 1,1-1-1,-1 1 1,1-1-1,0 1 1,1-1-1,-1 1 1,1-1-1,0 1 1,0 0-1,0-1 1,1 1-1,0-1 1,0 1-1,0-1 1,0 1-1,1-1 0,-1 0 1,1 1-1,0-1 1,1 0-1,-1 0 1,6 7-1,-3-6-23,0-1-1,1 1 0,-1-1 1,1 0-1,0 0 0,0 0 1,0-1-1,1 0 1,-1-1-1,1 1 0,-1-1 1,1 0-1,0-1 0,0 0 1,12 1-1,-6-1-258,0-1-1,0-1 1,0 0-1,0 0 1,0-2 0,15-4-1,-12 2-1167,-1-1 0,21-10 0,-11 1-803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44.773"/>
    </inkml:context>
    <inkml:brush xml:id="br0">
      <inkml:brushProperty name="width" value="0.05" units="cm"/>
      <inkml:brushProperty name="height" value="0.05" units="cm"/>
      <inkml:brushProperty name="color" value="#E71224"/>
    </inkml:brush>
  </inkml:definitions>
  <inkml:trace contextRef="#ctx0" brushRef="#br0">0 0 176,'0'0'4842,"22"11"-3780,84-5 162,11 2-4178,-111-7 1308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45.117"/>
    </inkml:context>
    <inkml:brush xml:id="br0">
      <inkml:brushProperty name="width" value="0.05" units="cm"/>
      <inkml:brushProperty name="height" value="0.05" units="cm"/>
      <inkml:brushProperty name="color" value="#E71224"/>
    </inkml:brush>
  </inkml:definitions>
  <inkml:trace contextRef="#ctx0" brushRef="#br0">7 14 168,'0'0'432,"-6"5"696,18 1-748,11-2-16,-3-4-28,11-2 20,11 2-152,7-4-148,1 2-88,-5 0-92,3-1-124,-7-5-260,-8 5-540,-2-1 240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45.523"/>
    </inkml:context>
    <inkml:brush xml:id="br0">
      <inkml:brushProperty name="width" value="0.05" units="cm"/>
      <inkml:brushProperty name="height" value="0.05" units="cm"/>
      <inkml:brushProperty name="color" value="#E71224"/>
    </inkml:brush>
  </inkml:definitions>
  <inkml:trace contextRef="#ctx0" brushRef="#br0">656 81 20,'1'-1'167,"0"-1"0,0 1 1,0-1-1,-1 0 0,1 1 0,0-1 0,-1 0 0,0 1 1,1-1-1,-1 0 0,0 0 0,0 1 0,0-1 1,0 0-1,0 0 0,0 1 0,0-1 0,-1 0 0,1 0 1,-1 1-1,0-3 0,-21-30 2695,18 28-2607,4 5 69,-1 1-66,-1 0-208,0 0 0,0 0-1,0 0 1,0 0 0,1 0-1,-1 0 1,0 0 0,0 0 0,0 1-1,-2 0 1,-11 11 78,1 0 1,-1 1-1,2 1 1,0 0-1,1 0 0,0 2 1,1-1-1,1 1 1,1 1-1,-9 20 0,-9 25 42,-27 99-1,41-112-81,1 0 0,-8 75 0,12-84 101,7-38-108,2-6-15,8-20-29,-5 15-63,1 1 0,0-1-1,0 1 1,1 0 0,0 0-1,1 1 1,14-13 0,-21 19-12,1 1-67,0 1 103,0-1 0,0 0 0,-1 0-1,1 1 1,0-1 0,0 1 0,-1-1-1,1 1 1,0-1 0,0 1 0,-1-1-1,1 1 1,-1-1 0,1 1-1,-1 0 1,1-1 0,-1 1 0,1 0-1,-1 0 1,1-1 0,-1 1 0,0 0-1,0 0 1,1 0 0,-1-1 0,0 1-1,0 0 1,0 0 0,0 0 0,0 0-1,0-1 1,0 1 0,0 1 0,-4 30 26,-7-7 26,0 0 0,-1-1 0,-26 37-1,-55 61 80,-11 16-10,57-74-56,33-46-44,0 0 1,2 1-1,0 0 0,1 0 0,1 2 0,-11 27 1,20-45-13,1 0 1,-1 0-1,0 0 0,1-1 1,0 1-1,-1 0 1,1 0-1,0 0 1,0 0-1,1 0 1,-1 0-1,1 0 0,-1 0 1,1-1-1,0 1 1,0 0-1,0 0 1,1-1-1,-1 1 1,3 3-1,-1-3 4,0 1 0,1-1 0,0 0 0,-1 0 0,1 0 1,0 0-1,0-1 0,1 1 0,-1-1 0,1 0 0,5 1 0,6 2-1,0-1-1,0-1 1,1-1 0,-1 0-1,0-1 1,21-2-1,-25 0-160,132-12-525,-118 8-2141,44-13 1,-51 11 300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46.853"/>
    </inkml:context>
    <inkml:brush xml:id="br0">
      <inkml:brushProperty name="width" value="0.05" units="cm"/>
      <inkml:brushProperty name="height" value="0.05" units="cm"/>
      <inkml:brushProperty name="color" value="#E71224"/>
    </inkml:brush>
  </inkml:definitions>
  <inkml:trace contextRef="#ctx0" brushRef="#br0">1 387 192,'60'-86'4363,"-12"16"-2539,-35 52-1332,-2 0-1,-1 0 0,12-27 1,11-22 777,-8 3 233,-24 63-1426,-3 4-65,-22 41 44,-33 88 0,34-75-51,9-21-235,1 0 0,2 0 0,1 1 0,2 0 0,2 1 0,-4 69 0,10-107 18,4 15-1002,4-15-3267,11-9 2348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0:51.936"/>
    </inkml:context>
    <inkml:brush xml:id="br0">
      <inkml:brushProperty name="width" value="0.05" units="cm"/>
      <inkml:brushProperty name="height" value="0.05" units="cm"/>
    </inkml:brush>
  </inkml:definitions>
  <inkml:trace contextRef="#ctx0" brushRef="#br0">2 5 4 0 0,'0'0'645'0'0,"0"0"-706"0"0,-1 0 61 0 0,1 0-1 0 0,0 0 0 0 0,0 0 1 0 0,0 0-1 0 0,0 0 1 0 0,0 0-1 0 0,0-1 1 0 0,0 1-1 0 0,0 0 1 0 0,0 0-1 0 0,0 0 0 0 0,0 0 1 0 0,0 0-1 0 0,-1 0 1 0 0,1 0-1 0 0,0-1 1 0 0,0 1-1 0 0,0 0 0 0 0,0 0 1 0 0,0 0-1 0 0,0 0 1 0 0,0 0-1 0 0,0 0 1 0 0,0 0-1 0 0,0-1 1 0 0,0 1-1 0 0,0 0 0 0 0,0 0 1 0 0,0 0-1 0 0,1 0 1 0 0,-1 0-1 0 0,0 0 1 0 0,0 0-1 0 0,0-1 0 0 0,0 1 1 0 0,0 0-1 0 0,0 0 1 0 0,0 0-1 0 0,0 0 1 0 0,0 0-1 0 0,0 0 0 0 0,0 0 1 0 0,0 0-1 0 0,1 0 1 0 0,-1 0-1 0 0,0 0 1 0 0,0-1-1 0 0,0 1 1 0 0,0 0-1 0 0,0 0 0 0 0,0 0 1 0 0,0 0-1 0 0,0 0 1 0 0,1 0-1 0 0,-1 0 1 0 0,0 0-1 0 0,9 14-30 0 0,-9-14 15 0 0,0 0 17 0 0,1 0-1 0 0,-1 0 1 0 0,1 0-1 0 0,-1 0 1 0 0,1 0-1 0 0,-1 0 1 0 0,1 0-1 0 0,-1 0 0 0 0,1 1 1 0 0,-1-1-1 0 0,1 0 1 0 0,-1 0-1 0 0,1 0 1 0 0,-1 0-1 0 0,0 1 1 0 0,1-1-1 0 0,-1 0 1 0 0,1 0-1 0 0,-1 1 0 0 0,0-1 1 0 0,1 0-1 0 0,-1 1 1 0 0,0-1-1 0 0,1 0 1 0 0,-1 1-1 0 0,0-1 1 0 0,1 1-1 0 0,-1-1 1 0 0,0 0-1 0 0,0 1 0 0 0,0-1 1 0 0,1 1-1 0 0,-1-1 1 0 0,0 1-1 0 0,0 0 1 0 0,0 0 0 0 0,1-1 1 0 0,-1 1 0 0 0,0 0-1 0 0,0 0 1 0 0,1-1-1 0 0,-1 1 1 0 0,1 0 0 0 0,-1 0-1 0 0,1-1 1 0 0,-1 1-1 0 0,1-1 1 0 0,-1 1 0 0 0,1 0-1 0 0,-1-1 1 0 0,1 1 0 0 0,0-1-1 0 0,-1 1 1 0 0,1-1-1 0 0,0 0 1 0 0,0 1 0 0 0,-1-1-1 0 0,1 0 1 0 0,0 1-1 0 0,2 0 1809 0 0,5-13-3025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47.181"/>
    </inkml:context>
    <inkml:brush xml:id="br0">
      <inkml:brushProperty name="width" value="0.05" units="cm"/>
      <inkml:brushProperty name="height" value="0.05" units="cm"/>
      <inkml:brushProperty name="color" value="#E71224"/>
    </inkml:brush>
  </inkml:definitions>
  <inkml:trace contextRef="#ctx0" brushRef="#br0">228 0 508,'-11'19'620,"1"-3"-16,-4 9-52,-3-3-56,-4 4-36,7-2-64,-3 2-24,-3 6-96,1-6 12,3 9-36,-3-13-100,3 1-92,9-9-132,-3 1-164,6-5-92,-2-1-408,2-2-792,2-1 348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48.150"/>
    </inkml:context>
    <inkml:brush xml:id="br0">
      <inkml:brushProperty name="width" value="0.05" units="cm"/>
      <inkml:brushProperty name="height" value="0.05" units="cm"/>
      <inkml:brushProperty name="color" value="#E71224"/>
    </inkml:brush>
  </inkml:definitions>
  <inkml:trace contextRef="#ctx0" brushRef="#br0">1 54 264,'0'0'1415,"6"-14"5949,34 4-7244,-8 0-102,-9 6-56,72-10 60,-86 13-58,0 1 1,1 0 0,-1 0-1,0 1 1,1 0 0,-1 1-1,16 5 1,-23-7 21,-1 1 0,0-1 1,0 0-1,0 1 0,0-1 0,0 1 0,0 0 1,0-1-1,0 1 0,0 0 0,0-1 0,0 1 0,0 0 1,0 0-1,-1 0 0,1 0 0,0 0 0,-1 0 0,1 0 1,0 0-1,-1 0 0,1 0 0,-1 0 0,0 0 1,1 0-1,-1 2 0,0-1 5,0 0 0,-1 1 0,1-1 0,-1 0 0,0 0 0,1 0 1,-1 0-1,0-1 0,0 1 0,0 0 0,0 0 0,-1 0 0,-1 2 0,-7 6-3,0 0 0,0-1-1,-18 12 1,28-21 9,-23 15-5,0-1 0,-1-2-1,0 0 1,-33 10 0,18-7 66,18-4-26,21-11-32,0 0 0,0 0 1,0 1-1,0-1 0,0 0 0,-1 0 0,1 0 0,0 0 0,0 0 0,0 1 0,0-1 1,0 0-1,0 0 0,0 0 0,0 0 0,0 1 0,0-1 0,0 0 0,0 0 0,0 0 1,0 0-1,0 1 0,0-1 0,0 0 0,0 0 0,0 0 0,0 0 0,0 1 0,0-1 1,0 0-1,0 0 0,0 0 0,0 0 0,0 1 0,0-1 0,0 0 0,1 0 0,-1 0 1,0 0-1,0 0 0,0 0 0,0 1 0,0-1 0,0 0 0,1 0 0,-1 0 0,0 0 1,0 0-1,0 0 0,1 0 0,38 8-26,-12-4 17,-1 2-44,-1 0 0,0 2 0,27 12 0,-41-15-8,0 0 0,-1 1 0,0 0 0,0 1 0,0 0 0,-1 0 0,0 1-1,-1 0 1,11 13 0,-17-18 46,0 0-1,0 0 0,0 0 1,0 0-1,0 1 0,-1-1 1,1 0-1,-1 1 0,0-1 1,0 1-1,0 0 0,-1-1 1,1 1-1,-1 0 0,0-1 0,0 1 1,0 0-1,0-1 0,-2 8 1,0-7 9,0 0 1,0 0 0,0 0 0,0 0-1,0-1 1,-1 1 0,0-1 0,0 1-1,0-1 1,0 0 0,0 0-1,0 0 1,-1-1 0,1 1 0,-8 3-1,-7 3 126,0-1 0,0 0 0,-1-1 0,0-1 0,0-1 0,0-1 0,-1 0 0,1-1-1,-1-2 1,0 0 0,0-1 0,-22-2 0,42 2-130,-1 0-1,1 0 1,-1-1-1,1 1 0,-1 0 1,1 0-1,0 0 1,-1 0-1,1 0 1,-1 0-1,1-1 1,0 1-1,-1 0 1,1 0-1,0 0 1,-1-1-1,1 1 1,0 0-1,-1-1 0,1 1 1,0 0-1,0-1 1,-1 1-1,1 0 1,0-1-1,0 1 1,0 0-1,-1-1 1,1 1-1,0-1 1,0 1-1,0 0 0,0-1 1,0 1-1,0-1 1,0 1-1,0-1 1,0 1-1,0 0 1,0-1-1,0 1 1,0-1-1,0 1 1,0 0-1,1-1 1,-1 1-1,0-1 0,1 0 1,12-16-1103,17 0-2372,-14 9 1473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48.478"/>
    </inkml:context>
    <inkml:brush xml:id="br0">
      <inkml:brushProperty name="width" value="0.05" units="cm"/>
      <inkml:brushProperty name="height" value="0.05" units="cm"/>
      <inkml:brushProperty name="color" value="#E71224"/>
    </inkml:brush>
  </inkml:definitions>
  <inkml:trace contextRef="#ctx0" brushRef="#br0">159 1 340,'-6'14'1592,"0"8"-989,-1 0-1,-1-1 0,-1 1 1,-1-1-1,-19 30 0,21-36-405,-39 66 714,35-65-850,10-14-435,0 0 1,1-1-1,-1 1 0,0 0 1,1 0-1,0 0 1,-1 0-1,1 1 1,0-1-1,-1 3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49.494"/>
    </inkml:context>
    <inkml:brush xml:id="br0">
      <inkml:brushProperty name="width" value="0.05" units="cm"/>
      <inkml:brushProperty name="height" value="0.05" units="cm"/>
      <inkml:brushProperty name="color" value="#E71224"/>
    </inkml:brush>
  </inkml:definitions>
  <inkml:trace contextRef="#ctx0" brushRef="#br0">247 1 408 0 0,'2'4'164'0'0,"-1"0"0"0"0,0-1 0 0 0,0 1 0 0 0,-1 0 0 0 0,1 0 0 0 0,-1 0 0 0 0,0 0 0 0 0,0 0 0 0 0,0 0 0 0 0,0 0 0 0 0,-1 0 0 0 0,0 0 0 0 0,0 0 0 0 0,0 0 0 0 0,-3 6 0 0 0,0 8 172 0 0,-4 17 27 0 0,-6 16 82 0 0,-4 13-32 0 0,10-21-199 0 0,5-4 91 0 0,1 40 1 0 0,2-78-289 0 0,0 0 0 0 0,-1 0 0 0 0,1 0 1 0 0,0-1-1 0 0,0 1 0 0 0,0 0 0 0 0,0 0 0 0 0,-1-1 0 0 0,1 1 1 0 0,0 0-1 0 0,-1 0 0 0 0,1-1 0 0 0,-1 1 0 0 0,1 0 0 0 0,0-1 1 0 0,-1 1-1 0 0,0 0 0 0 0,1-1 0 0 0,-1 1 0 0 0,1-1 0 0 0,-1 1 1 0 0,0-1-1 0 0,1 1 0 0 0,-1-1 0 0 0,0 0 0 0 0,1 1 0 0 0,-1-1 1 0 0,0 0-1 0 0,0 0 0 0 0,1 1 0 0 0,-1-1 0 0 0,0 0 0 0 0,0 0 1 0 0,0 0-1 0 0,1 0 0 0 0,-1 0 0 0 0,0 0 0 0 0,0 0 0 0 0,0 0 1 0 0,1 0-1 0 0,-2-1 0 0 0,-34-8 195 0 0,33 9-203 0 0,-48-24 182 0 0,20 1-85 0 0,28 20-155 0 0,-1-1 0 0 0,0 0 1 0 0,1 0-1 0 0,0 0 0 0 0,-1 0 0 0 0,2 0 0 0 0,-1-1 0 0 0,0 1 0 0 0,1-1 0 0 0,0 0 0 0 0,0 0 0 0 0,-1-5 1 0 0,1 0-495 0 0,1 0 0 0 0,0 1 1 0 0,0-1-1 0 0,1 0 1 0 0,2-13-1 0 0,0-5-1011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49.853"/>
    </inkml:context>
    <inkml:brush xml:id="br0">
      <inkml:brushProperty name="width" value="0.05" units="cm"/>
      <inkml:brushProperty name="height" value="0.05" units="cm"/>
      <inkml:brushProperty name="color" value="#E71224"/>
    </inkml:brush>
  </inkml:definitions>
  <inkml:trace contextRef="#ctx0" brushRef="#br0">0 39 492 0 0,'10'-4'995'0'0,"-3"1"-295"0"0,-2 1-380 0 0,-2 0-329 0 0,13-4 488 0 0,2 1-1 0 0,-1 1 1 0 0,0 0 0 0 0,1 1-1 0 0,22-1 1 0 0,-11 2-664 0 0,1 2 0 0 0,40 6-1 0 0,-48 0-2190 0 0,-20-5 1002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0.181"/>
    </inkml:context>
    <inkml:brush xml:id="br0">
      <inkml:brushProperty name="width" value="0.05" units="cm"/>
      <inkml:brushProperty name="height" value="0.05" units="cm"/>
      <inkml:brushProperty name="color" value="#E71224"/>
    </inkml:brush>
  </inkml:definitions>
  <inkml:trace contextRef="#ctx0" brushRef="#br0">67 1 416,'-2'13'588,"-2"3"-64,4-1-36,-4 0-60,-3 0-24,1 3-20,-6-3-72,10-4-40,-5-1-188,1-3-72,4 1-160,-4 1-156,0-2-276,4-3-620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0.557"/>
    </inkml:context>
    <inkml:brush xml:id="br0">
      <inkml:brushProperty name="width" value="0.05" units="cm"/>
      <inkml:brushProperty name="height" value="0.05" units="cm"/>
      <inkml:brushProperty name="color" value="#E71224"/>
    </inkml:brush>
  </inkml:definitions>
  <inkml:trace contextRef="#ctx0" brushRef="#br0">6 71 616,'4'-2'244,"0"-1"-1,0 1 1,0 0 0,1 0-1,-1 1 1,0 0 0,1-1-1,-1 1 1,1 1 0,-1-1-1,1 1 1,-1-1-1,8 2 1,63 6 706,-73-7-894,30 5 263,-19-2-219,0-1-1,0 0 1,0-1-1,0 0 1,0-1-1,1 0 1,-1-1-1,0-1 1,0 0-1,16-5 1,-13 1 82,-1 0 0,-1 0 0,22-14 0,-34 19-110,-1 0 1,1 0 0,0 0 0,-1-1-1,1 1 1,-1 0 0,1-1-1,-1 1 1,1-1 0,-1 0 0,0 1-1,0-1 1,0 0 0,1-2-1,-2 3 275,-6 3-292,5-1-52,-2 0 3,0-1 0,0 1 0,0 1 0,0-1 0,0 0 0,0 1-1,0-1 1,1 1 0,-1 0 0,1 0 0,-1 0 0,1 0 0,0 0 0,-1 1-1,1-1 1,1 1 0,-4 4 0,-72 127 156,54-74-97,2 1-1,-24 119 0,40-159-42,0 4-190,2 1 1,-1 40 0,4-65 159,-1 0 0,1-1 0,0 1 0,-1 0 0,1-1 0,0 1 0,-1 0 0,1-1 0,0 1 0,-1-1 0,1 1 1,-1-1-1,1 1 0,-1-1 0,0 1 0,1-1 0,-1 0 0,1 1 0,-1-1 0,0 0 0,1 1 0,-1-1 0,0 0 0,1 0 0,-1 0 0,0 0 0,1 1 0,-1-1 1,0 0-1,0 0 0,1 0 0,-1 0 0,0-1 0,1 1 0,-1 0 0,0 0 0,1 0 0,-1 0 0,0-1 0,-1 0 0,-27-8-162,11 1 123,1 0 1,1-2-1,-1 0 0,2-1 1,-1 0-1,-23-24 1,38 34 54,0 1 1,0-1-1,0 0 0,0 0 1,0 1-1,0-1 1,0 0-1,1 0 1,-1 0-1,0 0 0,1 0 1,-1 0-1,0 0 1,1 0-1,0 0 0,-1 0 1,1-1-1,0 1 1,-1 0-1,1 0 1,0 0-1,0 0 0,0-1 1,0 1-1,0 0 1,0 0-1,0 0 1,0-1-1,1 1 0,-1 0 1,0 0-1,1 0 1,-1 0-1,1 0 0,-1 0 1,1 0-1,-1 0 1,1 0-1,0 0 1,0 0-1,-1 0 0,1 0 1,0 0-1,0 1 1,0-1-1,0 0 1,0 1-1,0-1 0,0 0 1,0 1-1,0-1 1,0 1-1,1 0 1,0-1-1,10-3 9,0 0-1,1 1 1,24-4 0,-28 6-19,37-5-80,67-1-1,-41 7-3270,-51 0 1519,-9 0 141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0.884"/>
    </inkml:context>
    <inkml:brush xml:id="br0">
      <inkml:brushProperty name="width" value="0.05" units="cm"/>
      <inkml:brushProperty name="height" value="0.05" units="cm"/>
      <inkml:brushProperty name="color" value="#E71224"/>
    </inkml:brush>
  </inkml:definitions>
  <inkml:trace contextRef="#ctx0" brushRef="#br0">141 1 584,'0'8'458,"-1"1"0,0-1-1,-1 1 1,0-1 0,0 0-1,-1 0 1,-5 11 0,-31 55 1561,8-18-857,28-50-1109,0 1 0,-1-1 0,0 0 0,-9 11 1,12-15-426,-1 0 1,0-1 0,1 1 0,-1-1 0,0 0 0,0 0 0,0 0 0,0 1-1,0-2 1,0 1 0,-3 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2.025"/>
    </inkml:context>
    <inkml:brush xml:id="br0">
      <inkml:brushProperty name="width" value="0.05" units="cm"/>
      <inkml:brushProperty name="height" value="0.05" units="cm"/>
      <inkml:brushProperty name="color" value="#E71224"/>
    </inkml:brush>
  </inkml:definitions>
  <inkml:trace contextRef="#ctx0" brushRef="#br0">364 324 360,'11'-14'607,"0"-1"-1,-2 0 1,0-1 0,12-28-1,-19 37-502,0 1 0,0-1 0,-1 1 0,1-1 0,-2 0 0,1 1 0,-1-1 0,0 0 0,0 0 0,-1 1 0,0-1 0,0 0 0,0 1 0,-1-1 0,-4-9 0,2 6 56,0 1-1,-1 1 1,0-1-1,0 1 1,-1-1 0,0 2-1,-1-1 1,-9-9-1,14 15-134,-1 0 0,1 1 0,0-1 0,0 1 0,-1-1 0,1 1 0,-1 0 0,0-1 1,1 1-1,-1 1 0,0-1 0,1 0 0,-1 1 0,0-1 0,0 1 0,0 0 0,1 0 0,-1 0 0,0 0 0,0 0 0,0 1 0,0-1 0,1 1 0,-1 0 0,0 0 0,1 0 0,-1 0 0,1 0 0,-1 1 0,1-1 0,-1 1 0,1 0 0,-3 2 0,0 1-2,-1 0-1,1 1 1,1-1 0,-1 1 0,1 0-1,0 0 1,0 1 0,1-1 0,0 1-1,0 0 1,1 0 0,-1 0 0,1 0-1,0 8 1,-2 12 24,1 0 0,2 41 0,1-21-1,0 206 135,-1-226-185,0 0 0,-2-1 0,-1 1 0,-1-1 0,-15 45 0,20-71 11,0 1 1,-1 0 0,1-1-1,0 1 1,0 0-1,-1-1 1,1 1-1,0 0 1,-1-1 0,1 1-1,-1 0 1,1-1-1,-1 1 1,1-1 0,-1 1-1,1-1 1,-1 1-1,0-1 1,1 0 0,-1 1-1,0-1 1,1 0-1,-1 1 1,0-1 0,1 0-1,-1 0 1,0 0-1,0 1 1,1-1 0,-1 0-1,0 0 1,0 0-1,1 0 1,-1 0 0,0 0-1,0-1 1,1 1-1,-1 0 1,0 0 0,1 0-1,-1-1 1,0 1-1,1 0 1,-1-1 0,0 1-1,1-1 1,-1 1-1,1-1 1,-1 1-1,0-2 1,-30-30 104,27 26-58,-12-13 90,1-1 0,2 0-1,0-1 1,0-1 0,-9-25-1,19 39-86,-1 0-1,2 0 0,-1-1 0,1 1 0,0-1 1,1 0-1,0 0 0,0 1 0,1-1 1,0 0-1,0 0 0,1 0 0,0 1 0,1-1 1,0 0-1,0 1 0,7-15 0,-6 19-78,0-1-1,0 1 0,1 0 1,-1 0-1,1 0 0,0 0 1,1 1-1,-1 0 0,1 0 1,-1 0-1,1 0 0,0 1 1,0-1-1,8-1 1,7-3-520,0 1 1,28-3 0,-36 7-623,1 1 1,0 1-1,14 0 1,-7 2-1000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2.385"/>
    </inkml:context>
    <inkml:brush xml:id="br0">
      <inkml:brushProperty name="width" value="0.05" units="cm"/>
      <inkml:brushProperty name="height" value="0.05" units="cm"/>
      <inkml:brushProperty name="color" value="#E71224"/>
    </inkml:brush>
  </inkml:definitions>
  <inkml:trace contextRef="#ctx0" brushRef="#br0">81 1 64,'-6'15'464,"-2"-2"-48,-5 5-56,-1-5-124,6 2-76,2 2-196,-5-4-244,3-2-300,2-4 136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1:36.910"/>
    </inkml:context>
    <inkml:brush xml:id="br0">
      <inkml:brushProperty name="width" value="0.05" units="cm"/>
      <inkml:brushProperty name="height" value="0.05" units="cm"/>
    </inkml:brush>
  </inkml:definitions>
  <inkml:trace contextRef="#ctx0" brushRef="#br0">1053 132 4 0 0,'-13'-18'3496'0'0,"11"16"-3254"0"0,0 0 0 0 0,0 1 0 0 0,0-1 0 0 0,-1 0-1 0 0,1 1 1 0 0,0-1 0 0 0,-1 1 0 0 0,1 0 0 0 0,-5-2 0 0 0,6 3-130 0 0,0-2-91 0 0,-1 1-1 0 0,1 0 1 0 0,0 0 0 0 0,-1 0 0 0 0,1 0 0 0 0,-1 0 0 0 0,0 0 0 0 0,1 0 0 0 0,-1 0 0 0 0,0 1 0 0 0,1-1 0 0 0,-1 0 0 0 0,0 1 0 0 0,0 0 0 0 0,-3-1 0 0 0,-1-1 27 0 0,-38-14 55 0 0,-78-25-87 0 0,100 35 0 0 0,3 1-21 0 0,-1 1 0 0 0,0 1 0 0 0,0 0 0 0 0,0 2 0 0 0,0 0-1 0 0,-38 4 1 0 0,37-1 2 0 0,0 1-1 0 0,0 2 1 0 0,0 0 0 0 0,1 1-1 0 0,0 1 1 0 0,0 0 0 0 0,1 2-1 0 0,0 1 1 0 0,0 0-1 0 0,-25 18 1 0 0,-4 5-24 0 0,-49 41 0 0 0,81-59 26 0 0,-1 0 0 0 0,2 1 0 0 0,0 1-1 0 0,1 1 1 0 0,1 0 0 0 0,-11 20 0 0 0,-5 10-21 0 0,19-34 19 0 0,1 1 0 0 0,0 0 0 0 0,1 1 1 0 0,1 0-1 0 0,0 0 0 0 0,1 1 1 0 0,1 0-1 0 0,-5 27 0 0 0,7-16 1 0 0,1-13 0 0 0,0 0-1 0 0,1 0 1 0 0,1-1 0 0 0,0 1-1 0 0,1 0 1 0 0,4 19 0 0 0,-2-20-2 0 0,1 0 0 0 0,0-1 0 0 0,1 0 0 0 0,1 0 0 0 0,0 0 0 0 0,1 0 0 0 0,0-1 0 0 0,1 0 0 0 0,0 0 0 0 0,0-1 0 0 0,2 0 0 0 0,-1-1 0 0 0,1 0 0 0 0,1 0 0 0 0,0-1 0 0 0,0-1 0 0 0,1 0 0 0 0,18 10 0 0 0,-14-11 9 0 0,-1-1 1 0 0,1-1 0 0 0,0-1 0 0 0,0 0 0 0 0,1-1-1 0 0,-1 0 1 0 0,1-2 0 0 0,0 0 0 0 0,-1-1-1 0 0,1 0 1 0 0,0-1 0 0 0,-1-1 0 0 0,1-1 0 0 0,22-7-1 0 0,21-8 1 0 0,-2-3-1 0 0,85-42 0 0 0,-117 51-4 0 0,-7 3-2 0 0,191-94 24 0 0,-163 77 2 0 0,-1-2 0 0 0,57-47 0 0 0,-97 70 3 0 0,1-1 0 0 0,-1 0-1 0 0,-1-1 1 0 0,1 0 0 0 0,-1 0-1 0 0,0 0 1 0 0,-1 0 0 0 0,0-1-1 0 0,0 1 1 0 0,0-1 0 0 0,-1 0-1 0 0,0 0 1 0 0,-1-1 0 0 0,0 1-1 0 0,0 0 1 0 0,0-1 0 0 0,-1 1-1 0 0,-1-1 1 0 0,0-16 0 0 0,-1 15 13 0 0,0-1 0 0 0,-1 0 0 0 0,0 1 0 0 0,-1 0 0 0 0,0-1 0 0 0,-1 1 1 0 0,0 0-1 0 0,0 1 0 0 0,-1-1 0 0 0,0 1 0 0 0,-1 0 0 0 0,0 0 0 0 0,0 0 0 0 0,-1 1 1 0 0,0 0-1 0 0,-1 1 0 0 0,0-1 0 0 0,0 1 0 0 0,0 1 0 0 0,-1 0 0 0 0,0 0 0 0 0,0 0 0 0 0,-1 1 1 0 0,-13-5-1 0 0,-14-4-186 0 0,-1 1 1 0 0,0 1 0 0 0,-1 3-1 0 0,0 1 1 0 0,-62-5 0 0 0,83 13-693 0 0,0 0 0 0 0,0 1 0 0 0,1 1 1 0 0,-32 6-1 0 0,22-2-856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2.853"/>
    </inkml:context>
    <inkml:brush xml:id="br0">
      <inkml:brushProperty name="width" value="0.05" units="cm"/>
      <inkml:brushProperty name="height" value="0.05" units="cm"/>
      <inkml:brushProperty name="color" value="#E71224"/>
    </inkml:brush>
  </inkml:definitions>
  <inkml:trace contextRef="#ctx0" brushRef="#br0">426 128 788,'1'-3'177,"1"0"-1,-1 0 1,0 0-1,0 0 1,0 0-1,0 0 1,0 0-1,-1-1 1,0 1 0,1 0-1,-1 0 1,0 0-1,0-1 1,-1 1-1,1 0 1,-1 0-1,0 0 1,1 0 0,-1 0-1,-1 0 1,1 0-1,0 0 1,-1 0-1,1 0 1,-1 0-1,0 1 1,0-1-1,0 1 1,0 0 0,-1-1-1,1 1 1,-1 0-1,1 0 1,-1 0-1,0 1 1,1-1-1,-6-1 1,-2-1-80,1 0-1,-1 1 1,0 0-1,0 1 1,0 0-1,0 0 1,0 1 0,0 1-1,-1 0 1,-18 2-1,3 1 30,0 2 0,0 1 0,-40 15-1,58-18-95,0 1-1,1-1 0,-1 1 1,1 0-1,0 1 0,0 0 0,0 0 1,1 0-1,-1 1 0,2 0 1,-1 0-1,0 1 0,1-1 0,0 1 1,-5 12-1,8-17-22,1 0 0,1 1 1,-1-1-1,0 0 0,1 1 1,-1-1-1,1 1 0,0-1 0,-1 1 1,1-1-1,0 1 0,1-1 1,-1 1-1,0-1 0,1 1 0,-1-1 1,1 1-1,0-1 0,0 0 1,2 4-1,0-2-4,0 0 0,0 0 0,0-1 0,0 1-1,1-1 1,-1 0 0,1 0 0,0 0 0,0 0 0,5 2 0,4 1-36,-1-1-1,1 0 1,0 0-1,0-1 1,0-1 0,23 2-1,-27-4-3,0-1 0,0 0 0,-1-1 0,1 0 0,0-1 0,-1 0 0,0 0 0,1 0 0,-1-1 0,0-1 0,0 1 0,0-1 0,12-9 0,-15 10 60,0-1 1,-1 0-1,1 0 0,-1 0 0,0-1 0,0 1 0,0-1 1,-1 0-1,0 0 0,0 0 0,0 0 0,0-1 0,-1 0 1,0 1-1,0-1 0,-1 0 0,1 0 0,-1 0 1,0 0-1,-1-6 0,-1 5 153,-2 11-70,-7 26-37,-9 45-61,4 8 51,-44 140 0,56-213-43,-1-1-1,0 1 1,0-1-1,-1 0 1,-1 0-1,-8 11 0,11-17-32,0 0 0,1 0 0,-1-1-1,0 1 1,-1-1 0,1 1-1,0-1 1,-1 0 0,1 0-1,-1-1 1,0 1 0,0-1-1,1 1 1,-1-1 0,0-1-1,0 1 1,0 0 0,-6-1 0,9 0-70,0 0 1,0-1 0,-1 1 0,1 0-1,0-1 1,0 0 0,0 1 0,0-1-1,0 1 1,0-1 0,0 0 0,0 0-1,0 0 1,0 1 0,0-1 0,-1-2-1,-6-10-3818,5 3 1465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3.181"/>
    </inkml:context>
    <inkml:brush xml:id="br0">
      <inkml:brushProperty name="width" value="0.05" units="cm"/>
      <inkml:brushProperty name="height" value="0.05" units="cm"/>
      <inkml:brushProperty name="color" value="#E71224"/>
    </inkml:brush>
  </inkml:definitions>
  <inkml:trace contextRef="#ctx0" brushRef="#br0">71 0 720,'0'8'800,"0"5"-48,-4-4-76,1 0-56,-1 1-44,-2 3-40,2 2-72,0-4-39,-2-2-49,-3 6-80,3 0-144,-4 0-128,6-2-164,0-2-152,4-2-224,-2-1-401,-3 1-983,5-5 436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3.947"/>
    </inkml:context>
    <inkml:brush xml:id="br0">
      <inkml:brushProperty name="width" value="0.05" units="cm"/>
      <inkml:brushProperty name="height" value="0.05" units="cm"/>
      <inkml:brushProperty name="color" value="#E71224"/>
    </inkml:brush>
  </inkml:definitions>
  <inkml:trace contextRef="#ctx0" brushRef="#br0">0 439 348,'16'-16'1396,"0"-1"0,-2-1 0,22-33 1,4-5 247,-10 16-446,-1-2 1,-2 0-1,35-77 0,-57 106-945,-5 11-199,1 0 0,-1 0-1,1 0 1,0-1 0,0 1 0,0 0-1,0 0 1,1 0 0,1-3 0,-2 5 105,-3 5-123,-84 198 127,0 52-723,72-221-457,2-12-3058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4.354"/>
    </inkml:context>
    <inkml:brush xml:id="br0">
      <inkml:brushProperty name="width" value="0.05" units="cm"/>
      <inkml:brushProperty name="height" value="0.05" units="cm"/>
      <inkml:brushProperty name="color" value="#E71224"/>
    </inkml:brush>
  </inkml:definitions>
  <inkml:trace contextRef="#ctx0" brushRef="#br0">244 246 656,'7'-9'465,"0"0"0,-1-1 0,0 1 0,0-1 0,-1-1-1,-1 1 1,0-1 0,4-17 0,-6 24-347,-1-1 1,0 0-1,-1 1 0,1-1 1,-1 0-1,0 0 0,0 1 1,-1-1-1,1 0 1,-1 0-1,0 1 0,0-1 1,-1 0-1,1 1 0,-1 0 1,0-1-1,0 1 0,-1 0 1,1 0-1,-1 0 0,0 0 1,-6-6-1,6 8-79,0 0 0,0 0 0,0 1 0,0-1 0,0 1 0,0 0 0,-1 0-1,1 0 1,0 1 0,-1-1 0,1 1 0,0 0 0,-1-1 0,1 1 0,0 1 0,-1-1 0,1 1 0,0-1 0,-1 1 0,1 0-1,0 0 1,0 0 0,-4 2 0,-4 2 18,1 0 0,0 0 0,0 1 0,0 0 0,-12 11-1,6-4 9,2 1-1,0 0 0,0 1 1,-13 20-1,23-30-47,1 1 0,-1-1 1,1 1-1,0 0 0,1 0 0,0 0 0,0 0 1,0 0-1,0 1 0,1-1 0,0 1 1,1-1-1,-1 1 0,1-1 0,0 1 0,1-1 1,1 8-1,-1-11-7,-1 0 1,1 0-1,0 0 1,0 0-1,0-1 1,1 1-1,-1 0 1,1-1-1,-1 1 0,1-1 1,0 1-1,0-1 1,0 0-1,0 0 1,0 0-1,1 0 1,-1 0-1,0 0 1,6 2-1,-4-3 2,0 1-1,1-1 1,-1 0 0,0-1-1,1 1 1,-1-1 0,0 1-1,1-1 1,-1-1-1,1 1 1,-1-1 0,6-1-1,0 0 7,1-1 0,-1-1 0,0 0 0,0 0 0,0-1 0,-1-1 0,0 1 0,0-1-1,0-1 1,10-9 0,-11 7-21,-1 1-1,0-1 1,0-1-1,-1 1 1,0-1-1,-1 0 1,0 0-1,0-1 1,4-15 0,-5 6-166,0 0 0,-1-1 0,-1 1 0,-1-29 0,-1 47-238,0-13 36,-2 9-3970,-6 3 2077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4.681"/>
    </inkml:context>
    <inkml:brush xml:id="br0">
      <inkml:brushProperty name="width" value="0.05" units="cm"/>
      <inkml:brushProperty name="height" value="0.05" units="cm"/>
      <inkml:brushProperty name="color" value="#E71224"/>
    </inkml:brush>
  </inkml:definitions>
  <inkml:trace contextRef="#ctx0" brushRef="#br0">99 0 280,'0'7'554,"-1"-1"0,0 1 0,-1-1 0,1 0 0,-1 0 0,-1 1 0,1-1 0,-6 10 0,-33 48 1606,28-46-1705,9-12-839,0 1 1,0-1-1,0 1 0,1 0 1,-2 7-1,5-12-1730,3 5 161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5.057"/>
    </inkml:context>
    <inkml:brush xml:id="br0">
      <inkml:brushProperty name="width" value="0.05" units="cm"/>
      <inkml:brushProperty name="height" value="0.05" units="cm"/>
      <inkml:brushProperty name="color" value="#E71224"/>
    </inkml:brush>
  </inkml:definitions>
  <inkml:trace contextRef="#ctx0" brushRef="#br0">1 554 1180,'80'-130'4017,"-4"7"-680,96-120 0,-121 186-1867,-50 56-1410,-2 35 86,-7 1-112,-2 0-1,-1 0 0,-20 41 0,-55 94-627,72-145 404,-41 92-1701,30-37-4368,24-68 3589</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55.385"/>
    </inkml:context>
    <inkml:brush xml:id="br0">
      <inkml:brushProperty name="width" value="0.05" units="cm"/>
      <inkml:brushProperty name="height" value="0.05" units="cm"/>
      <inkml:brushProperty name="color" value="#E71224"/>
    </inkml:brush>
  </inkml:definitions>
  <inkml:trace contextRef="#ctx0" brushRef="#br0">1 467 792,'32'-54'2992,"28"-68"0,-37 73-1717,18-40 756,32-62 2424,-73 150-4217,3 21-50,-3-8-152,0 0 1,-2 0-1,1 0 0,-1 0 0,-1 0 0,0 0 0,-6 13 0,-3 13 11,-77 324-343,88-355-20,-9 29-587,1-14-3493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56.135"/>
    </inkml:context>
    <inkml:brush xml:id="br0">
      <inkml:brushProperty name="width" value="0.05" units="cm"/>
      <inkml:brushProperty name="height" value="0.05" units="cm"/>
      <inkml:brushProperty name="color" value="#E71224"/>
    </inkml:brush>
  </inkml:definitions>
  <inkml:trace contextRef="#ctx0" brushRef="#br0">545 1 536 0 0,'0'12'334'0'0,"0"0"-1"0"0,-2 0 1 0 0,1-1-1 0 0,-2 1 1 0 0,1 0-1 0 0,-1-1 0 0 0,-1 0 1 0 0,0 1-1 0 0,-8 13 1 0 0,-4 16 139 0 0,-4 13-8 0 0,-1 3 285 0 0,-19 83 1 0 0,36-120-578 0 0,1 0 0 0 0,0 0 1 0 0,2 1-1 0 0,1-1 0 0 0,0 1 0 0 0,1-1 0 0 0,1 0 1 0 0,6 23-1 0 0,-8-40-144 0 0,1-1 0 0 0,-1 0 0 0 0,1 0 0 0 0,0 0 0 0 0,0 1 1 0 0,0-1-1 0 0,0 0 0 0 0,0 0 0 0 0,0 0 0 0 0,0 0 0 0 0,1-1 1 0 0,-1 1-1 0 0,1 0 0 0 0,-1 0 0 0 0,1-1 0 0 0,0 1 0 0 0,0-1 1 0 0,0 0-1 0 0,-1 1 0 0 0,1-1 0 0 0,0 0 0 0 0,1 0 0 0 0,-1 0 0 0 0,0 0 1 0 0,0-1-1 0 0,0 1 0 0 0,0-1 0 0 0,1 1 0 0 0,-1-1 0 0 0,0 0 1 0 0,1 1-1 0 0,-1-1 0 0 0,0-1 0 0 0,1 1 0 0 0,-1 0 0 0 0,4-1 0 0 0,-1 0 16 0 0,0-1-1 0 0,0 1 0 0 0,0-1 1 0 0,0 0-1 0 0,0 0 0 0 0,-1-1 1 0 0,1 1-1 0 0,-1-1 1 0 0,1 0-1 0 0,-1 0 0 0 0,0-1 1 0 0,0 1-1 0 0,0-1 0 0 0,-1 0 1 0 0,4-5-1 0 0,-2 2 35 0 0,0 0 0 0 0,0 0 0 0 0,-1-1 0 0 0,-1 1 0 0 0,1-1 0 0 0,-1 0 0 0 0,0 0 0 0 0,-1-1 0 0 0,0 1 1 0 0,-1 0-1 0 0,2-14 0 0 0,-3 21 21 0 0,-3 2-91 0 0,-1 0 1 0 0,1 1 0 0 0,0 0-1 0 0,0 0 1 0 0,0 0-1 0 0,0 0 1 0 0,0 0 0 0 0,0 1-1 0 0,0-1 1 0 0,1 1 0 0 0,0 0-1 0 0,-3 3 1 0 0,-16 21 25 0 0,0 2 1 0 0,2 0-1 0 0,-15 33 0 0 0,-42 101 67 0 0,68-145-90 0 0,-83 211 84 0 0,66-150 310 0 0,-18 88 0 0 0,43-167-318 0 0,0 1 0 0 0,0 0 0 0 0,0 0 0 0 0,0 0 0 0 0,0 0 0 0 0,0 0 1 0 0,0-1-1 0 0,0 1 0 0 0,-1 0 0 0 0,1 0 0 0 0,0 0 0 0 0,0-1 0 0 0,-1 1 0 0 0,1 0 0 0 0,-1 0 1 0 0,1-1-1 0 0,-1 1 0 0 0,1 0 0 0 0,-1 0 0 0 0,1-1 0 0 0,-1 1 0 0 0,0-1 0 0 0,1 1 1 0 0,-1-1-1 0 0,0 1 0 0 0,0-1 0 0 0,1 1 0 0 0,-1-1 0 0 0,0 0 0 0 0,0 1 0 0 0,1-1 0 0 0,-1 0 1 0 0,0 0-1 0 0,0 1 0 0 0,0-1 0 0 0,0 0 0 0 0,0 0 0 0 0,1 0 0 0 0,-1 0 0 0 0,0 0 0 0 0,0 0 1 0 0,-1-1-1 0 0,-2 0 159 0 0,-1-2 0 0 0,0 1 0 0 0,1-1 0 0 0,0 1 0 0 0,0-1 0 0 0,-5-5 0 0 0,-7-4 208 0 0,11 9-687 0 0,-1 0-1 0 0,0 0 1 0 0,0 0 0 0 0,0 0-1 0 0,0 1 1 0 0,0 0 0 0 0,-9-1-1 0 0,-45-3-8452 0 0,32 6 4510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19:50.025"/>
    </inkml:context>
    <inkml:brush xml:id="br0">
      <inkml:brushProperty name="width" value="0.05" units="cm"/>
      <inkml:brushProperty name="height" value="0.05" units="cm"/>
      <inkml:brushProperty name="color" value="#E71224"/>
    </inkml:brush>
  </inkml:definitions>
  <inkml:trace contextRef="#ctx0" brushRef="#br0">1 140 24575,'0'-1'0,"0"0"0,1 0 0,-1 0 0,0 0 0,1 0 0,-1 1 0,1-1 0,-1 0 0,1 0 0,0 1 0,-1-1 0,1 0 0,0 1 0,-1-1 0,1 0 0,0 1 0,0-1 0,-1 1 0,1 0 0,0-1 0,0 1 0,0 0 0,0-1 0,0 1 0,0 0 0,-1 0 0,3 0 0,30-5 0,-26 4 0,418-7 0,-252 10 0,2719-2 0,-2655 20 0,-176-12 0,10 1 0,158 10 0,3287-20 0,-3421-5 0,-1-4 0,164-38 0,-85 13 0,376-28 0,-150 59 0,-226 6 0,9531-2 0,-9502 13 0,-26 0 0,273-11 0,-239-3 0,-40 15 0,-27 0 0,515-12 0,-337-4 0,2708 2-1365,-3002 0-5461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24.184"/>
    </inkml:context>
    <inkml:brush xml:id="br0">
      <inkml:brushProperty name="width" value="0.05" units="cm"/>
      <inkml:brushProperty name="height" value="0.05" units="cm"/>
      <inkml:brushProperty name="color" value="#E71224"/>
    </inkml:brush>
  </inkml:definitions>
  <inkml:trace contextRef="#ctx0" brushRef="#br0">1 16 32 0 0,'0'0'2421'0'0,"18"16"-2392"0"0,-8-10-1 0 0,1-1 0 0 0,0 0 0 0 0,0 0 0 0 0,0-1 0 0 0,1 0 0 0 0,0-1 0 0 0,20 2 0 0 0,87 5 107 0 0,-113-9-131 0 0,346 14 100 0 0,-166-11-85 0 0,93 3-8 0 0,-130-2 35 0 0,69 6-215 0 0,48 16-15 0 0,-4-13 191 0 0,35-9-4 0 0,73 1 16 0 0,-272-3 9 0 0,378-12 27 0 0,-148-1-86 0 0,-31 8 53 0 0,-154 3-29 0 0,-44 2 18 0 0,89-5 27 0 0,-36-4-37 0 0,9-1 41 0 0,309-25 118 0 0,-267 21-136 0 0,158 7 109 0 0,-211 5-106 0 0,128-10-37 0 0,-187 10 19 0 0,103-2 32 0 0,481-13 32 0 0,-617 14-60 0 0,369-4-13 0 0,-200 2-2 0 0,179 2 28 0 0,-52-5-32 0 0,-240 1 20 0 0,394 3-42 0 0,97-32 96 0 0,-243 24-100 0 0,-94 8 107 0 0,-11 2-32 0 0,299 10 67 0 0,-428-8-108 0 0,236 2 15 0 0,-186 0 4 0 0,-29 0-27 0 0,142 1 17 0 0,-102 5-40 0 0,-42-2 29 0 0,81-7 9 0 0,-16 12 0 0 0,105-1-1 0 0,56-7 6 0 0,-196 4-34 0 0,-81-3 20 0 0,132-9 0 0 0,-139-1-14 0 0,485 7 61 0 0,-239-13-59 0 0,-151 2 2 0 0,-60 12-7 0 0,-86-2 9 0 0,0-1 0 0 0,50-5 0 0 0,-66 1 13 0 0,37 3 0 0 0,-2 0-1 0 0,93-1-2 0 0,78-4 1 0 0,-99 1-3 0 0,132 15-1 0 0,-34 0 43 0 0,-107-9-14 0 0,178-1-35 0 0,62 8-36 0 0,-81 0 35 0 0,16-3-2 0 0,91 0 48 0 0,-296-9-40 0 0,209-9 18 0 0,152 1 204 0 0,-218 18-173 0 0,250 0 89 0 0,421-15 450 0 0,-891 7-379 0 0,0-1 0 0 0,0-1 0 0 0,0 0 0 0 0,0-1 0 0 0,21-7 0 0 0,0 1-62 0 0,0 2 0 0 0,1 1-1 0 0,51-2 1 0 0,-37 4-78 0 0,366-6 140 0 0,-141 9-215 0 0,92 3-18 0 0,-14 1 45 0 0,-164-18 80 0 0,-155 11-76 0 0,-7 2-24 0 0,25-3-8 0 0,68-16-1 0 0,-96 17 8 0 0,-1 0-1 0 0,1 2 1 0 0,42 1 0 0 0,-34 1 0 0 0,34-4 1 0 0,85-17 81 0 0,-105 14-68 0 0,2 2-1 0 0,-1 3 1 0 0,0 1-1 0 0,0 2 0 0 0,0 2 1 0 0,47 10-1 0 0,47 3 40 0 0,154-2 8 0 0,-198-12-50 0 0,113 1-6 0 0,-140-2 30 0 0,76 5-54 0 0,-80-2 42 0 0,23 2-4343 0 0,-82-6 2730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1:43.632"/>
    </inkml:context>
    <inkml:brush xml:id="br0">
      <inkml:brushProperty name="width" value="0.05" units="cm"/>
      <inkml:brushProperty name="height" value="0.05" units="cm"/>
    </inkml:brush>
  </inkml:definitions>
  <inkml:trace contextRef="#ctx0" brushRef="#br0">1185 439 12 0 0,'0'-2'29'0'0,"1"0"31"0"0,-1 0 1 0 0,0 1-1 0 0,0-1 0 0 0,-1 0 1 0 0,1 1-1 0 0,0-1 1 0 0,0 1-1 0 0,-1-1 1 0 0,1 0-1 0 0,-1 1 0 0 0,1-1 1 0 0,-1 1-1 0 0,-1-3 1 0 0,1 3 24 0 0,0-9 109 0 0,0 1 0 0 0,-1-1 1 0 0,0 1-1 0 0,-1-1 0 0 0,0 1 0 0 0,-1 0 0 0 0,-6-13 1 0 0,8 19-162 0 0,1-1 0 0 0,-1 1 1 0 0,1 0-1 0 0,0-1 1 0 0,0 1-1 0 0,0-1 1 0 0,0 0-1 0 0,1 1 1 0 0,-1-6-1 0 0,-3-15 116 0 0,-5-5 24 0 0,6 17-73 0 0,-1 0-1 0 0,0 0 1 0 0,-1 0-1 0 0,0 1 1 0 0,-1 0-1 0 0,-8-13 0 0 0,5 13-55 0 0,-1-1 0 0 0,0 1 0 0 0,-1 1 0 0 0,0 0-1 0 0,-1 0 1 0 0,0 2 0 0 0,-1-1 0 0 0,0 1-1 0 0,0 1 1 0 0,0 0 0 0 0,-1 1 0 0 0,0 1 0 0 0,0 0-1 0 0,-1 0 1 0 0,1 2 0 0 0,-1 0 0 0 0,0 0 0 0 0,0 2-1 0 0,0 0 1 0 0,0 0 0 0 0,-19 3 0 0 0,-13 7-64 0 0,0 3 1 0 0,1 1 0 0 0,0 3-1 0 0,-69 34 1 0 0,53-23 46 0 0,42-16-28 0 0,0 0 0 0 0,2 1 0 0 0,-1 2 0 0 0,2 0 0 0 0,-1 0 0 0 0,-17 21 0 0 0,-4 2-16 0 0,24-21 17 0 0,1 1 1 0 0,0 0-1 0 0,2 1 0 0 0,0 1 1 0 0,-13 28-1 0 0,11-22-13 0 0,0 5 13 0 0,1 1 1 0 0,1 0-1 0 0,-9 43 0 0 0,-1-2 12 0 0,10-28-12 0 0,2 1 1 0 0,-10 89-1 0 0,19-118-4 0 0,1 0 0 0 0,0 0 1 0 0,1 0-1 0 0,1 0 0 0 0,0-1 0 0 0,1 1 0 0 0,0-1 0 0 0,2 1 0 0 0,0-1 1 0 0,0 0-1 0 0,2-1 0 0 0,0 1 0 0 0,0-1 0 0 0,1 0 0 0 0,1-1 0 0 0,1 0 1 0 0,-1-1-1 0 0,2 0 0 0 0,16 16 0 0 0,-10-14 7 0 0,-1-1-1 0 0,2 0 1 0 0,0-1-1 0 0,0-1 1 0 0,1-1-1 0 0,0 0 1 0 0,1-1-1 0 0,0-2 1 0 0,0 0-1 0 0,1-1 1 0 0,-1-1-1 0 0,1-1 1 0 0,42 3-1 0 0,-19-5-9 0 0,83-8-1 0 0,-102 3 23 0 0,-1-2-1 0 0,0 0 1 0 0,0-2-1 0 0,45-19 0 0 0,-31 8-15 0 0,0-2 0 0 0,-1-1-1 0 0,-2-2 1 0 0,0-1 0 0 0,-2-2-1 0 0,0-1 1 0 0,-2-2 0 0 0,-1-1-1 0 0,44-58 1 0 0,-47 51 106 0 0,-1-2-1 0 0,25-51 1 0 0,-40 67 29 0 0,-1 0 0 0 0,-2-1 0 0 0,0 0 0 0 0,-1-1 0 0 0,6-43 0 0 0,-12 48-19 0 0,-1 0 0 0 0,0 0 1 0 0,-1 0-1 0 0,-2 0 0 0 0,0 0 0 0 0,-1 0 0 0 0,0 1 0 0 0,-2 0 0 0 0,-1 0 0 0 0,0 0 0 0 0,-1 1 0 0 0,-12-21 1 0 0,11 24-163 0 0,1 1 0 0 0,-1 1 0 0 0,-1-1 0 0 0,-1 1 0 0 0,0 1 0 0 0,0 0 0 0 0,-1 1 0 0 0,-1 0 1 0 0,0 1-1 0 0,0 0 0 0 0,-1 1 0 0 0,0 0 0 0 0,-1 1 0 0 0,1 1 0 0 0,-20-7 0 0 0,23 12-400 0 0,0-1-1 0 0,-1 2 1 0 0,1-1-1 0 0,0 2 1 0 0,-1-1-1 0 0,1 2 0 0 0,-21 2 1 0 0,-14 5-1266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27.513"/>
    </inkml:context>
    <inkml:brush xml:id="br0">
      <inkml:brushProperty name="width" value="0.05" units="cm"/>
      <inkml:brushProperty name="height" value="0.05" units="cm"/>
      <inkml:brushProperty name="color" value="#E71224"/>
    </inkml:brush>
  </inkml:definitions>
  <inkml:trace contextRef="#ctx0" brushRef="#br0">100 0 188 0 0,'-5'15'271'0'0,"0"0"0"0"0,1 0 1 0 0,0 1-1 0 0,1-1 0 0 0,1 1 0 0 0,1 0 1 0 0,0 16-1 0 0,0-12-154 0 0,-3 33 182 0 0,-5 137 532 0 0,7 32-87 0 0,2 14 289 0 0,1-208-888 0 0,2 0-1 0 0,7 32 1 0 0,-5-32-5 0 0,0 0 0 0 0,0 35-1 0 0,1 129 317 0 0,-5-76-225 0 0,-3 123 109 0 0,-7-148-258 0 0,4-53-16 0 0,-1 41 0 0 0,-3 28 1 0 0,5-78-47 0 0,1-1 0 0 0,2 47 0 0 0,2-35-4 0 0,-4 44 0 0 0,-1-1 16 0 0,-8 208 41 0 0,9-150-62 0 0,1-18 2 0 0,1-77 11 0 0,9 78 0 0 0,-4-80-2 0 0,-1 81-1 0 0,-3 41-6 0 0,-5 127 4 0 0,7-164-17 0 0,-15 323 57 0 0,6-276-26 0 0,18 300 19 0 0,-10-434-43 0 0,-4 49 1 0 0,0-1 13 0 0,-11 134-11 0 0,0 6-30 0 0,13-90 31 0 0,8 237 20 0 0,2-197-13 0 0,-9-155-15 0 0,1 23 12 0 0,20 400 103 0 0,0 97-64 0 0,8 15-63 0 0,10-290-45 0 0,-38-266 52 0 0,13 82-15 0 0,5 114 0 0 0,-16-134 14 0 0,1 27 12 0 0,-9 108 0 0 0,-17 40-52 0 0,15-161-264 0 0,7-80 240 0 0,0 0 1 0 0,0 0 0 0 0,0-1-1 0 0,0 1 1 0 0,0 0 0 0 0,0 0-1 0 0,0 0 1 0 0,0 0 0 0 0,0 0-1 0 0,0 0 1 0 0,-1 0 0 0 0,1 0-1 0 0,0-1 1 0 0,0 1 0 0 0,0 0-1 0 0,0 0 1 0 0,0 0 0 0 0,0 0-1 0 0,0 0 1 0 0,0 0 0 0 0,0 0-1 0 0,-1 0 1 0 0,1 0 0 0 0,0 0-1 0 0,0 0 1 0 0,0 0 0 0 0,0 0-1 0 0,0 0 1 0 0,0 0 0 0 0,-1 0-1 0 0,1 0 1 0 0,0 0 0 0 0,0 0-1 0 0,0 0 1 0 0,0 0 0 0 0,0 0-1 0 0,0 0 1 0 0,-1 0 0 0 0,1 0-1 0 0,0 0 1 0 0,0 0 0 0 0,0 0-1 0 0,0 0 1 0 0,0 0 0 0 0,0 0-1 0 0,0 0 1 0 0,0 0 0 0 0,-1 0-1 0 0,1 0 1 0 0,0 0 0 0 0,0 1-1 0 0,0-1 1 0 0,0 0 0 0 0,0 0-1 0 0,0 0 1 0 0,0 0 0 0 0,-7-11-1012 0 0,-2-6-714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0.325"/>
    </inkml:context>
    <inkml:brush xml:id="br0">
      <inkml:brushProperty name="width" value="0.05" units="cm"/>
      <inkml:brushProperty name="height" value="0.05" units="cm"/>
      <inkml:brushProperty name="color" value="#E71224"/>
    </inkml:brush>
  </inkml:definitions>
  <inkml:trace contextRef="#ctx0" brushRef="#br0">161 6 60 0 0,'0'0'798'0'0,"0"-1"-761"0"0,0 1 0 0 0,0 0 0 0 0,0 0 0 0 0,0 0 0 0 0,0 0 0 0 0,0 0 0 0 0,0-1 0 0 0,0 1 0 0 0,0 0 0 0 0,0 0 0 0 0,0 0 0 0 0,0 0 1 0 0,0-1-1 0 0,0 1 0 0 0,0 0 0 0 0,0 0 0 0 0,0 0 0 0 0,0 0 0 0 0,0-1 0 0 0,0 1 0 0 0,0 0 0 0 0,0 0 0 0 0,0 0 0 0 0,0 0 0 0 0,0 0 0 0 0,0-1 0 0 0,0 1 0 0 0,0 0 0 0 0,-1 0 0 0 0,1 0 0 0 0,0 0 0 0 0,0 0 0 0 0,0 0 0 0 0,0 0 0 0 0,0 0 0 0 0,-1-1 0 0 0,1 1 0 0 0,0 0 0 0 0,0 0 0 0 0,0 0 0 0 0,0 0 0 0 0,0 0 1 0 0,-1 0-1 0 0,1 0 0 0 0,0 0 0 0 0,0 0 0 0 0,0 0 0 0 0,0 0 0 0 0,-1 0 0 0 0,1 0 0 0 0,0 0 0 0 0,0 0 0 0 0,0 0 0 0 0,0 0 0 0 0,-2 3-15 0 0,0-1-1 0 0,0 0 1 0 0,1 1 0 0 0,-1-1-1 0 0,1 1 1 0 0,0 0 0 0 0,-1-1-1 0 0,2 1 1 0 0,-1 0 0 0 0,0 0-1 0 0,0 4 1 0 0,-6 42 323 0 0,4-24-196 0 0,-9 58 323 0 0,0-10-65 0 0,-3 113 1 0 0,8-81-244 0 0,-2 100 100 0 0,9-133-190 0 0,-1-3 63 0 0,8 76 1 0 0,4-32-62 0 0,6 22-21 0 0,-7 1 1 0 0,-5 0-1 0 0,-20 202 1 0 0,12-293-52 0 0,-3 27 4 0 0,4 113 0 0 0,9 211 27 0 0,-8-250 7 0 0,-7 465-135 0 0,2-347 71 0 0,5-47 30 0 0,1-95-20 0 0,2 23-4 0 0,15 88-25 0 0,8 245 44 0 0,-23-267 7 0 0,-3 195-22 0 0,-5-225 13 0 0,0-7-6 0 0,3-56 27 0 0,-25 190 7 0 0,15-187-22 0 0,-39 675 193 0 0,42-540 25 0 0,-1 160 372 0 0,10-241-414 0 0,1 50 14 0 0,-2-125-129 0 0,-1-9 8 0 0,25 176-26 0 0,-9-134-281 0 0,-10-119-105 0 0,-2-13 229 0 0,-1 0 0 0 0,0 0-1 0 0,1 0 1 0 0,-1 0-1 0 0,0 0 1 0 0,1 0 0 0 0,-1 0-1 0 0,0 0 1 0 0,0 0 0 0 0,0 0-1 0 0,0 0 1 0 0,0 0-1 0 0,0 0 1 0 0,0 0 0 0 0,0 0-1 0 0,-1 0 1 0 0,1 0-1 0 0,0 0 1 0 0,0 0 0 0 0,-1 0-1 0 0,0 1 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1.780"/>
    </inkml:context>
    <inkml:brush xml:id="br0">
      <inkml:brushProperty name="width" value="0.05" units="cm"/>
      <inkml:brushProperty name="height" value="0.05" units="cm"/>
      <inkml:brushProperty name="color" value="#E71224"/>
    </inkml:brush>
  </inkml:definitions>
  <inkml:trace contextRef="#ctx0" brushRef="#br0">71 1 16 0 0,'0'0'657'0'0,"1"3"-322"0"0,3 11-52 0 0,-2 1-1 0 0,0 1 1 0 0,0-1-1 0 0,-2 0 1 0 0,0 0-1 0 0,0 0 1 0 0,-4 18-1 0 0,1 3-8 0 0,-11 446 1576 0 0,8-166-1046 0 0,4-106-242 0 0,-2 34-55 0 0,8 97 114 0 0,2-196-426 0 0,0 42 72 0 0,30 186-1 0 0,20 28-8 0 0,-33-207-159 0 0,-10-73-76 0 0,5 71 48 0 0,-12 327 0 0 0,-8-449-64 0 0,-4 60 0 0 0,-39 321-31 0 0,27-94 37 0 0,9-116-1 0 0,-12 43 20 0 0,-5 114-56 0 0,3 271 39 0 0,8-347 19 0 0,5-183-42 0 0,-2 194-22 0 0,15-217 18 0 0,6 97 23 0 0,12 348 22 0 0,-24-379-7 0 0,1 68 111 0 0,0-170-30 0 0,-14 88 0 0 0,1-34-22 0 0,5-35 15 0 0,-4 76-2647 0 0,16-169-1406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3.200"/>
    </inkml:context>
    <inkml:brush xml:id="br0">
      <inkml:brushProperty name="width" value="0.05" units="cm"/>
      <inkml:brushProperty name="height" value="0.05" units="cm"/>
      <inkml:brushProperty name="color" value="#E71224"/>
    </inkml:brush>
  </inkml:definitions>
  <inkml:trace contextRef="#ctx0" brushRef="#br0">202 1 140 0 0,'0'0'964'0'0,"-2"3"-667"0"0,-4 6-37 0 0,0 0 1 0 0,1 1 0 0 0,0 0-1 0 0,1 1 1 0 0,0-1-1 0 0,-3 14 1 0 0,-13 72 511 0 0,12-52-532 0 0,-21 197 663 0 0,18-112-496 0 0,-15 554 1166 0 0,79 104-602 0 0,-11-315-645 0 0,-35-371-276 0 0,12 668 265 0 0,-31 213-122 0 0,21-771-173 0 0,-1 357-10 0 0,-27-192 5 0 0,15-322-30 0 0,-22 220 7 0 0,-14 239 12 0 0,11-148 5 0 0,9-153 7 0 0,-4 180-55 0 0,26-193 25 0 0,2-65 4 0 0,-25 283-14 0 0,3-157 29 0 0,20-67-27 0 0,0-120 17 0 0,20 206-26 0 0,-15-214 25 0 0,4 31-24 0 0,11 180-97 0 0,-23-248-26 0 0,0-1 0 0 0,-11 50 1 0 0,-3-24-5005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35.718"/>
    </inkml:context>
    <inkml:brush xml:id="br0">
      <inkml:brushProperty name="width" value="0.05" units="cm"/>
      <inkml:brushProperty name="height" value="0.05" units="cm"/>
      <inkml:brushProperty name="color" value="#E71224"/>
    </inkml:brush>
  </inkml:definitions>
  <inkml:trace contextRef="#ctx0" brushRef="#br0">478 1 8 0 0,'0'0'4335'0'0,"-3"2"-4245"0"0,1 0-64 0 0,-1 1 0 0 0,1 0 0 0 0,0 0-1 0 0,0 0 1 0 0,0 0 0 0 0,1 1 0 0 0,-1-1 0 0 0,1 0 0 0 0,-1 1 0 0 0,1-1-1 0 0,0 1 1 0 0,1-1 0 0 0,-2 6 0 0 0,-5 60 172 0 0,5-38-150 0 0,-35 467 572 0 0,46-166-376 0 0,-4-232-195 0 0,-7 103 85 0 0,0-127-77 0 0,-47 398 312 0 0,32-349-280 0 0,-56 461 587 0 0,65-516-572 0 0,-33 479 831 0 0,19-21-532 0 0,-11-33-254 0 0,7-78-67 0 0,8-222-47 0 0,-9 160 43 0 0,8 171-56 0 0,-1-208-20 0 0,-14 84 98 0 0,9-130-37 0 0,26 219 7 0 0,0 3-8 0 0,-6-362-74 0 0,13 143 0 0 0,-1-132 6 0 0,51 375-50 0 0,-51-476 14 0 0,-1 0-1 0 0,-2 1 1 0 0,-3 0 0 0 0,-4 66-1 0 0,-2-40 26 0 0,5-50 16 0 0,-1 0 0 0 0,0-1 0 0 0,-2 1 1 0 0,-8 32-1 0 0,7-31 11 0 0,3-17-31 0 0,1-1 0 0 0,0 0 0 0 0,0 0 0 0 0,-1 1 0 0 0,1-1 1 0 0,-1 0-1 0 0,0 0 0 0 0,0 0 0 0 0,0 1 0 0 0,0-1 0 0 0,0 0 0 0 0,0 0 1 0 0,-2 2-1 0 0,2 0-534 0 0,-2 4 554 0 0,-15-23-6766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22.110"/>
    </inkml:context>
    <inkml:brush xml:id="br0">
      <inkml:brushProperty name="width" value="0.05" units="cm"/>
      <inkml:brushProperty name="height" value="0.05" units="cm"/>
      <inkml:brushProperty name="color" value="#E71224"/>
    </inkml:brush>
  </inkml:definitions>
  <inkml:trace contextRef="#ctx0" brushRef="#br0">558 0 296 0 0,'0'0'5187'0'0,"0"16"-5007"0"0,-12 107 330 0 0,-15 144-182 0 0,8-13-199 0 0,14-130-63 0 0,-3 211 66 0 0,14-76-42 0 0,-1 112 27 0 0,-7 20-14 0 0,0 3-18 0 0,-43 164-34 0 0,27-358-26 0 0,-6 46 38 0 0,-47 296 44 0 0,50-334-76 0 0,-5 40 107 0 0,-6 44 83 0 0,-44 320 43 0 0,45 69 161 0 0,30-627-353 0 0,-20 573 664 0 0,-6-156-234 0 0,8-203-112 0 0,5-77-69 0 0,-4 260 385 0 0,25-143-455 0 0,6-13-318 0 0,-13-251 8 0 0,-3 0-1 0 0,-14 80 1 0 0,11-87-183 0 0,6-36 129 0 0,0 1 0 0 0,0-1 1 0 0,0 0-1 0 0,-1 1 0 0 0,1-1 0 0 0,0 0 1 0 0,-1 1-1 0 0,1-1 0 0 0,-1 0 0 0 0,1 1 0 0 0,-1-1 1 0 0,0 0-1 0 0,0 0 0 0 0,0 0 0 0 0,1 0 0 0 0,-2 2 1 0 0,1-3-58 0 0,0 0 1 0 0,0 0 0 0 0,1 0 0 0 0,-1 0-1 0 0,0 0 1 0 0,0 0 0 0 0,0 0 0 0 0,1-1-1 0 0,-1 1 1 0 0,0 0 0 0 0,1 0 0 0 0,-1-1-1 0 0,0 1 1 0 0,0 0 0 0 0,1-1-1 0 0,-1 1 1 0 0,0-1 0 0 0,1 1 0 0 0,-1 0-1 0 0,1-1 1 0 0,-1 0 0 0 0,1 1 0 0 0,-1-1-1 0 0,1 1 1 0 0,-1-1 0 0 0,1 0 0 0 0,-1 1-1 0 0,1-2 1 0 0,-15-19-2200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23.454"/>
    </inkml:context>
    <inkml:brush xml:id="br0">
      <inkml:brushProperty name="width" value="0.05" units="cm"/>
      <inkml:brushProperty name="height" value="0.05" units="cm"/>
      <inkml:brushProperty name="color" value="#E71224"/>
    </inkml:brush>
  </inkml:definitions>
  <inkml:trace contextRef="#ctx0" brushRef="#br0">80 57 96 0 0,'3'-48'2247'0'0,"1"40"-657"0"0,1 27-1131 0 0,35 275 683 0 0,29 169-228 0 0,4 1-334 0 0,-59-360-481 0 0,29 340 274 0 0,-35-255-255 0 0,4 156 26 0 0,-12 431 27 0 0,14-462-167 0 0,-12-161-87 0 0,-4 141-106 0 0,-11-105 59 0 0,-59 290 0 0 0,28-124 52 0 0,21-128 50 0 0,-19 153-21 0 0,7 121 267 0 0,19 71 618 0 0,15-530-766 0 0,-13 154 239 0 0,-14 127 317 0 0,-1-2 240 0 0,15-75-241 0 0,10 56-133 0 0,4-264-549 0 0,-2 0 0 0 0,-10 55 0 0 0,7-54-201 0 0,2-14-210 0 0,0 6-1224 0 0,-2-13-3081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24.798"/>
    </inkml:context>
    <inkml:brush xml:id="br0">
      <inkml:brushProperty name="width" value="0.05" units="cm"/>
      <inkml:brushProperty name="height" value="0.05" units="cm"/>
      <inkml:brushProperty name="color" value="#E71224"/>
    </inkml:brush>
  </inkml:definitions>
  <inkml:trace contextRef="#ctx0" brushRef="#br0">120 5 172 0 0,'0'0'1592'0'0,"0"0"-1571"0"0,0 0 0 0 0,0 0-1 0 0,0 0 1 0 0,0 0 0 0 0,0 0 0 0 0,1 0 0 0 0,-1 0-1 0 0,0 0 1 0 0,0 0 0 0 0,0 0 0 0 0,0 0-1 0 0,0 0 1 0 0,0 0 0 0 0,0 0 0 0 0,0 0-1 0 0,1 0 1 0 0,-1 0 0 0 0,0-1 0 0 0,0 1-1 0 0,0 0 1 0 0,0 0 0 0 0,0 0 0 0 0,0 0-1 0 0,0 0 1 0 0,0 0 0 0 0,0 0 0 0 0,0 0 0 0 0,0 0-1 0 0,0 0 1 0 0,1 0 0 0 0,-1-1 0 0 0,0 1-1 0 0,0 0 1 0 0,0 0 0 0 0,0 0 0 0 0,0 0-1 0 0,0 0 1 0 0,0 0 0 0 0,0 0 0 0 0,0 0-1 0 0,0-1 1 0 0,0 1 0 0 0,0 0 0 0 0,0 0 0 0 0,0 0-1 0 0,0 0 1 0 0,0 0 0 0 0,0 0 0 0 0,0 0-1 0 0,-1 0 1 0 0,1-1 0 0 0,0 1 0 0 0,0 0-1 0 0,0 0 1 0 0,0 0 0 0 0,0 0 0 0 0,0 0-1 0 0,0 0 1 0 0,0 0 0 0 0,0 0 0 0 0,0 0 0 0 0,0 0-1 0 0,5 14 69 0 0,0 1 1 0 0,0 0-1 0 0,-2 1 0 0 0,0-1 0 0 0,0 1 0 0 0,0 17 0 0 0,3 17 47 0 0,13 111 420 0 0,-3 294 1 0 0,-12-272-388 0 0,-1 61 31 0 0,18 198 51 0 0,-10-303-201 0 0,5 59 62 0 0,15 290 13 0 0,-28-355 389 0 0,-25 218 1 0 0,-3 53 376 0 0,35-3-434 0 0,-9-361-437 0 0,50 492 220 0 0,-41-458-228 0 0,8 107 7 0 0,-8 271 0 0 0,-11-365-23 0 0,-10 126-21 0 0,-62 531-521 0 0,40-386 29 0 0,-13 334 177 0 0,39-469 300 0 0,-1 151 135 0 0,-16-26 562 0 0,13-257-260 0 0,-10 112 491 0 0,21-178-808 0 0,-1 203 546 0 0,-1-118-409 0 0,-1-35-106 0 0,2-47-245 0 0,-1 0-1 0 0,-2 0 1 0 0,0-1-1 0 0,-2 1 0 0 0,-18 49 1 0 0,23-73-53 0 0,-1 0 0 0 0,0-1 0 0 0,0 1 0 0 0,0-1 1 0 0,0 0-1 0 0,0 0 0 0 0,-4 4 0 0 0,4-6-160 0 0,1 0-1 0 0,0 1 1 0 0,0-1-1 0 0,-1 0 1 0 0,1 0 0 0 0,-1 0-1 0 0,1-1 1 0 0,-1 1-1 0 0,1 0 1 0 0,-1-1-1 0 0,-3 2 1 0 0,-5 0-1716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32.971"/>
    </inkml:context>
    <inkml:brush xml:id="br0">
      <inkml:brushProperty name="width" value="0.05" units="cm"/>
      <inkml:brushProperty name="height" value="0.05" units="cm"/>
      <inkml:brushProperty name="color" value="#E71224"/>
    </inkml:brush>
  </inkml:definitions>
  <inkml:trace contextRef="#ctx0" brushRef="#br0">130 159 528 0 0,'0'0'2444'0'0,"-3"0"-2170"0"0,2 0-249 0 0,0 1 0 0 0,0-1 0 0 0,0 0 0 0 0,0 0 0 0 0,0 1 0 0 0,0-1-1 0 0,0 0 1 0 0,0 1 0 0 0,1-1 0 0 0,-1 1 0 0 0,0-1 0 0 0,0 1 0 0 0,0 0-1 0 0,1-1 1 0 0,-1 1 0 0 0,0 0 0 0 0,1 0 0 0 0,-1-1 0 0 0,0 1 0 0 0,1 0 0 0 0,-1 0-1 0 0,0 1 1 0 0,1 1 34 0 0,-1-1 0 0 0,0 1 0 0 0,1 0-1 0 0,-1 0 1 0 0,1 0 0 0 0,0 0 0 0 0,0 0-1 0 0,1 4 1 0 0,-1 22 157 0 0,0 1-1 0 0,-8 42 1 0 0,1 3-15 0 0,0 18 189 0 0,-26 127 0 0 0,15-94-195 0 0,-7 13 56 0 0,17-106 327 0 0,8-32-365 0 0,0-6-133 0 0,2-20 14 0 0,6-36 1 0 0,0-6-25 0 0,9-66 9 0 0,4-61-36 0 0,2-25-117 0 0,-20 197 31 0 0,2 0 0 0 0,1 0 0 0 0,1 0 0 0 0,0 0 0 0 0,18-32 0 0 0,-17 39-14 0 0,0 1 0 0 0,1 0 1 0 0,0 1-1 0 0,1 0 0 0 0,1 1 0 0 0,0 0 0 0 0,1 1 0 0 0,20-16 0 0 0,-29 24 27 0 0,0 1-1 0 0,0 0 0 0 0,0 0 0 0 0,1 0 1 0 0,-1 0-1 0 0,1 1 0 0 0,-1-1 0 0 0,1 1 1 0 0,0 0-1 0 0,-1 0 0 0 0,1 0 0 0 0,0 0 0 0 0,0 1 1 0 0,0 0-1 0 0,-1 0 0 0 0,1 0 0 0 0,0 0 1 0 0,4 1-1 0 0,-5 0 14 0 0,0 0-1 0 0,0 0 1 0 0,0 1 0 0 0,0 0-1 0 0,0-1 1 0 0,0 1-1 0 0,-1 0 1 0 0,1 0 0 0 0,-1 0-1 0 0,1 1 1 0 0,-1-1 0 0 0,0 0-1 0 0,0 1 1 0 0,0 0 0 0 0,0-1-1 0 0,-1 1 1 0 0,1 0 0 0 0,-1 0-1 0 0,1 0 1 0 0,1 5 0 0 0,0 6-2 0 0,1 0 1 0 0,-1-1 0 0 0,-1 1-1 0 0,-1 0 1 0 0,0 0-1 0 0,0 1 1 0 0,-2-1 0 0 0,1 0-1 0 0,-2 0 1 0 0,-5 24 0 0 0,-1-8 61 0 0,-1-1 0 0 0,-1 0 0 0 0,-27 54 0 0 0,35-78 8 0 0,-1 0 1 0 0,0 0-1 0 0,0 0 1 0 0,0 0 0 0 0,-1-1-1 0 0,1 0 1 0 0,-1 0 0 0 0,0 0-1 0 0,-1 0 1 0 0,1 0 0 0 0,-1-1-1 0 0,1 0 1 0 0,-1 0-1 0 0,0 0 1 0 0,0-1 0 0 0,-11 5-1 0 0,11-6-19 0 0,0 0-1 0 0,0-1 1 0 0,0 1-1 0 0,0-1 1 0 0,0 0-1 0 0,0-1 0 0 0,0 1 1 0 0,0-1-1 0 0,0 0 1 0 0,-1 0-1 0 0,2 0 1 0 0,-1-1-1 0 0,0 0 1 0 0,0 0-1 0 0,0 0 1 0 0,1 0-1 0 0,-1-1 0 0 0,1 0 1 0 0,-6-4-1 0 0,3 1-30 0 0,0-1 1 0 0,0 1-1 0 0,1-1 0 0 0,0 0 0 0 0,1-1 0 0 0,-1 1 0 0 0,1-1 0 0 0,-7-15 1 0 0,10 18-269 0 0,0 1-1 0 0,0-1 1 0 0,0 0 0 0 0,1 1 0 0 0,-1-1 0 0 0,1 0 0 0 0,0 0 0 0 0,1 0 0 0 0,-1 0 0 0 0,1 0 0 0 0,0-1 0 0 0,0 1 0 0 0,1 0 0 0 0,-1 0 0 0 0,1 0 0 0 0,0 0 0 0 0,3-7 0 0 0,0 5-1178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33.643"/>
    </inkml:context>
    <inkml:brush xml:id="br0">
      <inkml:brushProperty name="width" value="0.05" units="cm"/>
      <inkml:brushProperty name="height" value="0.05" units="cm"/>
      <inkml:brushProperty name="color" value="#E71224"/>
    </inkml:brush>
  </inkml:definitions>
  <inkml:trace contextRef="#ctx0" brushRef="#br0">115 1 368 0 0,'0'0'4266'0'0,"-1"3"-4214"0"0,-3 7 35 0 0,2 0 0 0 0,-1 0 1 0 0,1 1-1 0 0,0 15 1 0 0,-7 30 161 0 0,-32 117 180 0 0,12-19-214 0 0,9-39-30 0 0,20-109-159 0 0,-1 0-1 0 0,1 0 0 0 0,0 0 0 0 0,0 0 1 0 0,0-1-1 0 0,2 7 0 0 0,1 13 469 0 0,-3-24-373 0 0,7-2-89 0 0,0-1 1 0 0,0 1 0 0 0,0-1 0 0 0,0-1-1 0 0,0 1 1 0 0,0-1 0 0 0,-1 0-1 0 0,0-1 1 0 0,12-7 0 0 0,-9 5-11 0 0,0 1 0 0 0,1 0 0 0 0,15-6 1 0 0,0 3 10 0 0,-15 4-25 0 0,1 1 0 0 0,0 0-1 0 0,0 0 1 0 0,0 1 0 0 0,13 0 0 0 0,23 4-575 0 0,-46-2 377 0 0,1 0 0 0 0,0 0 1 0 0,0 1-1 0 0,0-1 0 0 0,-1 0 1 0 0,1 1-1 0 0,0-1 1 0 0,0 1-1 0 0,-1 0 0 0 0,1 0 1 0 0,0 0-1 0 0,-1-1 0 0 0,1 1 1 0 0,-1 0-1 0 0,1 1 0 0 0,-1-1 1 0 0,0 0-1 0 0,1 0 1 0 0,-1 1-1 0 0,0-1 0 0 0,1 2 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2:00.608"/>
    </inkml:context>
    <inkml:brush xml:id="br0">
      <inkml:brushProperty name="width" value="0.05" units="cm"/>
      <inkml:brushProperty name="height" value="0.05" units="cm"/>
    </inkml:brush>
  </inkml:definitions>
  <inkml:trace contextRef="#ctx0" brushRef="#br0">1 6 24 0 0,'0'0'421'0'0,"31"11"-47"0"0,278-22 93 0 0,-145 5-352 0 0,-153 8 482 0 0,-10 3-219 0 0,-20 11-80 0 0,-37 13-138 0 0,24-15-106 0 0,-20 8 141 0 0,-72 22-1 0 0,101-36-8 0 0,23-8-185 0 0,0 0 1 0 0,0 1 0 0 0,0-1 0 0 0,0 0 0 0 0,0 0 0 0 0,0 0 0 0 0,0 0 0 0 0,0 1 0 0 0,0-1 0 0 0,0 0-1 0 0,0 0 1 0 0,0 0 0 0 0,0 0 0 0 0,0 1 0 0 0,1-1 0 0 0,-1 0 0 0 0,0 0 0 0 0,0 0 0 0 0,0 0-1 0 0,0 0 1 0 0,0 1 0 0 0,0-1 0 0 0,0 0 0 0 0,0 0 0 0 0,1 0 0 0 0,-1 0 0 0 0,0 0 0 0 0,0 0-1 0 0,0 0 1 0 0,0 0 0 0 0,0 1 0 0 0,0-1 0 0 0,1 0 0 0 0,-1 0 0 0 0,0 0 0 0 0,0 0 0 0 0,0 0-1 0 0,0 0 1 0 0,1 0 0 0 0,-1 0 0 0 0,0 0 0 0 0,0 0 0 0 0,0 0 0 0 0,0 0 0 0 0,1 0 0 0 0,-1 0 0 0 0,0 0-1 0 0,0 0 1 0 0,0 0 0 0 0,0 0 0 0 0,0 0 0 0 0,1 0 0 0 0,-1-1 0 0 0,0 1 0 0 0,0 0 0 0 0,47 1 61 0 0,-35-1-61 0 0,91-5 2 0 0,-61 2-37 0 0,70 3 1 0 0,-65 2 26 0 0,-31-2 21 0 0,1 1 1 0 0,26 4-1 0 0,-124 37 82 0 0,33-22-32 0 0,0-3 1 0 0,-56 14-1 0 0,84-24-49 0 0,19-7 24 0 0,2 1-38 0 0,1-1 0 0 0,0 0 1 0 0,0 1-1 0 0,0-1 0 0 0,-1 0 1 0 0,1 0-1 0 0,0 0 0 0 0,0-1 0 0 0,0 1 1 0 0,2-1-1 0 0,12 0-2 0 0,1-1 0 0 0,-1 0 0 0 0,32-9 0 0 0,-9 1-3 0 0,4 1-27 0 0,-11 2-79 0 0,0 1 1 0 0,60-3-1 0 0,-76 14-1952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38.530"/>
    </inkml:context>
    <inkml:brush xml:id="br0">
      <inkml:brushProperty name="width" value="0.05" units="cm"/>
      <inkml:brushProperty name="height" value="0.05" units="cm"/>
      <inkml:brushProperty name="color" value="#E71224"/>
    </inkml:brush>
  </inkml:definitions>
  <inkml:trace contextRef="#ctx0" brushRef="#br0">10 13 496 0 0,'-5'-7'618'0'0,"0"2"1965"0"0,6 10-613 0 0,-1 1-2109 0 0,1-5 149 0 0,-1 0 0 0 0,1 1 0 0 0,-1-1 0 0 0,1 0 0 0 0,0 0 0 0 0,-1 1 0 0 0,1-1 0 0 0,0 0 0 0 0,0 0 0 0 0,0 0 0 0 0,0 0 1 0 0,0 0-1 0 0,0 0 0 0 0,0 0 0 0 0,0-1 0 0 0,1 1 0 0 0,-1 0 0 0 0,0-1 0 0 0,2 2 0 0 0,22 7 100 0 0,-11-7-89 0 0,1 0 1 0 0,-1-2-1 0 0,0 0 1 0 0,0 0-1 0 0,0-1 1 0 0,23-5-1 0 0,7 0-3 0 0,41-5-318 0 0,-43 5-1507 0 0,55-1 0 0 0,-79 7 626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38.875"/>
    </inkml:context>
    <inkml:brush xml:id="br0">
      <inkml:brushProperty name="width" value="0.05" units="cm"/>
      <inkml:brushProperty name="height" value="0.05" units="cm"/>
      <inkml:brushProperty name="color" value="#E71224"/>
    </inkml:brush>
  </inkml:definitions>
  <inkml:trace contextRef="#ctx0" brushRef="#br0">1 28 128 0 0,'0'0'1236'0'0,"2"2"-965"0"0,10 2-96 0 0,0 0 0 0 0,0-1 0 0 0,1 0 0 0 0,-1-1 0 0 0,0 0 0 0 0,1-1 0 0 0,-1 0 0 0 0,1-1 0 0 0,12-2 0 0 0,119-19-215 0 0,-123 17-137 0 0,23-10-1560 0 0,-24 6 930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39.640"/>
    </inkml:context>
    <inkml:brush xml:id="br0">
      <inkml:brushProperty name="width" value="0.05" units="cm"/>
      <inkml:brushProperty name="height" value="0.05" units="cm"/>
      <inkml:brushProperty name="color" value="#E71224"/>
    </inkml:brush>
  </inkml:definitions>
  <inkml:trace contextRef="#ctx0" brushRef="#br0">424 32 380 0 0,'-3'-3'130'0'0,"0"0"0"0"0,-1 0 0 0 0,1 0 0 0 0,0 1 0 0 0,-1-1 0 0 0,0 1 0 0 0,0 0 0 0 0,1 0 0 0 0,-1 0 0 0 0,0 1 0 0 0,-1 0 0 0 0,1-1 0 0 0,0 1 0 0 0,0 1 0 0 0,0-1 0 0 0,-1 0 0 0 0,1 1 0 0 0,0 0 0 0 0,-1 0 0 0 0,1 1 0 0 0,0-1 0 0 0,0 1 0 0 0,-1 0 0 0 0,1 0 0 0 0,0 0 0 0 0,0 0 0 0 0,0 1 0 0 0,-7 4 0 0 0,1-1-66 0 0,1 1 0 0 0,0 0-1 0 0,1 1 1 0 0,-1 0 0 0 0,2 0 0 0 0,-1 1 0 0 0,1 0 0 0 0,0 0 0 0 0,-12 19 0 0 0,5-3 46 0 0,2 1 0 0 0,-17 46 0 0 0,19-34-25 0 0,1 2-1 0 0,2-1 1 0 0,2 1-1 0 0,-1 65 1 0 0,7-54 37 0 0,2 0 1 0 0,13 65 0 0 0,-14-102-90 0 0,0-5 62 0 0,-1-6-21 0 0,-1-1 1 0 0,1 0-1 0 0,-1 0 0 0 0,0 0 1 0 0,0 0-1 0 0,1 1 1 0 0,-1-1-1 0 0,0 0 0 0 0,0 0 1 0 0,0 1-1 0 0,0-1 0 0 0,-1 0 1 0 0,1 0-1 0 0,0 0 1 0 0,0 1-1 0 0,-1-1 0 0 0,0 2 1 0 0,-6-15 4 0 0,6 12-75 0 0,1-1 0 0 0,-1 0 0 0 0,1 1 0 0 0,0-1 0 0 0,-1 0 1 0 0,1 0-1 0 0,0 1 0 0 0,-1-1 0 0 0,1 0 0 0 0,0 0 0 0 0,0 0 0 0 0,-1 1 1 0 0,1-1-1 0 0,0 0 0 0 0,0 0 0 0 0,0 0 0 0 0,0 0 0 0 0,0 0 1 0 0,0 1-1 0 0,1-1 0 0 0,-1 0 0 0 0,0 0 0 0 0,0 0 0 0 0,0 1 1 0 0,1-1-1 0 0,-1 0 0 0 0,1 0 0 0 0,-1 0 0 0 0,0 1 0 0 0,1-1 1 0 0,0-1-1 0 0,3-7-6 0 0,1 1 1 0 0,0-1 0 0 0,0 1-1 0 0,0 0 1 0 0,1 0 0 0 0,0 1-1 0 0,0-1 1 0 0,1 1 0 0 0,12-9-1 0 0,-19 16-1 0 0,1-1-1 0 0,-1 1 0 0 0,1-1 0 0 0,-1 1 1 0 0,1 0-1 0 0,-1-1 0 0 0,1 1 0 0 0,-1 0 1 0 0,1-1-1 0 0,0 1 0 0 0,-1 0 0 0 0,1 0 1 0 0,0 0-1 0 0,-1 0 0 0 0,1-1 0 0 0,-1 1 1 0 0,1 0-1 0 0,0 0 0 0 0,-1 0 0 0 0,1 0 0 0 0,0 0 1 0 0,-1 1-1 0 0,1-1 0 0 0,0 0 0 0 0,-1 0 1 0 0,1 0-1 0 0,0 0 0 0 0,-1 1 0 0 0,1-1 1 0 0,-1 0-1 0 0,1 1 0 0 0,0-1 0 0 0,-1 0 1 0 0,1 1-1 0 0,-1-1 0 0 0,1 1 0 0 0,0 1 0 0 0,1 1-1 0 0,-1-1 0 0 0,0 0 0 0 0,0 0 0 0 0,-1 1 0 0 0,1-1 1 0 0,0 1-1 0 0,-1-1 0 0 0,1 1 0 0 0,-1 2 0 0 0,1 8 7 0 0,-1-1-1 0 0,0 1 0 0 0,-3 13 0 0 0,-7 19 6 0 0,-2 0 0 0 0,-24 59 0 0 0,-2 4 29 0 0,0 10 38 0 0,5-16 64 0 0,-25 129 0 0 0,58-228-125 0 0,-2 7 46 0 0,0 0 1 0 0,1 0-1 0 0,1 0 1 0 0,0 11 0 0 0,0-19-53 0 0,0 0 1 0 0,0-1-1 0 0,0 1 1 0 0,1 0-1 0 0,-1-1 1 0 0,0 1 0 0 0,1 0-1 0 0,0 0 1 0 0,-1-1-1 0 0,1 1 1 0 0,0-1 0 0 0,0 1-1 0 0,0-1 1 0 0,0 1-1 0 0,0-1 1 0 0,0 0 0 0 0,0 1-1 0 0,0-1 1 0 0,0 0-1 0 0,1 0 1 0 0,-1 0-1 0 0,1 0 1 0 0,-1 0 0 0 0,1 0-1 0 0,-1 0 1 0 0,1 0-1 0 0,-1 0 1 0 0,1-1 0 0 0,0 1-1 0 0,2 0 1 0 0,6 0-38 0 0,0-1 0 0 0,0 0 0 0 0,0 0 0 0 0,0-1 0 0 0,0 0 0 0 0,0-1 0 0 0,0 0 0 0 0,0-1 0 0 0,12-4 0 0 0,86-41-1459 0 0,-15 2-2099 0 0,-68 32 1920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0.418"/>
    </inkml:context>
    <inkml:brush xml:id="br0">
      <inkml:brushProperty name="width" value="0.05" units="cm"/>
      <inkml:brushProperty name="height" value="0.05" units="cm"/>
      <inkml:brushProperty name="color" value="#E71224"/>
    </inkml:brush>
  </inkml:definitions>
  <inkml:trace contextRef="#ctx0" brushRef="#br0">498 86 376 0 0,'0'0'452'0'0,"-7"-19"1933"0"0,6 18-2337 0 0,-1 0 4 0 0,1 0-1 0 0,0 0 0 0 0,0 0 0 0 0,0 1 1 0 0,-1-1-1 0 0,1 0 0 0 0,-1 1 0 0 0,1-1 1 0 0,0 1-1 0 0,-1 0 0 0 0,1-1 0 0 0,-1 1 1 0 0,1 0-1 0 0,-1 0 0 0 0,1 0 0 0 0,-1 0 1 0 0,1 0-1 0 0,0 0 0 0 0,-4 1 0 0 0,-31 7 146 0 0,1 3 0 0 0,0 1-1 0 0,0 1 1 0 0,1 2 0 0 0,1 2 0 0 0,1 0-1 0 0,0 3 1 0 0,-43 34 0 0 0,56-39-77 0 0,2 1 0 0 0,0 1 1 0 0,-29 36-1 0 0,45-52-107 0 0,-1 1 0 0 0,1 0 0 0 0,0 0 0 0 0,0-1-1 0 0,0 1 1 0 0,0 0 0 0 0,0 0 0 0 0,0 0 0 0 0,1 0 0 0 0,-1 0 0 0 0,0 0 0 0 0,1 0 0 0 0,0 1 0 0 0,-1-1 0 0 0,1 0 0 0 0,0 0-1 0 0,1 4 1 0 0,-1-5-4 0 0,1 0-1 0 0,-1 0 0 0 0,1 1 1 0 0,0-1-1 0 0,-1 0 0 0 0,1 0 1 0 0,0 0-1 0 0,0 0 0 0 0,0 0 1 0 0,0 0-1 0 0,0 0 0 0 0,0 0 1 0 0,0 0-1 0 0,0 0 0 0 0,0-1 1 0 0,0 1-1 0 0,1 0 0 0 0,-1-1 1 0 0,0 1-1 0 0,2 0 0 0 0,5 1 15 0 0,-1 0-1 0 0,1-1 1 0 0,0 0-1 0 0,0 0 1 0 0,0-1-1 0 0,0 0 1 0 0,13-2-1 0 0,-8 0-2 0 0,0-1 0 0 0,0 0-1 0 0,-1-1 1 0 0,1-1 0 0 0,-1 0-1 0 0,18-10 1 0 0,68-47 53 0 0,-75 46-63 0 0,-6 4 9 0 0,0-1 1 0 0,-1-1-1 0 0,-1 0 1 0 0,0-1-1 0 0,-1 0 1 0 0,0-1-1 0 0,-2-1 1 0 0,0 0-1 0 0,12-23 1 0 0,-16 25 18 0 0,-5 12 4 0 0,-1-1 0 0 0,0 0 0 0 0,0 1-1 0 0,-1-1 1 0 0,1 0 0 0 0,-1 0 0 0 0,1 0 0 0 0,-1 0 0 0 0,0 0 0 0 0,0-6-1 0 0,2-3 254 0 0,-2 12-256 0 0,-1 0-1 0 0,1 0 1 0 0,-1-1-1 0 0,0 1 1 0 0,1 0-1 0 0,-1 0 1 0 0,0-1-1 0 0,0 1 1 0 0,1 0-1 0 0,-1 0 1 0 0,0-1-1 0 0,0 1 1 0 0,-1 0-1 0 0,1 0 1 0 0,0-1-1 0 0,0 1 1 0 0,-1 0-1 0 0,1 0 1 0 0,-1-2-1 0 0,0 2 90 0 0,-1 10-114 0 0,-1-1 1 0 0,0 0 0 0 0,0 1 0 0 0,-1-1-1 0 0,0-1 1 0 0,0 1 0 0 0,-8 9 0 0 0,-6 13 11 0 0,0 3 1 0 0,8-15-18 0 0,1 1-1 0 0,-11 28 0 0 0,-18 49-8 0 0,20-54-30 0 0,-14 47-1 0 0,32-69-43 0 0,3-10-5347 0 0,13-33 3241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1.357"/>
    </inkml:context>
    <inkml:brush xml:id="br0">
      <inkml:brushProperty name="width" value="0.05" units="cm"/>
      <inkml:brushProperty name="height" value="0.05" units="cm"/>
      <inkml:brushProperty name="color" value="#E71224"/>
    </inkml:brush>
  </inkml:definitions>
  <inkml:trace contextRef="#ctx0" brushRef="#br0">118 4 368 0 0,'0'0'62'0'0,"0"0"0"0"0,0 0 0 0 0,0 0 1 0 0,0 0-1 0 0,0 0 0 0 0,0 0 0 0 0,-1 0 0 0 0,1 0 0 0 0,0 0 0 0 0,0 0 0 0 0,0 0 1 0 0,0 0-1 0 0,0 0 0 0 0,0 0 0 0 0,0 0 0 0 0,-1 0 0 0 0,1 0 0 0 0,0 0 0 0 0,0 0 1 0 0,0 0-1 0 0,0 0 0 0 0,0 0 0 0 0,0 0 0 0 0,0 0 0 0 0,-1 0 0 0 0,1-1 1 0 0,0 1-1 0 0,0 0 0 0 0,0 0 0 0 0,0 0 0 0 0,0 0 0 0 0,0 0 0 0 0,0 0 0 0 0,0 0 1 0 0,0 0-1 0 0,0 0 0 0 0,0 0 0 0 0,0-1 0 0 0,0 1 0 0 0,-1 0 0 0 0,1 0 0 0 0,0 0 1 0 0,0 0-1 0 0,0 0 0 0 0,0 0 0 0 0,0 0 0 0 0,0-1 0 0 0,0 1 0 0 0,0 0 0 0 0,0 0 1 0 0,0 0-1 0 0,0 0 0 0 0,1 0 0 0 0,-19 54 445 0 0,2 1-1 0 0,3 0 1 0 0,3 1 0 0 0,-4 58 0 0 0,12-98-424 0 0,0 0 0 0 0,1 1 0 0 0,1-1 1 0 0,0 0-1 0 0,2 1 0 0 0,-1-1 0 0 0,2 0 0 0 0,0 0 1 0 0,1 0-1 0 0,1 0 0 0 0,1-1 0 0 0,8 18 1 0 0,-11-26-58 0 0,0-1 1 0 0,1 1-1 0 0,0-1 1 0 0,1 0-1 0 0,-1 0 1 0 0,1 0-1 0 0,0 0 1 0 0,1-1 0 0 0,-1 0-1 0 0,1 0 1 0 0,0-1-1 0 0,0 1 1 0 0,0-1-1 0 0,1-1 1 0 0,0 1-1 0 0,0-1 1 0 0,0 0-1 0 0,0-1 1 0 0,0 1 0 0 0,0-1-1 0 0,0-1 1 0 0,1 1-1 0 0,-1-1 1 0 0,1-1-1 0 0,-1 0 1 0 0,10 0-1 0 0,-4-2-26 0 0,0 0 0 0 0,0-1-1 0 0,0 0 1 0 0,-1-1 0 0 0,1-1-1 0 0,-1 0 1 0 0,0 0 0 0 0,-1-1-1 0 0,1-1 1 0 0,-1 0 0 0 0,0 0-1 0 0,-1-1 1 0 0,0-1 0 0 0,0 1-1 0 0,10-14 1 0 0,-17 19 103 0 0,-1-1-1 0 0,1 1 1 0 0,0-1 0 0 0,-1 0-1 0 0,0 0 1 0 0,0 0-1 0 0,0 0 1 0 0,-1 0 0 0 0,1-1-1 0 0,-1 1 1 0 0,1-9 0 0 0,-2 12 256 0 0,-1 6-318 0 0,-84 430 224 0 0,15-52-220 0 0,4-168 709 0 0,65-214-720 0 0,1 0 0 0 0,-1 1-1 0 0,0-1 1 0 0,0 0 0 0 0,-1 0 0 0 0,1 0 0 0 0,0-1 0 0 0,0 1 0 0 0,0 0 0 0 0,-1 0 0 0 0,1-1 0 0 0,0 1 0 0 0,-1 0 0 0 0,1-1 0 0 0,0 0 0 0 0,-1 1 0 0 0,1-1 0 0 0,-1 0 0 0 0,1 1 0 0 0,-3-1 0 0 0,-32 0 411 0 0,24-2-372 0 0,1-1 0 0 0,-1 0 0 0 0,1 0 0 0 0,-1-2 0 0 0,1 1 1 0 0,0-1-1 0 0,1-1 0 0 0,-1 0 0 0 0,1-1 0 0 0,0 0 0 0 0,1 0 0 0 0,0-1 0 0 0,0 0 1 0 0,1-1-1 0 0,-13-15 0 0 0,21 24-142 0 0,-1-1-1 0 0,1 1 1 0 0,-1-1 0 0 0,1 0-1 0 0,-1 0 1 0 0,1 1 0 0 0,-1-1-1 0 0,1 0 1 0 0,0 0 0 0 0,-1 0 0 0 0,1 1-1 0 0,0-1 1 0 0,0 0 0 0 0,-1 0-1 0 0,1 0 1 0 0,0 0 0 0 0,0 0-1 0 0,0 0 1 0 0,0 1 0 0 0,0-1-1 0 0,0 0 1 0 0,1 0 0 0 0,-1 0 0 0 0,0 0-1 0 0,0 0 1 0 0,1-1 0 0 0,0 1-367 0 0,0-1 1 0 0,0 0 0 0 0,0 1-1 0 0,1 0 1 0 0,-1-1 0 0 0,0 1 0 0 0,1 0-1 0 0,-1-1 1 0 0,1 1 0 0 0,-1 0-1 0 0,1 0 1 0 0,2-1 0 0 0,12-5-2685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5.951"/>
    </inkml:context>
    <inkml:brush xml:id="br0">
      <inkml:brushProperty name="width" value="0.05" units="cm"/>
      <inkml:brushProperty name="height" value="0.05" units="cm"/>
      <inkml:brushProperty name="color" value="#E71224"/>
    </inkml:brush>
  </inkml:definitions>
  <inkml:trace contextRef="#ctx0" brushRef="#br0">226 160 236 0 0,'0'-1'307'0'0,"-1"0"1"0"0,0 0-1 0 0,1 0 0 0 0,-1 0 1 0 0,0 0-1 0 0,0 0 0 0 0,0 0 0 0 0,0 0 1 0 0,0 0-1 0 0,0 0 0 0 0,0 0 1 0 0,0 0-1 0 0,0 1 0 0 0,-3-2 1 0 0,3 3-267 0 0,0 0-1 0 0,1 0 1 0 0,-1 0 0 0 0,0 0 0 0 0,0 0 0 0 0,0 0 0 0 0,1 0 0 0 0,-1 0 0 0 0,0 0 0 0 0,1 1 0 0 0,-1-1 0 0 0,1 0 0 0 0,0 1 0 0 0,-1-1 0 0 0,1 0 0 0 0,0 0 0 0 0,0 1 0 0 0,0 1 0 0 0,-105 332 779 0 0,50-176-604 0 0,43-125-168 0 0,-8 31 254 0 0,15-47 1832 0 0,3-38-1635 0 0,3-41-304 0 0,2 23 3 0 0,9-37 0 0 0,-3 22-74 0 0,24-130 121 0 0,-24 148-241 0 0,2 0-1 0 0,0 1 1 0 0,20-37-1 0 0,-26 61-56 0 0,0 0 0 0 0,1 0 0 0 0,0 0 0 0 0,0 0 0 0 0,1 1 0 0 0,0 0 0 0 0,1 1 0 0 0,0 0 1 0 0,1 0-1 0 0,-1 0 0 0 0,1 1 0 0 0,1 0 0 0 0,-1 1 0 0 0,1 0 0 0 0,1 1 0 0 0,-1 0 0 0 0,1 1 0 0 0,-1 0 0 0 0,15-4 0 0 0,8 0-16 0 0,-21 4 14 0 0,0 1-1 0 0,0 1 0 0 0,0 0 1 0 0,0 0-1 0 0,19 1 0 0 0,-28 1 42 0 0,-1 0 0 0 0,1 1 0 0 0,0-1 1 0 0,-1 1-1 0 0,1 0 0 0 0,0-1 0 0 0,-1 1 0 0 0,1 0 0 0 0,-1 1 0 0 0,0-1 0 0 0,1 0 0 0 0,-1 1 0 0 0,0-1 0 0 0,0 1 0 0 0,0 0 0 0 0,0 0 0 0 0,0 0 1 0 0,0 0-1 0 0,0 0 0 0 0,0 0 0 0 0,-1 0 0 0 0,0 0 0 0 0,1 1 0 0 0,-1-1 0 0 0,0 1 0 0 0,0-1 0 0 0,0 1 0 0 0,0-1 0 0 0,0 1 0 0 0,0 4 0 0 0,0 3 2 0 0,0 0 0 0 0,-1 0-1 0 0,0 0 1 0 0,0 0 0 0 0,-1 0 0 0 0,-1 0-1 0 0,1 0 1 0 0,-2 0 0 0 0,1-1-1 0 0,-1 1 1 0 0,-1 0 0 0 0,-7 14-1 0 0,-5 7-5 0 0,-2-1 0 0 0,-27 37 0 0 0,40-59 80 0 0,-1 0 0 0 0,0 0 1 0 0,-1-1-1 0 0,0 0 0 0 0,0-1 1 0 0,0 0-1 0 0,-1 0 0 0 0,0 0 1 0 0,0-1-1 0 0,-1 0 0 0 0,1 0 1 0 0,-1-1-1 0 0,0-1 0 0 0,0 1 1 0 0,-1-1-1 0 0,1-1 0 0 0,-1 0 1 0 0,1 0-1 0 0,-1-1 0 0 0,0 0 1 0 0,1-1-1 0 0,-17 0 0 0 0,23-1-48 0 0,0 0 0 0 0,0 0 0 0 0,0 0 0 0 0,0 0 0 0 0,0-1 0 0 0,1 1 0 0 0,-1-1 0 0 0,0 1 0 0 0,1-1 0 0 0,-1 0 0 0 0,1 0 0 0 0,0 0 0 0 0,-1 0 0 0 0,1-1 0 0 0,0 1 0 0 0,1 0 0 0 0,-1-1 0 0 0,0 0 0 0 0,-1-2 0 0 0,2 3-130 0 0,0 0 0 0 0,1 1-1 0 0,-1-1 1 0 0,1 0 0 0 0,-1 0 0 0 0,1 1-1 0 0,0-1 1 0 0,0 0 0 0 0,-1 0 0 0 0,1 0-1 0 0,0 1 1 0 0,1-1 0 0 0,-1-4 0 0 0,1 5-159 0 0,0-1 0 0 0,-1 1 0 0 0,1-1 0 0 0,0 1 0 0 0,-1 0 0 0 0,1-1 0 0 0,0 1 0 0 0,0 0 0 0 0,0-1 0 0 0,0 1 0 0 0,1 0 0 0 0,-1 0 0 0 0,0 0 0 0 0,0 0 0 0 0,1 0 0 0 0,-1 0 0 0 0,3-1 0 0 0,4-2-1778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6.437"/>
    </inkml:context>
    <inkml:brush xml:id="br0">
      <inkml:brushProperty name="width" value="0.05" units="cm"/>
      <inkml:brushProperty name="height" value="0.05" units="cm"/>
      <inkml:brushProperty name="color" value="#E71224"/>
    </inkml:brush>
  </inkml:definitions>
  <inkml:trace contextRef="#ctx0" brushRef="#br0">128 1 192 0 0,'0'0'1141'0'0,"0"3"-709"0"0,-1 16-14 0 0,-2-1 0 0 0,0 1 1 0 0,-2-1-1 0 0,0 0 0 0 0,-7 18 0 0 0,-6 22 97 0 0,-10 40 176 0 0,8-31 7 0 0,-11 72 0 0 0,30-136-667 0 0,1 0 0 0 0,0 0 0 0 0,-1 0 0 0 0,1 1 0 0 0,1-1 0 0 0,-1 0 0 0 0,0 0 0 0 0,2 3 0 0 0,-2-5-33 0 0,0 0 0 0 0,1 0-1 0 0,-1 0 1 0 0,0-1 0 0 0,1 1 0 0 0,-1 0-1 0 0,1 0 1 0 0,-1-1 0 0 0,1 1 0 0 0,-1-1-1 0 0,1 1 1 0 0,0 0 0 0 0,-1-1 0 0 0,1 1-1 0 0,0-1 1 0 0,-1 1 0 0 0,1-1-1 0 0,0 0 1 0 0,0 1 0 0 0,0-1 0 0 0,-1 0-1 0 0,1 1 1 0 0,0-1 0 0 0,0 0 0 0 0,0 0-1 0 0,0 0 1 0 0,-1 0 0 0 0,1 0 0 0 0,0 0-1 0 0,0 0 1 0 0,0 0 0 0 0,0 0 0 0 0,0 0-1 0 0,-1 0 1 0 0,1-1 0 0 0,0 1 0 0 0,0 0-1 0 0,0-1 1 0 0,-1 1 0 0 0,2-1 0 0 0,19-7-585 0 0,-1-1 0 0 0,-1-1 0 0 0,0-1 1 0 0,0 0-1 0 0,-1-2 0 0 0,33-28 1 0 0,-16 6-1082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6.797"/>
    </inkml:context>
    <inkml:brush xml:id="br0">
      <inkml:brushProperty name="width" value="0.05" units="cm"/>
      <inkml:brushProperty name="height" value="0.05" units="cm"/>
      <inkml:brushProperty name="color" value="#E71224"/>
    </inkml:brush>
  </inkml:definitions>
  <inkml:trace contextRef="#ctx0" brushRef="#br0">29 39 408 0 0,'-6'-7'980'0'0,"0"1"-64"0"0,4 3-68 0 0,0-3-84 0 0,-2 0 1077 0 0,-3 1-953 0 0,5-1-552 0 0,23 21-6049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7.140"/>
    </inkml:context>
    <inkml:brush xml:id="br0">
      <inkml:brushProperty name="width" value="0.05" units="cm"/>
      <inkml:brushProperty name="height" value="0.05" units="cm"/>
      <inkml:brushProperty name="color" value="#E71224"/>
    </inkml:brush>
  </inkml:definitions>
  <inkml:trace contextRef="#ctx0" brushRef="#br0">1 11 104 0 0,'2'0'6131'0'0,"10"-2"-6342"0"0,3 1 475 0 0,119-7-748 0 0,-47 10-2912 0 0,-71 0 2040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7.484"/>
    </inkml:context>
    <inkml:brush xml:id="br0">
      <inkml:brushProperty name="width" value="0.05" units="cm"/>
      <inkml:brushProperty name="height" value="0.05" units="cm"/>
      <inkml:brushProperty name="color" value="#E71224"/>
    </inkml:brush>
  </inkml:definitions>
  <inkml:trace contextRef="#ctx0" brushRef="#br0">20 129 116 0 0,'-20'5'2233'0'0,"31"-4"-990"0"0,37-5-599 0 0,263-59 48 0 0,-112 20-2227 0 0,-148 33 250 0 0,-3-4 97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4:27.032"/>
    </inkml:context>
    <inkml:brush xml:id="br0">
      <inkml:brushProperty name="width" value="0.05" units="cm"/>
      <inkml:brushProperty name="height" value="0.05" units="cm"/>
    </inkml:brush>
  </inkml:definitions>
  <inkml:trace contextRef="#ctx0" brushRef="#br0">0 78 444 0 0,'55'-67'6015'0'0,"-51"62"-5006"0"0,2-1-1272 0 0,-3 11-1674 0 0,-2-2 1578 0 0,0-1-1500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7.845"/>
    </inkml:context>
    <inkml:brush xml:id="br0">
      <inkml:brushProperty name="width" value="0.05" units="cm"/>
      <inkml:brushProperty name="height" value="0.05" units="cm"/>
      <inkml:brushProperty name="color" value="#E71224"/>
    </inkml:brush>
  </inkml:definitions>
  <inkml:trace contextRef="#ctx0" brushRef="#br0">390 35 72 0 0,'-6'-13'1578'0'0,"-5"-6"875"0"0,10 18-1988 0 0,1 1-441 0 0,-1 0 0 0 0,1-1 1 0 0,0 1-1 0 0,0 0 0 0 0,-1 0 0 0 0,1 0 1 0 0,0 0-1 0 0,0 0 0 0 0,-1-1 1 0 0,1 1-1 0 0,0 0 0 0 0,-1 0 1 0 0,1 0-1 0 0,0 0 0 0 0,0 0 0 0 0,-1 0 1 0 0,1 0-1 0 0,0 0 0 0 0,-1 0 1 0 0,1 0-1 0 0,0 0 0 0 0,-1 0 0 0 0,1 0 1 0 0,0 0-1 0 0,0 1 0 0 0,-1-1 1 0 0,1 0-1 0 0,0 0 0 0 0,-1 0 0 0 0,1 0 1 0 0,0 0-1 0 0,0 1 0 0 0,0-1 1 0 0,-1 0-1 0 0,1 0 0 0 0,0 0 0 0 0,0 1 1 0 0,-1-1-1 0 0,1 0 0 0 0,0 1 1 0 0,-14 8 347 0 0,14-9-344 0 0,-22 26 236 0 0,1 0 0 0 0,1 2 0 0 0,2 0 0 0 0,0 1 0 0 0,-24 58 0 0 0,-48 167 166 0 0,74-202-297 0 0,3 12-23 0 0,6-21-52 0 0,-1 18 72 0 0,8-60-129 0 0,0-1 1 0 0,0 1-1 0 0,0-1 1 0 0,0 1-1 0 0,0-1 1 0 0,0 1-1 0 0,0-1 1 0 0,0 1 0 0 0,0-1-1 0 0,1 0 1 0 0,-1 1-1 0 0,0-1 1 0 0,0 1-1 0 0,0-1 1 0 0,0 1-1 0 0,1-1 1 0 0,-1 0-1 0 0,0 1 1 0 0,0-1-1 0 0,1 0 1 0 0,-1 1-1 0 0,0-1 1 0 0,1 0 0 0 0,-1 1-1 0 0,0-1 1 0 0,1 0-1 0 0,-1 1 1 0 0,0-1-1 0 0,1 0 1 0 0,-1 0-1 0 0,1 0 1 0 0,-1 1-1 0 0,1-1 1 0 0,-1 0-1 0 0,0 0 1 0 0,1 0-1 0 0,-1 0 1 0 0,1 0 0 0 0,-1 0-1 0 0,1 0 1 0 0,-1 0-1 0 0,1 0 1 0 0,18-6 25 0 0,-16 5-10 0 0,90-43-69 0 0,-92 44 50 0 0,-1 0 0 0 0,1 0 0 0 0,-1-1 0 0 0,1 1 1 0 0,-1 0-1 0 0,1 0 0 0 0,-1 0 0 0 0,1 0 0 0 0,0 0 0 0 0,-1 0 0 0 0,1 0 1 0 0,-1 0-1 0 0,1 0 0 0 0,-1 0 0 0 0,1 0 0 0 0,0 0 0 0 0,-1 0 1 0 0,1 0-1 0 0,-1 0 0 0 0,1 1 0 0 0,-1-1 0 0 0,1 0 0 0 0,-1 0 0 0 0,1 1 1 0 0,-1-1-1 0 0,1 0 0 0 0,-1 1 0 0 0,1 0 0 0 0,8 17-59 0 0,-6 21 20 0 0,-5-19 63 0 0,0 0 0 0 0,-2-1 0 0 0,0 1 0 0 0,-14 37 0 0 0,-40 73 115 0 0,1-1-6 0 0,45-94-116 0 0,-5 7 5 0 0,2 2 0 0 0,3-1 0 0 0,-11 64 0 0 0,22-105-55 0 0,1 0-1 0 0,-1 0 0 0 0,1 1 1 0 0,0-1-1 0 0,0 0 1 0 0,0 0-1 0 0,0 0 0 0 0,0 0 1 0 0,0 0-1 0 0,1 0 1 0 0,-1 1-1 0 0,0-1 1 0 0,1 0-1 0 0,0 0 0 0 0,0 0 1 0 0,-1 0-1 0 0,1 0 1 0 0,0-1-1 0 0,1 1 0 0 0,-1 0 1 0 0,0 0-1 0 0,0-1 1 0 0,1 1-1 0 0,-1 0 1 0 0,1-1-1 0 0,-1 0 0 0 0,1 1 1 0 0,0-1-1 0 0,0 0 1 0 0,-1 0-1 0 0,3 1 0 0 0,0-1-235 0 0,0 0-1 0 0,0 0 1 0 0,0-1-1 0 0,0 0 1 0 0,0 0-1 0 0,0 0 0 0 0,1 0 1 0 0,-1-1-1 0 0,0 1 1 0 0,-1-1-1 0 0,1 0 1 0 0,0 0-1 0 0,0-1 0 0 0,0 1 1 0 0,7-5-1 0 0,17-9-1588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8.205"/>
    </inkml:context>
    <inkml:brush xml:id="br0">
      <inkml:brushProperty name="width" value="0.05" units="cm"/>
      <inkml:brushProperty name="height" value="0.05" units="cm"/>
      <inkml:brushProperty name="color" value="#E71224"/>
    </inkml:brush>
  </inkml:definitions>
  <inkml:trace contextRef="#ctx0" brushRef="#br0">492 109 360 0 0,'-3'-7'279'0'0,"0"1"0"0"0,-1 0 0 0 0,1 0 1 0 0,-2 0-1 0 0,1 0 0 0 0,-1 1 0 0 0,0-1 0 0 0,0 1 0 0 0,0 1 0 0 0,0-1 0 0 0,-1 1 1 0 0,-11-7-1 0 0,7 6-46 0 0,0 0 0 0 0,0 1 0 0 0,0 0 0 0 0,-1 1 0 0 0,1 0 0 0 0,-1 1 0 0 0,-21-2 0 0 0,17 3-104 0 0,0 1 0 0 0,0 0 0 0 0,0 1 0 0 0,0 1 0 0 0,0 0 0 0 0,0 1 0 0 0,0 1 0 0 0,1 0 0 0 0,0 1 0 0 0,0 0 0 0 0,0 2 0 0 0,-19 10 0 0 0,18-7 3 0 0,1 1 1 0 0,-25 23-1 0 0,35-30-106 0 0,0 0 0 0 0,0 0 0 0 0,1 0 0 0 0,-1 1 1 0 0,1 0-1 0 0,1-1 0 0 0,-1 1 0 0 0,0 0 0 0 0,1 1 0 0 0,0-1 0 0 0,1 0 0 0 0,-1 1 0 0 0,-1 6 0 0 0,3-9-14 0 0,0-1 0 0 0,0 1 1 0 0,0-1-1 0 0,0 1 0 0 0,0-1 0 0 0,1 1 0 0 0,-1-1 0 0 0,1 0 0 0 0,-1 1 1 0 0,1-1-1 0 0,0 0 0 0 0,0 1 0 0 0,0-1 0 0 0,0 0 0 0 0,0 0 0 0 0,1 0 1 0 0,-1 0-1 0 0,1 0 0 0 0,-1 0 0 0 0,3 2 0 0 0,0-1 0 0 0,0 0 1 0 0,0-1-1 0 0,0 1 1 0 0,0-1-1 0 0,0 0 1 0 0,0 0-1 0 0,0-1 0 0 0,1 1 1 0 0,-1-1-1 0 0,6 1 1 0 0,5 0 11 0 0,0 0 1 0 0,0-2-1 0 0,-1 1 1 0 0,1-2-1 0 0,25-3 1 0 0,-21 0-5 0 0,-1 0-1 0 0,0-2 1 0 0,0 0 0 0 0,25-12 0 0 0,-36 15 15 0 0,0-1 1 0 0,0 0 0 0 0,0 0 0 0 0,-1-1-1 0 0,1 1 1 0 0,-1-2 0 0 0,0 1-1 0 0,0-1 1 0 0,-1 0 0 0 0,0 0 0 0 0,0 0-1 0 0,8-13 1 0 0,-12 16 68 0 0,0 0 0 0 0,0 0 0 0 0,0 0 0 0 0,0 0 1 0 0,-1 0-1 0 0,1 0 0 0 0,-1 0 0 0 0,0 0 0 0 0,0-3 0 0 0,0 5 238 0 0,-3 2-335 0 0,1-1 1 0 0,-1 1-1 0 0,0 0 0 0 0,0 0 0 0 0,0 1 1 0 0,1-1-1 0 0,-1 0 0 0 0,1 1 0 0 0,-1 0 1 0 0,1 0-1 0 0,-1-1 0 0 0,1 1 0 0 0,0 1 1 0 0,0-1-1 0 0,0 0 0 0 0,0 0 0 0 0,1 1 1 0 0,-1-1-1 0 0,0 1 0 0 0,-1 4 1 0 0,-25 56 59 0 0,22-48-64 0 0,2 0 0 0 0,0 1 0 0 0,-3 27 1 0 0,6-35-103 0 0,0-1 0 0 0,1 1 0 0 0,0 0 0 0 0,1 0 0 0 0,0 0 0 0 0,0 0 0 0 0,0-1 0 0 0,1 1 0 0 0,5 11 0 0 0,-6-16-42 0 0,1-1 1 0 0,-1 1-1 0 0,1-1 1 0 0,0 0-1 0 0,0 1 1 0 0,0-1-1 0 0,0 0 1 0 0,1 0 0 0 0,-1 0-1 0 0,1-1 1 0 0,-1 1-1 0 0,6 2 1 0 0,17 7-3998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48.923"/>
    </inkml:context>
    <inkml:brush xml:id="br0">
      <inkml:brushProperty name="width" value="0.05" units="cm"/>
      <inkml:brushProperty name="height" value="0.05" units="cm"/>
      <inkml:brushProperty name="color" value="#E71224"/>
    </inkml:brush>
  </inkml:definitions>
  <inkml:trace contextRef="#ctx0" brushRef="#br0">162 3 264 0 0,'-23'-3'2994'0'0,"16"6"-2857"0"0,1-1 0 0 0,-1 1-1 0 0,1 1 1 0 0,0-1 0 0 0,0 1 0 0 0,0 0-1 0 0,1 1 1 0 0,-1-1 0 0 0,1 1 0 0 0,0 0-1 0 0,1 0 1 0 0,-1 1 0 0 0,1-1 0 0 0,0 1-1 0 0,-6 13 1 0 0,2-5 8 0 0,1 1 1 0 0,0 0-1 0 0,1 1 1 0 0,1 0-1 0 0,-6 31 1 0 0,10-42-117 0 0,1 1 1 0 0,-1-1 0 0 0,1 1 0 0 0,0-1 0 0 0,0 1-1 0 0,0-1 1 0 0,1 1 0 0 0,0-1 0 0 0,0 0 0 0 0,1 1 0 0 0,-1-1-1 0 0,1 0 1 0 0,0 0 0 0 0,1 0 0 0 0,-1 0 0 0 0,6 8-1 0 0,-3-7-1 0 0,0-1 0 0 0,0 1 0 0 0,1-1-1 0 0,-1-1 1 0 0,1 1 0 0 0,0-1-1 0 0,0 0 1 0 0,1 0 0 0 0,-1-1 0 0 0,1 0-1 0 0,9 3 1 0 0,0-1 10 0 0,0-1 1 0 0,0 0-1 0 0,1-1 1 0 0,-1-1-1 0 0,0-1 1 0 0,1 0-1 0 0,0-2 1 0 0,-1 1-1 0 0,1-2 1 0 0,23-5-1 0 0,-22 3 162 0 0,0-1 0 0 0,-1 0 0 0 0,0-2 0 0 0,0 0-1 0 0,0-1 1 0 0,-1 0 0 0 0,0-2 0 0 0,21-15 0 0 0,-36 24-103 0 0,0 4-81 0 0,0-1 0 0 0,-1 0 0 0 0,1 1 0 0 0,0-1 0 0 0,-1 1 0 0 0,1-1 0 0 0,-1 1 0 0 0,0 0 0 0 0,0-1 0 0 0,0 1 0 0 0,0-1-1 0 0,-1 1 1 0 0,1-1 0 0 0,-1 1 0 0 0,1-1 0 0 0,-1 1 0 0 0,0-1 0 0 0,-1 3 0 0 0,0 5 12 0 0,-30 141 76 0 0,-6-1-1 0 0,-67 168 0 0 0,79-251-116 0 0,-38 86 80 0 0,51-125 84 0 0,-2-1 1 0 0,-1 0-1 0 0,-25 31 0 0 0,37-51-105 0 0,-1-1 0 0 0,0-1 0 0 0,0 1-1 0 0,-1-1 1 0 0,1 0 0 0 0,-1 0 0 0 0,0-1 0 0 0,0 0 0 0 0,-1 0 0 0 0,1 0-1 0 0,-1-1 1 0 0,0 1 0 0 0,-12 2 0 0 0,19-5-86 0 0,-1-1 0 0 0,0 0 0 0 0,0 0-1 0 0,0 0 1 0 0,0 0 0 0 0,1 0 0 0 0,-1 0 0 0 0,0 0 0 0 0,0 0 0 0 0,0 0-1 0 0,0 0 1 0 0,1 0 0 0 0,-1 0 0 0 0,0-1 0 0 0,0 1 0 0 0,0 0 0 0 0,1-1-1 0 0,-1 1 1 0 0,0-1 0 0 0,0 1 0 0 0,1 0 0 0 0,-1-1 0 0 0,0 0 0 0 0,1 1-1 0 0,-1-1 1 0 0,1 1 0 0 0,-1-1 0 0 0,1 0 0 0 0,-1 1 0 0 0,1-1 0 0 0,-1 0-1 0 0,1 0 1 0 0,-1 1 0 0 0,1-1 0 0 0,0 0 0 0 0,0 0 0 0 0,-1 0 0 0 0,1 1-1 0 0,0-1 1 0 0,0 0 0 0 0,0 0 0 0 0,0-1 0 0 0,0-1-464 0 0,0 0 0 0 0,0-1 0 0 0,0 1 0 0 0,1 0 0 0 0,-1-1 0 0 0,1 1 0 0 0,0 0 0 0 0,0 0 0 0 0,2-5 0 0 0,10-13-2113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0.142"/>
    </inkml:context>
    <inkml:brush xml:id="br0">
      <inkml:brushProperty name="width" value="0.05" units="cm"/>
      <inkml:brushProperty name="height" value="0.05" units="cm"/>
      <inkml:brushProperty name="color" value="#E71224"/>
    </inkml:brush>
  </inkml:definitions>
  <inkml:trace contextRef="#ctx0" brushRef="#br0">261 179 536 0 0,'-2'-1'3854'0'0,"-17"63"-3148"0"0,-3-2 1 0 0,-3 0 0 0 0,-61 105 0 0 0,85-163-698 0 0,-22 36 262 0 0,-24 56-1 0 0,12-28 425 0 0,51-92-787 0 0,28-33 0 0 0,-24 33-23 0 0,27-45 0 0 0,-21 23 16 0 0,141-238-472 0 0,-161 277 532 0 0,-6 7 21 0 0,1 0 0 0 0,0 0 1 0 0,0 0-1 0 0,0 1 0 0 0,0-1 0 0 0,0 0 1 0 0,0 0-1 0 0,1 1 0 0 0,-1-1 1 0 0,0 1-1 0 0,1-1 0 0 0,0 1 0 0 0,-1 0 1 0 0,1-1-1 0 0,0 1 0 0 0,-1 0 0 0 0,1 0 1 0 0,4-1-1 0 0,0 39-80 0 0,-6-25 83 0 0,1 0 1 0 0,1 1-1 0 0,0-1 1 0 0,1 0-1 0 0,1 0 1 0 0,-1-1-1 0 0,2 1 1 0 0,-1-1-1 0 0,10 15 1 0 0,-11-22 17 0 0,0 1 0 0 0,0-1 0 0 0,0 0 0 0 0,1-1 0 0 0,0 1 0 0 0,0-1 0 0 0,0 1 0 0 0,0-1 0 0 0,0 0 0 0 0,0-1 0 0 0,1 1 0 0 0,0-1 1 0 0,-1 0-1 0 0,1 0 0 0 0,0 0 0 0 0,0-1 0 0 0,0 0 0 0 0,0 0 0 0 0,0 0 0 0 0,0 0 0 0 0,0-1 0 0 0,1 0 0 0 0,-1 0 0 0 0,0 0 1 0 0,5-1-1 0 0,7-2 14 0 0,0-1 0 0 0,0 0 0 0 0,0-1 0 0 0,-1-1 0 0 0,0-1 0 0 0,0 0 0 0 0,24-15 0 0 0,-13 4 51 0 0,0-1 0 0 0,-2 0 1 0 0,27-27-1 0 0,-30 22 99 0 0,-1-1 1 0 0,-1-1-1 0 0,-1-1 0 0 0,-1-1 1 0 0,14-30-1 0 0,-27 48-16 0 0,12-22 936 0 0,-15 28-554 0 0,-10 18-443 0 0,-21 53 34 0 0,-33 109 0 0 0,22-57-285 0 0,-58 118-41 0 0,58-148 150 0 0,1-2 88 0 0,39-86-22 0 0,8-8-1571 0 0,0 0 0 0 0,-1 0 0 0 0,13-17 0 0 0,-5 4-563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1.455"/>
    </inkml:context>
    <inkml:brush xml:id="br0">
      <inkml:brushProperty name="width" value="0.05" units="cm"/>
      <inkml:brushProperty name="height" value="0.05" units="cm"/>
      <inkml:brushProperty name="color" value="#E71224"/>
    </inkml:brush>
  </inkml:definitions>
  <inkml:trace contextRef="#ctx0" brushRef="#br0">1 255 160 0 0,'16'-6'472'0'0,"0"0"1"0"0,-1 0-1 0 0,1-2 1 0 0,-1 0-1 0 0,-1 0 0 0 0,1-2 1 0 0,-1 0-1 0 0,-1 0 0 0 0,0-1 1 0 0,-1-1-1 0 0,22-25 1 0 0,-30 31-286 0 0,1-1 0 0 0,-1 0 1 0 0,0 0-1 0 0,0 0 1 0 0,-1-1-1 0 0,0 1 1 0 0,-1-1-1 0 0,1 0 1 0 0,-1 1-1 0 0,-1-1 1 0 0,2-15-1 0 0,-6 6 672 0 0,3 16-849 0 0,0 1 0 0 0,-1 0-1 0 0,1 0 1 0 0,0 0-1 0 0,0 0 1 0 0,0 0-1 0 0,0-1 1 0 0,0 1-1 0 0,-1 0 1 0 0,1 0-1 0 0,0 0 1 0 0,0 0-1 0 0,0 0 1 0 0,-1 0-1 0 0,1 0 1 0 0,0 0 0 0 0,0 0-1 0 0,0 0 1 0 0,-1 0-1 0 0,1 0 1 0 0,0 0-1 0 0,0 0 1 0 0,0 0-1 0 0,-1 0 1 0 0,1 0-1 0 0,0 0 1 0 0,0 0-1 0 0,0 0 1 0 0,-1 0-1 0 0,1 0 1 0 0,0 0 0 0 0,0 0-1 0 0,0 0 1 0 0,-1 0-1 0 0,1 0 1 0 0,0 1-1 0 0,0-1 1 0 0,0 0-1 0 0,0 0 1 0 0,-21 26-9 0 0,7-8-8 0 0,13-17 1 0 0,-19 37 1513 0 0,8-5-1538 0 0,2 0 0 0 0,-8 41 0 0 0,15-63 27 0 0,2 0 0 0 0,0 0 0 0 0,0 1 0 0 0,1-1 0 0 0,0 0 0 0 0,1 1 0 0 0,0-1 0 0 0,1 0-1 0 0,0 0 1 0 0,7 18 0 0 0,-8-26 5 0 0,1 1 1 0 0,0-1-1 0 0,0 0 0 0 0,0 0 0 0 0,1 0 0 0 0,-1 0 0 0 0,1 0 0 0 0,-1-1 0 0 0,1 1 1 0 0,0-1-1 0 0,0 1 0 0 0,0-1 0 0 0,0 0 0 0 0,1 0 0 0 0,-1-1 0 0 0,1 1 0 0 0,-1-1 1 0 0,1 1-1 0 0,-1-1 0 0 0,1 0 0 0 0,0-1 0 0 0,5 2 0 0 0,9-1-119 0 0,-1 0 0 0 0,1-1 0 0 0,27-3 0 0 0,-22 1-180 0 0,-7 1 4 0 0,0-2-1 0 0,0 0 1 0 0,-1 0-1 0 0,1-2 0 0 0,-1 0 1 0 0,16-8-1 0 0,-13 5-1141 0 0,-1-1-1 0 0,23-16 0 0 0,-14 8-567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2.377"/>
    </inkml:context>
    <inkml:brush xml:id="br0">
      <inkml:brushProperty name="width" value="0.05" units="cm"/>
      <inkml:brushProperty name="height" value="0.05" units="cm"/>
      <inkml:brushProperty name="color" value="#E71224"/>
    </inkml:brush>
  </inkml:definitions>
  <inkml:trace contextRef="#ctx0" brushRef="#br0">6 17 972 0 0,'-2'-6'1852'0'0,"0"1"1189"0"0,0-1-1173 0 0,23 17-8169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2.721"/>
    </inkml:context>
    <inkml:brush xml:id="br0">
      <inkml:brushProperty name="width" value="0.05" units="cm"/>
      <inkml:brushProperty name="height" value="0.05" units="cm"/>
      <inkml:brushProperty name="color" value="#E71224"/>
    </inkml:brush>
  </inkml:definitions>
  <inkml:trace contextRef="#ctx0" brushRef="#br0">0 0 652 0 0,'0'0'5731'0'0,"5"1"-5429"0"0,39 0 252 0 0,32 1-246 0 0,-68-1-540 0 0,0 0 0 0 0,0 1-1 0 0,-1-1 1 0 0,1 1 0 0 0,-1 1 0 0 0,1-1-1 0 0,7 5 1 0 0,-15-7 138 0 0,1 0-1 0 0,-1 1 1 0 0,1-1 0 0 0,-1 0-1 0 0,1 0 1 0 0,-1 1-1 0 0,0-1 1 0 0,1 0-1 0 0,-1 1 1 0 0,1-1 0 0 0,-1 0-1 0 0,0 1 1 0 0,1-1-1 0 0,-1 1 1 0 0,0-1 0 0 0,0 1-1 0 0,1-1 1 0 0,-1 1-1 0 0,0-1 1 0 0,0 0 0 0 0,0 1-1 0 0,1-1 1 0 0,-1 1-1 0 0,0 0 1 0 0,0-1-1 0 0,0 1 1 0 0,0-1 0 0 0,0 1-1 0 0,0-1 1 0 0,0 1-1 0 0,0-1 1 0 0,0 2 0 0 0,-6 3-1356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3.080"/>
    </inkml:context>
    <inkml:brush xml:id="br0">
      <inkml:brushProperty name="width" value="0.05" units="cm"/>
      <inkml:brushProperty name="height" value="0.05" units="cm"/>
      <inkml:brushProperty name="color" value="#E71224"/>
    </inkml:brush>
  </inkml:definitions>
  <inkml:trace contextRef="#ctx0" brushRef="#br0">32 6 156 0 0,'-17'7'562'0'0,"2"0"976"0"0,16-6-1515 0 0,-1-1 1 0 0,1 1-1 0 0,-1-1 0 0 0,1 1 0 0 0,-1-1 0 0 0,1 1 1 0 0,-1-1-1 0 0,1 0 0 0 0,0 1 0 0 0,-1-1 0 0 0,1 0 1 0 0,0 1-1 0 0,-1-1 0 0 0,1 0 0 0 0,0 0 0 0 0,0 0 1 0 0,-1 0-1 0 0,1 1 0 0 0,0-1 0 0 0,-1 0 0 0 0,1 0 1 0 0,0-1-1 0 0,1 1 0 0 0,30 3 97 0 0,0-1 0 0 0,0-2 0 0 0,56-6 0 0 0,-38 2-328 0 0,57-8-1314 0 0,-51 4 643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3.565"/>
    </inkml:context>
    <inkml:brush xml:id="br0">
      <inkml:brushProperty name="width" value="0.05" units="cm"/>
      <inkml:brushProperty name="height" value="0.05" units="cm"/>
      <inkml:brushProperty name="color" value="#E71224"/>
    </inkml:brush>
  </inkml:definitions>
  <inkml:trace contextRef="#ctx0" brushRef="#br0">328 244 436 0 0,'1'-54'1765'0'0,"1"31"-741"0"0,-2 0-1 0 0,-1 0 0 0 0,0 0 0 0 0,-6-24 0 0 0,0-3 2423 0 0,6 52-3419 0 0,0 1 1 0 0,0 0-1 0 0,0-1 0 0 0,-1 1 1 0 0,1-1-1 0 0,-1 1 1 0 0,0-1-1 0 0,0 0 0 0 0,-3 3 1 0 0,-8 12 45 0 0,-18 47 98 0 0,-46 132-1 0 0,64-157-141 0 0,-55 210 323 0 0,31-96-131 0 0,11-44-89 0 0,2 0 23 0 0,23-105-145 0 0,0 0-1 0 0,1 0 0 0 0,-1-1 1 0 0,1 1-1 0 0,0 0 0 0 0,0 0 0 0 0,0 5 1 0 0,1 1 39 0 0,-1-9-42 0 0,1-4-622 0 0,2-4 468 0 0,0 1 1 0 0,1 0 0 0 0,-1 0 0 0 0,1 1-1 0 0,0-1 1 0 0,1 1 0 0 0,-1 0 0 0 0,1 0-1 0 0,9-7 1 0 0,-13 12 131 0 0,0-1 0 0 0,-1 1-1 0 0,1 0 1 0 0,0 0 0 0 0,-1 0 0 0 0,1-1 0 0 0,0 1-1 0 0,-1 0 1 0 0,1 0 0 0 0,0 0 0 0 0,-1 0 0 0 0,1 0 0 0 0,0 0-1 0 0,0 0 1 0 0,-1 1 0 0 0,1-1 0 0 0,0 0 0 0 0,-1 0-1 0 0,1 0 1 0 0,0 1 0 0 0,-1-1 0 0 0,1 0 0 0 0,-1 1 0 0 0,1-1-1 0 0,0 0 1 0 0,-1 1 0 0 0,1-1 0 0 0,-1 1 0 0 0,1-1-1 0 0,-1 1 1 0 0,1-1 0 0 0,-1 1 0 0 0,0 0 0 0 0,1-1-1 0 0,-1 1 1 0 0,0-1 0 0 0,1 1 0 0 0,-1 0 0 0 0,0-1 0 0 0,0 1-1 0 0,1 0 1 0 0,-1 1 0 0 0,9 31-167 0 0,-9-29 139 0 0,1 10 13 0 0,0 1 0 0 0,-2-1 0 0 0,1 1 0 0 0,-2-1 0 0 0,0 0 0 0 0,-1 0 0 0 0,0 0 0 0 0,-1 0 0 0 0,-6 14 0 0 0,-4 19-7 0 0,-25 127-49 0 0,36-162 78 0 0,0 0 1 0 0,1 0-1 0 0,0 0 1 0 0,0 0-1 0 0,1 0 1 0 0,1 1-1 0 0,2 19 1 0 0,-1-26 8 0 0,0 0 0 0 0,0 0 0 0 0,0 0 0 0 0,1 0 0 0 0,0-1 1 0 0,0 1-1 0 0,0 0 0 0 0,1-1 0 0 0,0 0 0 0 0,0 1 0 0 0,1-1 0 0 0,-1 0 0 0 0,1-1 0 0 0,0 1 1 0 0,0-1-1 0 0,9 7 0 0 0,-7-6-126 0 0,1 0 1 0 0,0-1-1 0 0,1 0 0 0 0,-1 0 1 0 0,1-1-1 0 0,0 0 1 0 0,0 0-1 0 0,0-1 0 0 0,10 2 1 0 0,-11-3-451 0 0,0 0 0 0 0,1-1 1 0 0,-1 0-1 0 0,0-1 0 0 0,1 1 0 0 0,8-3 1 0 0,15-3-1552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4.268"/>
    </inkml:context>
    <inkml:brush xml:id="br0">
      <inkml:brushProperty name="width" value="0.05" units="cm"/>
      <inkml:brushProperty name="height" value="0.05" units="cm"/>
      <inkml:brushProperty name="color" value="#E71224"/>
    </inkml:brush>
  </inkml:definitions>
  <inkml:trace contextRef="#ctx0" brushRef="#br0">0 433 476 0 0,'2'-12'545'0'0,"0"0"1"0"0,1 0-1 0 0,0 0 1 0 0,1 0-1 0 0,1 1 1 0 0,-1-1-1 0 0,13-18 1 0 0,-5 6-38 0 0,25-51 632 0 0,-14 33-405 0 0,-3 0-1 0 0,17-53 1 0 0,-34 85-629 0 0,-3 8-71 0 0,0-1 1 0 0,1 1-1 0 0,-1-1 0 0 0,1 1 1 0 0,0 0-1 0 0,0-1 1 0 0,0 1-1 0 0,0 0 1 0 0,0 0-1 0 0,1 0 1 0 0,-1 0-1 0 0,2-2 1 0 0,-20 67 103 0 0,-111 282-71 0 0,117-315-46 0 0,-6 33 0 0 0,12-15-1257 0 0,5-42 452 0 0,0 0 0 0 0,0 1 0 0 0,1-1 0 0 0,0 0-1 0 0,3 8 1 0 0,-2-7-1229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5:06.751"/>
    </inkml:context>
    <inkml:brush xml:id="br0">
      <inkml:brushProperty name="width" value="0.05" units="cm"/>
      <inkml:brushProperty name="height" value="0.05" units="cm"/>
    </inkml:brush>
  </inkml:definitions>
  <inkml:trace contextRef="#ctx0" brushRef="#br0">254 1 60 0 0,'0'0'2394'0'0,"-22"6"-1535"0"0,15-3-725 0 0,0 0 0 0 0,0 0 0 0 0,-1-1 0 0 0,1 0 0 0 0,-13 2 0 0 0,11-2-52 0 0,0 0 0 0 0,0 0 1 0 0,-16 7-1 0 0,-12 7 100 0 0,26-12-101 0 0,0 1 1 0 0,0 0-1 0 0,-12 8 1 0 0,20-11-116 0 0,1 0 0 0 0,-1 0 0 0 0,0 0 0 0 0,1 0 0 0 0,0 0 1 0 0,-1 1-1 0 0,1-1 0 0 0,0 1 0 0 0,0-1 0 0 0,0 1 0 0 0,-1 4 0 0 0,2-7 20 0 0,1 1 0 0 0,0-1 0 0 0,0 1 0 0 0,0-1 0 0 0,0 1 1 0 0,0-1-1 0 0,0 1 0 0 0,0-1 0 0 0,0 1 0 0 0,0-1 0 0 0,0 1 0 0 0,0-1 0 0 0,0 1 0 0 0,0-1 0 0 0,0 1 0 0 0,1-1 0 0 0,-1 0 0 0 0,0 1 0 0 0,0-1 0 0 0,1 1 0 0 0,-1-1 0 0 0,0 1 0 0 0,0-1 0 0 0,1 0 0 0 0,-1 1 0 0 0,0-1 0 0 0,1 1 0 0 0,1 0 2 0 0,0 0-1 0 0,0 0 0 0 0,-1 0 0 0 0,1-1 1 0 0,0 1-1 0 0,0 0 0 0 0,0-1 1 0 0,0 0-1 0 0,0 1 0 0 0,0-1 0 0 0,2 0 1 0 0,3 0-14 0 0,1 0 0 0 0,-1-1 0 0 0,0 0 0 0 0,0 0 0 0 0,0-1 0 0 0,0 1 0 0 0,8-5 0 0 0,13-2 56 0 0,-27 8 41 0 0,5-2 31 0 0,-6 2-73 0 0,0 0-1 0 0,0 0 1 0 0,0 0 0 0 0,0 0-1 0 0,0 0 1 0 0,0 0 0 0 0,0 0-1 0 0,0 0 1 0 0,0 0-1 0 0,0 0 1 0 0,0 0 0 0 0,0 0-1 0 0,0-1 1 0 0,-1 1 0 0 0,1 0-1 0 0,0 0 1 0 0,0 0-1 0 0,0 0 1 0 0,0 0 0 0 0,0 0-1 0 0,0 0 1 0 0,0 0 0 0 0,0 0-1 0 0,0 0 1 0 0,0 0-1 0 0,0 0 1 0 0,0-1 0 0 0,0 1-1 0 0,0 0 1 0 0,0 0 0 0 0,0 0-1 0 0,0 0 1 0 0,0 0 0 0 0,0 0-1 0 0,-50 3 230 0 0,47-3-287 0 0,-1 1 0 0 0,1-1 0 0 0,-1 1 0 0 0,1 0 1 0 0,-1 0-1 0 0,1 0 0 0 0,-1 0 0 0 0,1 1 0 0 0,0 0 0 0 0,0-1 1 0 0,0 1-1 0 0,0 0 0 0 0,-5 5 0 0 0,7-6 11 0 0,1-1 1 0 0,0 1-1 0 0,0-1 0 0 0,0 1 0 0 0,-1 0 1 0 0,1-1-1 0 0,0 1 0 0 0,0-1 0 0 0,0 1 1 0 0,0-1-1 0 0,0 1 0 0 0,0 0 1 0 0,0-1-1 0 0,0 1 0 0 0,0-1 0 0 0,1 1 1 0 0,-1-1-1 0 0,0 1 0 0 0,0-1 0 0 0,0 1 1 0 0,1 0-1 0 0,-1-1 0 0 0,0 1 0 0 0,1-1 1 0 0,-1 0-1 0 0,0 1 0 0 0,1-1 0 0 0,-1 1 1 0 0,1-1-1 0 0,-1 1 0 0 0,0-1 0 0 0,1 0 1 0 0,-1 1-1 0 0,1-1 0 0 0,-1 0 0 0 0,1 0 1 0 0,-1 1-1 0 0,1-1 0 0 0,0 0 1 0 0,-1 0-1 0 0,1 0 0 0 0,-1 0 0 0 0,2 1 1 0 0,23 6-284 0 0,-11-7 198 0 0,-1-1-1 0 0,0 0 1 0 0,0-1-1 0 0,25-6 1 0 0,-21 4 264 0 0,-16 3-54 0 0,-1 1-73 0 0,0-1-1 0 0,-1 0 1 0 0,1 0 0 0 0,-1 0-1 0 0,0 0 1 0 0,1 0-1 0 0,-1 1 1 0 0,1-1 0 0 0,-1 0-1 0 0,0 1 1 0 0,0-1 0 0 0,0 0-1 0 0,1 1 1 0 0,-1-1-1 0 0,0 1 1 0 0,0-1 0 0 0,0 1-1 0 0,0-1 1 0 0,0 1 0 0 0,0 0-1 0 0,0 0 1 0 0,0-1-1 0 0,0 1 1 0 0,-1 0 0 0 0,0 0 38 0 0,-2 0-2 0 0,0 0-194 0 0,1 0 1 0 0,0 0-1 0 0,-1 1 1 0 0,1-1 0 0 0,0 1-1 0 0,0 0 1 0 0,0 0-1 0 0,-1 0 1 0 0,1 0-1 0 0,0 0 1 0 0,0 1-1 0 0,1-1 1 0 0,-1 1 0 0 0,0 0-1 0 0,0 0 1 0 0,1 0-1 0 0,-1 0 1 0 0,1 1-1 0 0,0-1 1 0 0,-3 4 0 0 0,0 2-957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5.143"/>
    </inkml:context>
    <inkml:brush xml:id="br0">
      <inkml:brushProperty name="width" value="0.05" units="cm"/>
      <inkml:brushProperty name="height" value="0.05" units="cm"/>
      <inkml:brushProperty name="color" value="#E71224"/>
    </inkml:brush>
  </inkml:definitions>
  <inkml:trace contextRef="#ctx0" brushRef="#br0">0 41 552 0 0,'9'-22'3336'0'0,"-7"20"-3243"0"0,-1 1 1 0 0,1-1-1 0 0,0 1 1 0 0,-1-1 0 0 0,1 1-1 0 0,0 0 1 0 0,0 0-1 0 0,0-1 1 0 0,0 1-1 0 0,1 1 1 0 0,-1-1 0 0 0,0 0-1 0 0,0 1 1 0 0,0-1-1 0 0,1 1 1 0 0,2-1-1 0 0,43 0 837 0 0,-45 2-878 0 0,1-1 0 0 0,-1 1 0 0 0,1-1 0 0 0,-1 1 0 0 0,1 0 0 0 0,-1 1 0 0 0,5 1 0 0 0,-8-3-43 0 0,0 0 0 0 0,1 1 0 0 0,-1-1 0 0 0,1 0 0 0 0,-1 1 0 0 0,0-1 0 0 0,0 0 0 0 0,1 1 0 0 0,-1-1 0 0 0,0 0 0 0 0,1 1 0 0 0,-1-1 0 0 0,0 1 0 0 0,0-1 0 0 0,0 0 0 0 0,0 1 0 0 0,1-1 0 0 0,-1 1 0 0 0,0-1 0 0 0,0 1 0 0 0,0-1 1 0 0,0 1-1 0 0,0-1 0 0 0,0 1 0 0 0,-11 16 50 0 0,-83 68 434 0 0,93-84-489 0 0,1-1-1 0 0,0 1 1 0 0,-1-1-1 0 0,1 1 1 0 0,-1-1-1 0 0,1 1 1 0 0,0-1-1 0 0,0 1 1 0 0,-1-1-1 0 0,1 1 1 0 0,0-1-1 0 0,0 1 1 0 0,0 0 0 0 0,-1-1-1 0 0,1 1 1 0 0,0 0-1 0 0,0-1 1 0 0,0 1-1 0 0,0-1 1 0 0,0 1-1 0 0,0 0 1 0 0,0-1-1 0 0,1 1 1 0 0,-1 0-1 0 0,0-1 1 0 0,0 1-1 0 0,0-1 1 0 0,1 1 0 0 0,14 14 40 0 0,26 3-52 0 0,72 8-248 0 0,-107-24 231 0 0,0 0 0 0 0,0 1-1 0 0,0-1 1 0 0,0 1 0 0 0,-1 0 0 0 0,8 6-1 0 0,-12-8 23 0 0,0 0 0 0 0,0 0 0 0 0,0 0 0 0 0,0 0 0 0 0,0 0 0 0 0,0 0 0 0 0,-1 0 0 0 0,1 0-1 0 0,0 1 1 0 0,-1-1 0 0 0,1 0 0 0 0,-1 0 0 0 0,1 1 0 0 0,-1-1 0 0 0,0 0 0 0 0,0 1 0 0 0,1-1 0 0 0,-1 0-1 0 0,0 1 1 0 0,0-1 0 0 0,0 1 0 0 0,0-1 0 0 0,-1 0 0 0 0,1 1 0 0 0,0-1 0 0 0,-1 0 0 0 0,1 1 0 0 0,-1-1 0 0 0,1 0-1 0 0,-1 0 1 0 0,1 1 0 0 0,-1-1 0 0 0,0 0 0 0 0,0 0 0 0 0,1 0 0 0 0,-1 0 0 0 0,-2 2 0 0 0,-17 21 31 0 0,-2 0 0 0 0,-38 32 0 0 0,-12 13-616 0 0,68-64-45 0 0,0 0 1 0 0,0 0 0 0 0,1 1 0 0 0,0-1 0 0 0,-5 12 0 0 0,7-10-998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5.471"/>
    </inkml:context>
    <inkml:brush xml:id="br0">
      <inkml:brushProperty name="width" value="0.05" units="cm"/>
      <inkml:brushProperty name="height" value="0.05" units="cm"/>
      <inkml:brushProperty name="color" value="#E71224"/>
    </inkml:brush>
  </inkml:definitions>
  <inkml:trace contextRef="#ctx0" brushRef="#br0">13 0 348 0 0,'-4'6'324'0'0,"2"3"-20"0"0,2-1-52 0 0,-2 3-80 0 0,2-4-96 0 0,0 2-60 0 0,0 3-120 0 0,-2-3-132 0 0,0 2-244 0 0,2-2 108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5.846"/>
    </inkml:context>
    <inkml:brush xml:id="br0">
      <inkml:brushProperty name="width" value="0.05" units="cm"/>
      <inkml:brushProperty name="height" value="0.05" units="cm"/>
      <inkml:brushProperty name="color" value="#E71224"/>
    </inkml:brush>
  </inkml:definitions>
  <inkml:trace contextRef="#ctx0" brushRef="#br0">0 407 480 0 0,'127'-320'4710'0'0,"-118"298"-4202"0"0,-5 12-140 0 0,0-1 0 0 0,1 1-1 0 0,0 1 1 0 0,11-16 0 0 0,-17 25-357 0 0,1 1-1 0 0,0-1 1 0 0,0 0-1 0 0,0 0 1 0 0,0 0-1 0 0,0 0 1 0 0,0 1-1 0 0,0-1 1 0 0,0 0-1 0 0,0 0 1 0 0,0 0-1 0 0,0 0 1 0 0,0 1-1 0 0,0-1 0 0 0,0 0 1 0 0,0 0-1 0 0,0 0 1 0 0,1 0-1 0 0,-1 0 1 0 0,0 1-1 0 0,0-1 1 0 0,0 0-1 0 0,0 0 1 0 0,0 0-1 0 0,0 0 1 0 0,0 0-1 0 0,0 0 1 0 0,0 1-1 0 0,1-1 1 0 0,-1 0-1 0 0,0 0 1 0 0,0 0-1 0 0,0 0 1 0 0,0 0-1 0 0,0 0 0 0 0,1 0 1 0 0,-1 0-1 0 0,0 0 1 0 0,0 0-1 0 0,0 0 1 0 0,0 0-1 0 0,1 0 1 0 0,-1 0-1 0 0,0 0 1 0 0,0 0-1 0 0,0 0 1 0 0,0 0-1 0 0,0 0 1 0 0,1 0-1 0 0,-1 0 1 0 0,0 0-1 0 0,0 0 1 0 0,0 0-1 0 0,0 0 0 0 0,1 0 1 0 0,-1 0-1 0 0,0 0 1 0 0,0 0-1 0 0,0 0 1 0 0,0 0-1 0 0,0 0 1 0 0,0-1-1 0 0,1 1 1 0 0,-1 0-1 0 0,0 0 1 0 0,0 0-1 0 0,0 0 1 0 0,0 0-1 0 0,0 24 187 0 0,-9 30-129 0 0,-88 236 234 0 0,56-181-658 0 0,38-98-189 0 0,1 1-1 0 0,0-1 1 0 0,0 0-1 0 0,1 1 0 0 0,1 19 1 0 0,1-22-1423 0 0,6-2 150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6.190"/>
    </inkml:context>
    <inkml:brush xml:id="br0">
      <inkml:brushProperty name="width" value="0.05" units="cm"/>
      <inkml:brushProperty name="height" value="0.05" units="cm"/>
      <inkml:brushProperty name="color" value="#E71224"/>
    </inkml:brush>
  </inkml:definitions>
  <inkml:trace contextRef="#ctx0" brushRef="#br0">294 346 32 0 0,'0'6'278'0'0,"0"1"1"0"0,0 0-1 0 0,0 0 1 0 0,-1 0-1 0 0,0-1 1 0 0,0 1-1 0 0,-4 9 1 0 0,4-14-202 0 0,-1 0 1 0 0,1 1-1 0 0,-1-1 1 0 0,0 0-1 0 0,0 0 1 0 0,1 0-1 0 0,-1 0 1 0 0,-1 0-1 0 0,1-1 1 0 0,0 1-1 0 0,0 0 1 0 0,-1-1-1 0 0,1 0 1 0 0,-1 0 0 0 0,1 0-1 0 0,-1 0 1 0 0,1 0-1 0 0,-1 0 1 0 0,0 0-1 0 0,1-1 1 0 0,-5 1-1 0 0,-5 0-130 0 0,0 0 0 0 0,0 0 0 0 0,1-1 0 0 0,-1-1 0 0 0,0 0 0 0 0,0-1 0 0 0,1 0 0 0 0,-1-1 0 0 0,1 0 0 0 0,0-1 0 0 0,0 0 0 0 0,0 0 0 0 0,0-1 0 0 0,1-1 1 0 0,0 0-1 0 0,0 0 0 0 0,-15-14 0 0 0,13 4-1089 0 0,7-2 88 0 0</inkml:trace>
  <inkml:trace contextRef="#ctx0" brushRef="#br0" timeOffset="1">317 24 276 0 0,'0'0'588'0'0,"12"-4"-76"0"0,-4 1-56 0 0,5 1-92 0 0,-3-2 8 0 0,0 0-36 0 0,9 3-76 0 0,-1-1 12 0 0,1 0 20 0 0,10 0-148 0 0,-8 2-136 0 0,5 0-148 0 0,-5 2-152 0 0,0 2-284 0 0,-5-1-624 0 0,5 1 276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6.534"/>
    </inkml:context>
    <inkml:brush xml:id="br0">
      <inkml:brushProperty name="width" value="0.05" units="cm"/>
      <inkml:brushProperty name="height" value="0.05" units="cm"/>
      <inkml:brushProperty name="color" value="#E71224"/>
    </inkml:brush>
  </inkml:definitions>
  <inkml:trace contextRef="#ctx0" brushRef="#br0">52 0 404 0 0,'-2'48'1763'0'0,"-11"61"0"0"0,0-10-202 0 0,-7 48-1228 0 0,16-134-3505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7.237"/>
    </inkml:context>
    <inkml:brush xml:id="br0">
      <inkml:brushProperty name="width" value="0.05" units="cm"/>
      <inkml:brushProperty name="height" value="0.05" units="cm"/>
      <inkml:brushProperty name="color" value="#E71224"/>
    </inkml:brush>
  </inkml:definitions>
  <inkml:trace contextRef="#ctx0" brushRef="#br0">13 534 832 0 0,'-2'-3'340'0'0,"1"0"-1"0"0,-1 0 1 0 0,1 0 0 0 0,0 0-1 0 0,0 0 1 0 0,0 0 0 0 0,0-1-1 0 0,0 1 1 0 0,1 0 0 0 0,-1 0-1 0 0,1-1 1 0 0,0 1 0 0 0,0-1-1 0 0,0 1 1 0 0,0 0 0 0 0,1-1-1 0 0,-1 1 1 0 0,2-4 0 0 0,19-62 1971 0 0,-19 65-2170 0 0,65-138 2255 0 0,-9 24-1255 0 0,-1-6 140 0 0,-49 114-1306 0 0,-7 9-24 0 0,-2 6-78 0 0,-7 53 40 0 0,-2 0 1 0 0,-35 109-1 0 0,8-37-706 0 0,33-114 405 0 0,2 0 0 0 0,-2 25 0 0 0,3-34 25 0 0,1-1 0 0 0,0 1 1 0 0,1 0-1 0 0,-1 0 0 0 0,1-1 1 0 0,1 1-1 0 0,-1-1 0 0 0,4 11 0 0 0,-4-16 70 0 0,0 0 0 0 0,-1 1-1 0 0,1-1 1 0 0,0 0-1 0 0,0 0 1 0 0,0 0-1 0 0,0 0 1 0 0,0-1-1 0 0,0 1 1 0 0,0 0 0 0 0,0 0-1 0 0,0 0 1 0 0,0-1-1 0 0,1 1 1 0 0,8 3-2223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7.752"/>
    </inkml:context>
    <inkml:brush xml:id="br0">
      <inkml:brushProperty name="width" value="0.05" units="cm"/>
      <inkml:brushProperty name="height" value="0.05" units="cm"/>
      <inkml:brushProperty name="color" value="#E71224"/>
    </inkml:brush>
  </inkml:definitions>
  <inkml:trace contextRef="#ctx0" brushRef="#br0">1 112 176 0 0,'5'-8'322'0'0,"1"0"-1"0"0,-1 1 1 0 0,2-1 0 0 0,-1 1 0 0 0,1 1-1 0 0,0-1 1 0 0,0 1 0 0 0,1 0 0 0 0,0 1-1 0 0,0 0 1 0 0,0 0 0 0 0,1 1-1 0 0,-1 0 1 0 0,1 0 0 0 0,12-3 0 0 0,-7 3-233 0 0,-1 1 0 0 0,1 0 0 0 0,-1 1 1 0 0,1 1-1 0 0,0 0 0 0 0,-1 1 0 0 0,1 0 1 0 0,0 1-1 0 0,0 0 0 0 0,14 4 0 0 0,-25-4-75 0 0,0-1 0 0 0,0 1-1 0 0,0 0 1 0 0,0 0 0 0 0,0 1 0 0 0,0-1-1 0 0,0 0 1 0 0,0 1 0 0 0,-1 0 0 0 0,1-1-1 0 0,-1 1 1 0 0,1 0 0 0 0,-1 0 0 0 0,0 1-1 0 0,0-1 1 0 0,0 0 0 0 0,2 4 0 0 0,-3-5-2 0 0,-1 1 1 0 0,1-1-1 0 0,-1 1 1 0 0,0 0 0 0 0,0-1-1 0 0,0 1 1 0 0,0-1 0 0 0,0 1-1 0 0,0 0 1 0 0,0-1-1 0 0,0 1 1 0 0,-1 0 0 0 0,1-1-1 0 0,-1 1 1 0 0,1-1 0 0 0,-1 1-1 0 0,0-1 1 0 0,1 1 0 0 0,-1-1-1 0 0,0 0 1 0 0,0 1-1 0 0,0-1 1 0 0,0 0 0 0 0,0 1-1 0 0,0-1 1 0 0,-1 0 0 0 0,1 0-1 0 0,0 0 1 0 0,-1 0-1 0 0,1 0 1 0 0,0 0 0 0 0,-3 0-1 0 0,-21 15 272 0 0,-1-1-1 0 0,-43 18 1 0 0,-7 4 317 0 0,76-37-596 0 0,-1 0-1 0 0,1 1 0 0 0,0-1 0 0 0,-1 0 1 0 0,1 1-1 0 0,0-1 0 0 0,-1 0 1 0 0,1 1-1 0 0,0-1 0 0 0,-1 1 0 0 0,1-1 1 0 0,0 1-1 0 0,0-1 0 0 0,0 1 0 0 0,-1-1 1 0 0,1 1-1 0 0,0-1 0 0 0,0 1 0 0 0,0-1 1 0 0,0 1-1 0 0,0-1 0 0 0,0 1 0 0 0,0-1 1 0 0,0 1-1 0 0,0-1 0 0 0,0 1 0 0 0,0-1 1 0 0,0 1-1 0 0,0-1 0 0 0,1 1 0 0 0,-1-1 1 0 0,0 1-1 0 0,0-1 0 0 0,1 0 0 0 0,-1 1 1 0 0,0-1-1 0 0,0 1 0 0 0,1-1 1 0 0,-1 1-1 0 0,0-1 0 0 0,1 0 0 0 0,-1 1 1 0 0,1-1-1 0 0,17 17 42 0 0,71 31-178 0 0,-68-35 29 0 0,27 22-84 0 0,-45-33 175 0 0,-1 0 0 0 0,0 0 1 0 0,0 0-1 0 0,-1 0 0 0 0,1 0 1 0 0,0 0-1 0 0,-1 1 0 0 0,1-1 1 0 0,-1 1-1 0 0,0-1 0 0 0,0 1 1 0 0,0-1-1 0 0,0 1 0 0 0,0 0 1 0 0,0 0-1 0 0,-1-1 0 0 0,1 4 1 0 0,-2-4 16 0 0,1 0 0 0 0,-1 0 0 0 0,0 0 0 0 0,1 0 0 0 0,-1 0 0 0 0,0 0 1 0 0,0 0-1 0 0,-1 0 0 0 0,1 0 0 0 0,0 0 0 0 0,-1-1 0 0 0,1 1 0 0 0,-1 0 0 0 0,1-1 0 0 0,-1 1 1 0 0,0-1-1 0 0,-2 2 0 0 0,-36 22 219 0 0,36-23-212 0 0,-46 20 146 0 0,-14 8-2 0 0,59-27-380 0 0,0 0-1 0 0,1 0 1 0 0,-1 0 0 0 0,0 1 0 0 0,1 0 0 0 0,0 0 0 0 0,0 0 0 0 0,0 1 0 0 0,-4 5 0 0 0,4 4-2966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8.127"/>
    </inkml:context>
    <inkml:brush xml:id="br0">
      <inkml:brushProperty name="width" value="0.05" units="cm"/>
      <inkml:brushProperty name="height" value="0.05" units="cm"/>
      <inkml:brushProperty name="color" value="#E71224"/>
    </inkml:brush>
  </inkml:definitions>
  <inkml:trace contextRef="#ctx0" brushRef="#br0">0 1 208 0 0,'2'7'512'0'0,"2"1"-24"0"0,1 3-60 0 0,-1-2-56 0 0,2 0-40 0 0,0 3-12 0 0,-4 1 8 0 0,4 3-64 0 0,-6-1-60 0 0,7 2-156 0 0,-7 0-152 0 0,2 1-168 0 0,2-3-252 0 0,-2-4-564 0 0,4-2 248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8.471"/>
    </inkml:context>
    <inkml:brush xml:id="br0">
      <inkml:brushProperty name="width" value="0.05" units="cm"/>
      <inkml:brushProperty name="height" value="0.05" units="cm"/>
      <inkml:brushProperty name="color" value="#E71224"/>
    </inkml:brush>
  </inkml:definitions>
  <inkml:trace contextRef="#ctx0" brushRef="#br0">1 508 232 0 0,'6'-29'1357'0'0,"2"1"0"0"0,15-37-1 0 0,2-3 447 0 0,-4 10-226 0 0,2 0 1 0 0,52-90 0 0 0,-53 95-469 0 0,-21 52-1015 0 0,-1 6-47 0 0,-1 11-23 0 0,-1 1 0 0 0,0-1-1 0 0,-1 1 1 0 0,-1-1 0 0 0,-8 22 0 0 0,-38 85-150 0 0,22-57-101 0 0,21-51 136 0 0,-30 88-668 0 0,33-92 431 0 0,2 1 0 0 0,-1-1-1 0 0,1 1 1 0 0,1-1 0 0 0,0 1-1 0 0,1-1 1 0 0,1 14-1 0 0,-1-22 1 0 0,1-1-1 0 0,-1 1 0 0 0,1 0 0 0 0,-1-1 0 0 0,1 1 1 0 0,0-1-1 0 0,0 1 0 0 0,1-1 0 0 0,-1 1 1 0 0,0-1-1 0 0,1 0 0 0 0,0 1 0 0 0,1 1 0 0 0,7 2-1809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8.831"/>
    </inkml:context>
    <inkml:brush xml:id="br0">
      <inkml:brushProperty name="width" value="0.05" units="cm"/>
      <inkml:brushProperty name="height" value="0.05" units="cm"/>
      <inkml:brushProperty name="color" value="#E71224"/>
    </inkml:brush>
  </inkml:definitions>
  <inkml:trace contextRef="#ctx0" brushRef="#br0">35 331 212 0 0,'1'-1'300'0'0,"1"0"0"0"0,-1-1 0 0 0,1 1 0 0 0,0 0 0 0 0,0 1 0 0 0,-1-1 0 0 0,1 0 0 0 0,0 0 1 0 0,0 1-1 0 0,0-1 0 0 0,0 1 0 0 0,0-1 0 0 0,0 1 0 0 0,-1 0 0 0 0,1 0 0 0 0,0 0 0 0 0,0 0 0 0 0,4 1 0 0 0,-1 0-67 0 0,0 0-1 0 0,1 1 1 0 0,-1 0-1 0 0,0 0 1 0 0,0 0-1 0 0,8 5 1 0 0,5 5-73 0 0,-1 0 0 0 0,25 23 0 0 0,-40-33 5 0 0,5 5-91 0 0,1-1 1 0 0,0 1 0 0 0,0 0 0 0 0,-1 0 0 0 0,0 0 0 0 0,-1 1 0 0 0,0 0 0 0 0,0 1 0 0 0,0 0 0 0 0,5 11 0 0 0,-11-19-54 0 0,0 0-1 0 0,0 1 1 0 0,0-1-1 0 0,0 0 1 0 0,0 0-1 0 0,0 1 1 0 0,-1-1-1 0 0,1 0 1 0 0,0 0 0 0 0,0 1-1 0 0,-1-1 1 0 0,1 0-1 0 0,-1 0 1 0 0,1 0-1 0 0,-1 0 1 0 0,0 0-1 0 0,1 1 1 0 0,-1-1-1 0 0,0 0 1 0 0,0-1-1 0 0,0 1 1 0 0,0 0-1 0 0,0 0 1 0 0,0 0 0 0 0,0 0-1 0 0,0-1 1 0 0,0 1-1 0 0,0 0 1 0 0,0-1-1 0 0,-2 1 1 0 0,-41 15 246 0 0,39-15-227 0 0,-18 4-17 0 0,-1 0 1 0 0,0-2 0 0 0,0 0 0 0 0,0-2 0 0 0,-36-2 0 0 0,59 1-157 0 0,-1 0-1 0 0,1 0 1 0 0,0 0 0 0 0,0 0 0 0 0,0-1-1 0 0,0 1 1 0 0,-1-1 0 0 0,1 1 0 0 0,0 0-1 0 0,0-1 1 0 0,0 0 0 0 0,0 1 0 0 0,0-1-1 0 0,0 0 1 0 0,0 1 0 0 0,0-1 0 0 0,0 0-1 0 0,0 0 1 0 0,1 0 0 0 0,-1 0 0 0 0,0 0-1 0 0,1 0 1 0 0,-1 0 0 0 0,0 0 0 0 0,1 0-1 0 0,-1 0 1 0 0,1 0 0 0 0,0 0 0 0 0,-1-1-1 0 0,1 1 1 0 0,0 0 0 0 0,0 0 0 0 0,-1 0-1 0 0,1-1 1 0 0,0 1 0 0 0,0 0 0 0 0,0 0-1 0 0,1 0 1 0 0,-1-1 0 0 0,0 1-1 0 0,0 0 1 0 0,1 0 0 0 0,0-2 0 0 0,6-15-2249 0 0</inkml:trace>
  <inkml:trace contextRef="#ctx0" brushRef="#br0" timeOffset="1">293 99 192 0 0,'14'-6'592'0'0,"3"1"-52"0"0,3-3-52 0 0,5 1 0 0 0,4-1-100 0 0,2 1-28 0 0,-2 1-52 0 0,4-5-20 0 0,2 7-68 0 0,-6-1-144 0 0,4-3-148 0 0,-2 5-188 0 0,-2-5-344 0 0,0 3-652 0 0,-2-3 292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3:20.067"/>
    </inkml:context>
    <inkml:brush xml:id="br0">
      <inkml:brushProperty name="width" value="0.05" units="cm"/>
      <inkml:brushProperty name="height" value="0.05" units="cm"/>
    </inkml:brush>
  </inkml:definitions>
  <inkml:trace contextRef="#ctx0" brushRef="#br0">4 12 36 0 0,'0'0'852'0'0,"-4"-6"-12"0"0,16 1-712 0 0,3 7-136 0 0,6 1-188 0 0,-13 1-84 0 0,4 3-296 0 0,-4-1 132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4:59.190"/>
    </inkml:context>
    <inkml:brush xml:id="br0">
      <inkml:brushProperty name="width" value="0.05" units="cm"/>
      <inkml:brushProperty name="height" value="0.05" units="cm"/>
      <inkml:brushProperty name="color" value="#E71224"/>
    </inkml:brush>
  </inkml:definitions>
  <inkml:trace contextRef="#ctx0" brushRef="#br0">201 1 12 0 0,'0'0'1684'0'0,"1"3"-1231"0"0,12 71 1346 0 0,6 3-1005 0 0,-14-52-495 0 0,13 40 1 0 0,-15-57-252 0 0,0-1 1 0 0,1 1-1 0 0,0-1 1 0 0,0 1-1 0 0,1-1 0 0 0,0-1 1 0 0,0 1-1 0 0,1-1 1 0 0,6 7-1 0 0,3-1 84 0 0,0 0 0 0 0,0-1 0 0 0,1-1 0 0 0,0 0 0 0 0,0-2 0 0 0,1 0-1 0 0,1 0 1 0 0,-1-2 0 0 0,1 0 0 0 0,20 4 0 0 0,-37-10-82 0 0,0 0 0 0 0,1 0 1 0 0,-1 0-1 0 0,0 0 0 0 0,1 1 0 0 0,-1-1 0 0 0,0 1 0 0 0,1-1 1 0 0,-1 1-1 0 0,0-1 0 0 0,0 1 0 0 0,0 0 0 0 0,1-1 0 0 0,-1 1 1 0 0,0 0-1 0 0,0 0 0 0 0,0 0 0 0 0,0 0 0 0 0,0 0 1 0 0,-1 0-1 0 0,1 0 0 0 0,0 0 0 0 0,0 1 0 0 0,-1-1 0 0 0,1 0 1 0 0,-1 0-1 0 0,1 1 0 0 0,-1-1 0 0 0,1 0 0 0 0,-1 0 0 0 0,1 3 1 0 0,-2 2 5 0 0,1 1 1 0 0,-1-1 0 0 0,-1 1 0 0 0,1-1 0 0 0,-1 0 0 0 0,-3 8-1 0 0,5-12-67 0 0,-94 319 411 0 0,75-240-341 0 0,4 1-1 0 0,-5 86 1 0 0,2-11 30 0 0,5-55-56 0 0,12-90 23 0 0,0-2-7 0 0,1-1-1 0 0,-2 1 1 0 0,1-1 0 0 0,-1 1 0 0 0,-1-1 0 0 0,1 1-1 0 0,-2-1 1 0 0,-4 11 0 0 0,6-19-16 0 0,1 0 0 0 0,0 0 1 0 0,-1 0-1 0 0,1 0 0 0 0,-1 0 1 0 0,1-1-1 0 0,-1 1 0 0 0,1 0 0 0 0,-1-1 1 0 0,1 1-1 0 0,-1-1 0 0 0,0 0 0 0 0,1 0 1 0 0,-1 1-1 0 0,0-1 0 0 0,1 0 0 0 0,-1 0 1 0 0,0 0-1 0 0,1-1 0 0 0,-1 1 1 0 0,-2-1-1 0 0,-40-9 224 0 0,35 7-172 0 0,-15-6-70 0 0,-1 0 1 0 0,-27-16-1 0 0,0 1-1656 0 0,-4 4-3568 0 0,30 14 2546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5:00.816"/>
    </inkml:context>
    <inkml:brush xml:id="br0">
      <inkml:brushProperty name="width" value="0.05" units="cm"/>
      <inkml:brushProperty name="height" value="0.05" units="cm"/>
      <inkml:brushProperty name="color" value="#E71224"/>
    </inkml:brush>
  </inkml:definitions>
  <inkml:trace contextRef="#ctx0" brushRef="#br0">203 301 188 0 0,'-51'85'3248'0'0,"10"-14"-2637"0"0,-38 89 1 0 0,60-101-275 0 0,7-17 89 0 0,11-41-297 0 0,4-2-119 0 0,0 0 0 0 0,-1 0 0 0 0,1-1 0 0 0,-1 1 1 0 0,0-1-1 0 0,1 1 0 0 0,-1-1 0 0 0,0 0 0 0 0,0 0 1 0 0,0 0-1 0 0,0 0 0 0 0,0 0 0 0 0,0 0 0 0 0,1-4 1 0 0,2 0 11 0 0,56-71 160 0 0,83-139 1 0 0,-122 181-126 0 0,2 0 0 0 0,1 2 1 0 0,37-37-1 0 0,-60 69-59 0 0,-1 0 0 0 0,0-1 1 0 0,0 1-1 0 0,1 0 0 0 0,-1 0 1 0 0,1 1-1 0 0,-1-1 0 0 0,1 0 0 0 0,-1 0 1 0 0,1 1-1 0 0,-1-1 0 0 0,1 1 1 0 0,0-1-1 0 0,-1 1 0 0 0,1 0 0 0 0,0 0 1 0 0,-1 0-1 0 0,1-1 0 0 0,0 2 0 0 0,0-1 1 0 0,-1 0-1 0 0,1 0 0 0 0,0 0 1 0 0,-1 1-1 0 0,1-1 0 0 0,-1 1 0 0 0,1 0 1 0 0,0-1-1 0 0,-1 1 0 0 0,1 0 0 0 0,-1 0 1 0 0,0 0-1 0 0,1 0 0 0 0,-1 0 1 0 0,2 2-1 0 0,6 4-11 0 0,-1 2 0 0 0,1-1 0 0 0,-2 1-1 0 0,8 11 1 0 0,-3-5 8 0 0,-3-4 5 0 0,0 0 1 0 0,0-1 0 0 0,1-1-1 0 0,1 1 1 0 0,0-2 0 0 0,13 9-1 0 0,-18-13 2 0 0,0-1 0 0 0,1-1 0 0 0,-1 1 0 0 0,1-1 0 0 0,0 0 0 0 0,-1 0 0 0 0,1-1 0 0 0,0 0 0 0 0,0 0 0 0 0,0-1 0 0 0,0 0 0 0 0,-1 0 0 0 0,1-1 0 0 0,9-1 0 0 0,1-2 9 0 0,0 0 0 0 0,0-2 0 0 0,0 0 1 0 0,-1 0-1 0 0,0-2 0 0 0,28-17 1 0 0,-10 2 39 0 0,56-50 1 0 0,-68 53-5 0 0,-2-1 1 0 0,29-37-1 0 0,-30 31 61 0 0,1-7 206 0 0,-8 11 51 0 0,6-18 604 0 0,-32 70-611 0 0,-19 33 0 0 0,15-30-335 0 0,1 1-1 0 0,-17 44 1 0 0,19-30 6 0 0,-83 280 138 0 0,34-137 362 0 0,25-99 419 0 0,39-90-1008 0 0,8-18-1136 0 0,-2 7 409 0 0,1-1-1 0 0,0 1 1 0 0,0 0 0 0 0,1 1-1 0 0,0 0 1 0 0,13-11-1 0 0,10-9-1458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5:02.003"/>
    </inkml:context>
    <inkml:brush xml:id="br0">
      <inkml:brushProperty name="width" value="0.05" units="cm"/>
      <inkml:brushProperty name="height" value="0.05" units="cm"/>
      <inkml:brushProperty name="color" value="#E71224"/>
    </inkml:brush>
  </inkml:definitions>
  <inkml:trace contextRef="#ctx0" brushRef="#br0">6 5 500 0 0,'-6'3'3283'0'0,"11"0"-1322"0"0,25-1-630 0 0,38-3-992 0 0,130-9 424 0 0,-68 9-3742 0 0,-119 2 1011 0 0,-1 2 150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5:02.363"/>
    </inkml:context>
    <inkml:brush xml:id="br0">
      <inkml:brushProperty name="width" value="0.05" units="cm"/>
      <inkml:brushProperty name="height" value="0.05" units="cm"/>
      <inkml:brushProperty name="color" value="#E71224"/>
    </inkml:brush>
  </inkml:definitions>
  <inkml:trace contextRef="#ctx0" brushRef="#br0">13 105 180 0 0,'-6'1'1404'0'0,"-1"3"580"0"0,49-15-1624 0 0,-13 4-8 0 0,12-6-44 0 0,2 3-28 0 0,7-1-48 0 0,-5 2-88 0 0,11-4-208 0 0,-13 2-124 0 0,9 3-236 0 0,-7 5-340 0 0,-1-5-824 0 0,-11 3 364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5:02.816"/>
    </inkml:context>
    <inkml:brush xml:id="br0">
      <inkml:brushProperty name="width" value="0.05" units="cm"/>
      <inkml:brushProperty name="height" value="0.05" units="cm"/>
      <inkml:brushProperty name="color" value="#E71224"/>
    </inkml:brush>
  </inkml:definitions>
  <inkml:trace contextRef="#ctx0" brushRef="#br0">385 114 672 0 0,'1'-4'388'0'0,"0"0"-1"0"0,0 0 1 0 0,-1-1 0 0 0,1 1-1 0 0,-1 0 1 0 0,0-1 0 0 0,0 1-1 0 0,0 0 1 0 0,-1-1 0 0 0,1 1 0 0 0,-1 0-1 0 0,0 0 1 0 0,0 0 0 0 0,-1-1-1 0 0,1 1 1 0 0,-1 0 0 0 0,0 1-1 0 0,0-1 1 0 0,0 0 0 0 0,-1 1-1 0 0,1-1 1 0 0,-1 1 0 0 0,0-1-1 0 0,0 1 1 0 0,0 0 0 0 0,0 0-1 0 0,-7-4 1 0 0,9 7 10 0 0,-1 0-365 0 0,1 1 0 0 0,-1 0 0 0 0,0 0 0 0 0,0 0 0 0 0,0 0 0 0 0,1 0 1 0 0,-1 0-1 0 0,0 0 0 0 0,1 1 0 0 0,-1-1 0 0 0,1 0 0 0 0,0 1 0 0 0,-1 0 0 0 0,-1 2 0 0 0,-18 26 146 0 0,20-28-169 0 0,-14 21 68 0 0,2 1 0 0 0,1 1 1 0 0,2 0-1 0 0,-10 29 0 0 0,-22 109 69 0 0,13-45-70 0 0,16-70-49 0 0,4-11-5 0 0,-2 1 0 0 0,-1-2 0 0 0,-2 1 0 0 0,-21 38 0 0 0,28-64 22 0 0,0 0 1 0 0,-1-1-1 0 0,0 0 1 0 0,-14 13-1 0 0,21-22-89 0 0,-6-26-526 0 0,9 18 482 0 0,-1 1 0 0 0,1-1-1 0 0,0 1 1 0 0,0-1 0 0 0,1 1 0 0 0,0 0 0 0 0,0 0 0 0 0,1 0 0 0 0,-1 1 0 0 0,7-8 0 0 0,5-6-134 0 0,26-23 0 0 0,-36 38 168 0 0,1-1 1 0 0,-1 2-1 0 0,1-1 1 0 0,0 0-1 0 0,0 1 1 0 0,9-4 0 0 0,14-7-233 0 0,-29 13 280 0 0,1 1-1 0 0,0 0 0 0 0,0 0 0 0 0,-1-1 0 0 0,1 1 1 0 0,0 0-1 0 0,0 0 0 0 0,0 0 0 0 0,-1 0 0 0 0,1 0 0 0 0,0 0 1 0 0,0 0-1 0 0,0 0 0 0 0,-1 1 0 0 0,1-1 0 0 0,0 0 1 0 0,0 0-1 0 0,-1 1 0 0 0,1-1 0 0 0,0 0 0 0 0,0 1 1 0 0,-1-1-1 0 0,1 1 0 0 0,-1-1 0 0 0,1 0 0 0 0,0 1 1 0 0,-1 0-1 0 0,1-1 0 0 0,-1 1 0 0 0,2 0 0 0 0,11 20-76 0 0,-12-14 75 0 0,0 0 0 0 0,-1 0 1 0 0,1 0-1 0 0,-2 0 0 0 0,1 0 0 0 0,-1 0 1 0 0,-2 12-1 0 0,-17 52 69 0 0,11-42-28 0 0,-13 40 12 0 0,13-46-37 0 0,1 2-1 0 0,1-1 1 0 0,1 1 0 0 0,1 0 0 0 0,-2 38 0 0 0,7-60-63 0 0,0 0 0 0 0,1 1 1 0 0,-1-1-1 0 0,1 0 1 0 0,0 0-1 0 0,0 0 0 0 0,0 0 1 0 0,0 0-1 0 0,1 0 1 0 0,-1 0-1 0 0,1 0 0 0 0,-1 0 1 0 0,1 0-1 0 0,0-1 1 0 0,0 1-1 0 0,1-1 1 0 0,-1 1-1 0 0,0-1 0 0 0,5 3 1 0 0,-3-2-367 0 0,0 0 0 0 0,0-1 1 0 0,1 0-1 0 0,-1 1 0 0 0,1-2 0 0 0,-1 1 1 0 0,1 0-1 0 0,0-1 0 0 0,0 0 1 0 0,0 0-1 0 0,0 0 0 0 0,7-1 0 0 0,9-1-1927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5:03.441"/>
    </inkml:context>
    <inkml:brush xml:id="br0">
      <inkml:brushProperty name="width" value="0.05" units="cm"/>
      <inkml:brushProperty name="height" value="0.05" units="cm"/>
      <inkml:brushProperty name="color" value="#E71224"/>
    </inkml:brush>
  </inkml:definitions>
  <inkml:trace contextRef="#ctx0" brushRef="#br0">15 21 732 0 0,'0'-1'142'0'0,"0"0"-1"0"0,0 0 1 0 0,-1 0 0 0 0,1 0-1 0 0,0 0 1 0 0,-1 0 0 0 0,1 0-1 0 0,-1 0 1 0 0,1 0 0 0 0,-1 0-1 0 0,1 0 1 0 0,-1 0 0 0 0,1 0-1 0 0,-1 1 1 0 0,0-1-1 0 0,0 0 1 0 0,1 0 0 0 0,-1 1-1 0 0,0-1 1 0 0,0 1 0 0 0,-1-2-1 0 0,0 2 987 0 0,3 4-899 0 0,15 136 686 0 0,7 43-375 0 0,-19-162-468 0 0,1-1 1 0 0,0 1-1 0 0,17 37 0 0 0,-18-50-52 0 0,-1 0 0 0 0,1-1-1 0 0,1 1 1 0 0,0-1-1 0 0,0 0 1 0 0,0-1 0 0 0,0 1-1 0 0,1-1 1 0 0,0 0 0 0 0,1-1-1 0 0,-1 1 1 0 0,13 6 0 0 0,-11-8-9 0 0,0-1 0 0 0,1 0 0 0 0,0-1 1 0 0,0 0-1 0 0,-1 0 0 0 0,1-1 0 0 0,0 0 1 0 0,0-1-1 0 0,0 0 0 0 0,0 0 0 0 0,0-1 0 0 0,0 0 1 0 0,0 0-1 0 0,0-1 0 0 0,12-5 0 0 0,-9 4 27 0 0,-1-1 0 0 0,0-1 0 0 0,0 0 0 0 0,0 0 0 0 0,-1-1 0 0 0,0 0-1 0 0,0-1 1 0 0,-1 0 0 0 0,1-1 0 0 0,-1 0 0 0 0,10-12 0 0 0,-10 5 688 0 0,-16 19-362 0 0,3-1-343 0 0,0 1 0 0 0,1 0 0 0 0,-1-1 0 0 0,1 1 0 0 0,0 0 0 0 0,-4 8 0 0 0,-13 43 47 0 0,2 1 0 0 0,3 0-1 0 0,-13 94 1 0 0,-7 28 264 0 0,18-107-126 0 0,7-23 293 0 0,-2 0 1 0 0,-20 47 0 0 0,32-94-431 0 0,-1 0-1 0 0,0 1 1 0 0,1-1-1 0 0,-1 0 0 0 0,0 0 1 0 0,0 0-1 0 0,0 0 0 0 0,0 0 1 0 0,0 0-1 0 0,0 0 1 0 0,0-1-1 0 0,0 1 0 0 0,0 0 1 0 0,-1 0-1 0 0,1-1 0 0 0,0 1 1 0 0,0-1-1 0 0,-1 1 1 0 0,1-1-1 0 0,0 0 0 0 0,-1 1 1 0 0,1-1-1 0 0,0 0 0 0 0,-1 0 1 0 0,1 0-1 0 0,0 0 1 0 0,-1 0-1 0 0,1 0 0 0 0,-1 0 1 0 0,1 0-1 0 0,0-1 1 0 0,-1 1-1 0 0,1-1 0 0 0,0 1 1 0 0,0-1-1 0 0,-1 1 0 0 0,1-1 1 0 0,0 0-1 0 0,-2 0 1 0 0,-3-3 17 0 0,0 1 0 0 0,1-1 0 0 0,-1 1 0 0 0,0-2 0 0 0,1 1 0 0 0,-9-10 0 0 0,-3-8-210 0 0,-5-6-1076 0 0,4 13-2855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5:14.450"/>
    </inkml:context>
    <inkml:brush xml:id="br0">
      <inkml:brushProperty name="width" value="0.05" units="cm"/>
      <inkml:brushProperty name="height" value="0.05" units="cm"/>
      <inkml:brushProperty name="color" value="#E71224"/>
    </inkml:brush>
  </inkml:definitions>
  <inkml:trace contextRef="#ctx0" brushRef="#br0">269 21 228 0 0,'-2'-21'3525'0'0,"-4"27"-1474"0"0,-6 35-880 0 0,11-35-1239 0 0,-10 35 296 0 0,-81 266 604 0 0,6-34-431 0 0,35-81-162 0 0,49-182-185 0 0,0-1 1 0 0,1 1 0 0 0,-1 16-1 0 0,2-25 8 0 0,1 1 34 0 0,-1-2-93 0 0,0 0 0 0 0,0 0 0 0 0,0 0 0 0 0,0 0 0 0 0,0 1-1 0 0,-1-1 1 0 0,1 0 0 0 0,0 0 0 0 0,0 0 0 0 0,0 0 0 0 0,0 0 0 0 0,1 1-1 0 0,-1-1 1 0 0,0 0 0 0 0,0 0 0 0 0,0 0 0 0 0,0 0 0 0 0,0 0 0 0 0,0 1 0 0 0,0-1-1 0 0,0 0 1 0 0,0 0 0 0 0,0 0 0 0 0,0 0 0 0 0,0 0 0 0 0,0 0 0 0 0,0 0-1 0 0,1 1 1 0 0,-1-1 0 0 0,0 0 0 0 0,0 0 0 0 0,0 0 0 0 0,0 0 0 0 0,0 0 0 0 0,0 0-1 0 0,1 0 1 0 0,-1 0 0 0 0,0 0 0 0 0,0 0 0 0 0,0 0 0 0 0,0 0 0 0 0,0 0-1 0 0,1 0 1 0 0,-1 0 0 0 0,0 0 0 0 0,0 0 0 0 0,0 0 0 0 0,0 0 0 0 0,0 0 0 0 0,1 0-1 0 0,-1 0 1 0 0,0 0 0 0 0,0 0 0 0 0,0 0 0 0 0,0 0 0 0 0,0 0 0 0 0,0 0-1 0 0,1 0 1 0 0,-1 0 0 0 0,0 0 0 0 0,0 0 0 0 0,0-1 0 0 0,0 1 0 0 0,0 0 0 0 0,135-236 359 0 0,-97 170-316 0 0,58-74 1 0 0,-87 127-46 0 0,3-3-18 0 0,0 1 1 0 0,0 0-1 0 0,2 1 0 0 0,15-13 0 0 0,-24 22 10 0 0,1 1 0 0 0,0 0 1 0 0,0 0-1 0 0,0 0 0 0 0,1 0 0 0 0,-1 1 0 0 0,1 1 1 0 0,0-1-1 0 0,0 1 0 0 0,0 0 0 0 0,0 0 0 0 0,0 1 1 0 0,12-1-1 0 0,-14 2 1 0 0,-1 1 1 0 0,1 0-1 0 0,-1 0 1 0 0,1 0-1 0 0,-1 1 1 0 0,0-1-1 0 0,1 1 1 0 0,-1 0-1 0 0,0 1 0 0 0,0-1 1 0 0,0 1-1 0 0,-1-1 1 0 0,1 1-1 0 0,0 0 1 0 0,-1 0-1 0 0,0 1 1 0 0,0-1-1 0 0,0 1 1 0 0,0 0-1 0 0,-1-1 1 0 0,1 1-1 0 0,2 6 0 0 0,-1-2 0 0 0,0 0 0 0 0,0 0-1 0 0,-1 1 1 0 0,0-1 0 0 0,-1 1-1 0 0,1 0 1 0 0,-2 0 0 0 0,1 0-1 0 0,-1 0 1 0 0,-1 13 0 0 0,-2 7 4 0 0,-1 0 0 0 0,-2 0 0 0 0,-15 50 0 0 0,15-65 50 0 0,0-1-1 0 0,0 0 1 0 0,-2 0-1 0 0,0-1 0 0 0,0 1 1 0 0,-1-2-1 0 0,0 1 0 0 0,-1-1 1 0 0,-19 19-1 0 0,22-26-7 0 0,1 1 0 0 0,-1-1 0 0 0,-1-1 0 0 0,1 1 0 0 0,0-1 0 0 0,-1 0 0 0 0,0 0-1 0 0,0-1 1 0 0,0 0 0 0 0,0 0 0 0 0,-10 1 0 0 0,-4 0 86 0 0,-1-2 0 0 0,-33-2 1 0 0,49 0-102 0 0,0 0 1 0 0,-1 0-1 0 0,1-1 1 0 0,0 0-1 0 0,-1 0 1 0 0,1 0-1 0 0,0-1 0 0 0,1 0 1 0 0,-1 0-1 0 0,0-1 1 0 0,1 0-1 0 0,0 1 1 0 0,0-2-1 0 0,0 1 1 0 0,0-1-1 0 0,-3-4 1 0 0,4 4-35 0 0,0 1 1 0 0,0-1-1 0 0,1 0 1 0 0,0 0-1 0 0,0 0 1 0 0,0 0 0 0 0,0-1-1 0 0,1 1 1 0 0,0-1-1 0 0,0 1 1 0 0,1-1-1 0 0,0 0 1 0 0,0 0-1 0 0,0 0 1 0 0,0 0-1 0 0,1 1 1 0 0,1-12-1 0 0,0 8-143 0 0,1 0 0 0 0,1-1 0 0 0,0 1 0 0 0,0 0 0 0 0,0 1 0 0 0,1-1-1 0 0,1 0 1 0 0,0 1 0 0 0,0 0 0 0 0,8-11 0 0 0,-7 13-651 0 0,1-1 0 0 0,-1 1 0 0 0,1 0-1 0 0,0 0 1 0 0,1 1 0 0 0,15-9 0 0 0,-11 8-1200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5:15.747"/>
    </inkml:context>
    <inkml:brush xml:id="br0">
      <inkml:brushProperty name="width" value="0.05" units="cm"/>
      <inkml:brushProperty name="height" value="0.05" units="cm"/>
      <inkml:brushProperty name="color" value="#E71224"/>
    </inkml:brush>
  </inkml:definitions>
  <inkml:trace contextRef="#ctx0" brushRef="#br0">438 11 260 0 0,'-4'-2'205'0'0,"0"0"-1"0"0,0 1 1 0 0,0-1 0 0 0,0 1 0 0 0,0 0-1 0 0,0 0 1 0 0,0 1 0 0 0,-1-1 0 0 0,1 1-1 0 0,0 0 1 0 0,-7 1 0 0 0,-50 9 491 0 0,46-7-434 0 0,-8 1-62 0 0,1 2 0 0 0,0 0 0 0 0,0 1 1 0 0,0 1-1 0 0,1 1 0 0 0,1 1 0 0 0,-1 1 0 0 0,2 1 0 0 0,0 1 0 0 0,0 0 0 0 0,-26 26 1 0 0,42-36-173 0 0,0 0 0 0 0,0 0 0 0 0,0 1 0 0 0,0-1 1 0 0,1 1-1 0 0,0 0 0 0 0,0 0 0 0 0,0 0 1 0 0,0 0-1 0 0,1 0 0 0 0,-3 6 0 0 0,4-9-20 0 0,0 1 0 0 0,0-1 0 0 0,0 0-1 0 0,0 0 1 0 0,0 0 0 0 0,0 0 0 0 0,0 0-1 0 0,0 0 1 0 0,1 1 0 0 0,-1-1 0 0 0,0 0-1 0 0,1 0 1 0 0,-1 0 0 0 0,1 0 0 0 0,-1 0 0 0 0,1 0-1 0 0,-1 0 1 0 0,1 0 0 0 0,1 1 0 0 0,-1-1 0 0 0,1 1-1 0 0,0-1 1 0 0,0 0 0 0 0,0 0 0 0 0,-1 0 0 0 0,1 0 0 0 0,0 0 0 0 0,0-1 0 0 0,0 1 0 0 0,0-1 0 0 0,0 1 0 0 0,0-1-1 0 0,1 0 1 0 0,2 1 0 0 0,9-1 18 0 0,1-1 0 0 0,-1 0 0 0 0,1-1-1 0 0,-1 0 1 0 0,0-1 0 0 0,0 0 0 0 0,0-2-1 0 0,26-10 1 0 0,-13 2 23 0 0,-1-1 1 0 0,0-2-1 0 0,32-24 1 0 0,-49 33 10 0 0,0-1 0 0 0,0 0 0 0 0,-1 0 1 0 0,10-12-1 0 0,-16 18 23 0 0,0-1 0 0 0,0 0-1 0 0,0 0 1 0 0,-1 0 0 0 0,1 0 0 0 0,-1 0-1 0 0,1 0 1 0 0,-1 0 0 0 0,0 0 0 0 0,0 0 0 0 0,-1-1-1 0 0,1 1 1 0 0,-1 0 0 0 0,1-1 0 0 0,-1 1-1 0 0,0 0 1 0 0,0-1 0 0 0,-1 1 0 0 0,0-4-1 0 0,1 5 165 0 0,-3 6-209 0 0,-4 9-28 0 0,-1 1 1 0 0,1 0-1 0 0,1 0 1 0 0,1 0 0 0 0,0 1-1 0 0,0-1 1 0 0,2 1 0 0 0,0 1-1 0 0,1-1 1 0 0,0 0-1 0 0,1 0 1 0 0,1 1 0 0 0,0-1-1 0 0,4 23 1 0 0,-2-30-19 0 0,0 0 1 0 0,1-1-1 0 0,0 1 1 0 0,0-1-1 0 0,1 0 0 0 0,0 0 1 0 0,0 0-1 0 0,1-1 1 0 0,0 0-1 0 0,0 1 0 0 0,0-1 1 0 0,1-1-1 0 0,0 1 1 0 0,0-1-1 0 0,0 0 0 0 0,0-1 1 0 0,1 1-1 0 0,0-1 1 0 0,0-1-1 0 0,12 5 0 0 0,-6-3-502 0 0,1 0-1 0 0,-1-2 0 0 0,1 1 0 0 0,0-2 1 0 0,1 0-1 0 0,-1 0 0 0 0,0-1 0 0 0,1-1 1 0 0,-1-1-1 0 0,24-3 0 0 0,-6-4-1594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5:25.188"/>
    </inkml:context>
    <inkml:brush xml:id="br0">
      <inkml:brushProperty name="width" value="0.05" units="cm"/>
      <inkml:brushProperty name="height" value="0.05" units="cm"/>
      <inkml:brushProperty name="color" value="#E71224"/>
    </inkml:brush>
  </inkml:definitions>
  <inkml:trace contextRef="#ctx0" brushRef="#br0">551 67 84 0 0,'0'0'206'0'0,"-1"-7"4126"0"0,-4-22-2855 0 0,5 28-1395 0 0,-1-1 0 0 0,1 1-1 0 0,-1-1 1 0 0,1 1 0 0 0,-1-1 0 0 0,0 1 0 0 0,0-1-1 0 0,0 1 1 0 0,0 0 0 0 0,0-1 0 0 0,0 1-1 0 0,0 0 1 0 0,0 0 0 0 0,-1 0 0 0 0,1 0-1 0 0,0 0 1 0 0,-1 0 0 0 0,1 0 0 0 0,-1 0-1 0 0,1 1 1 0 0,-3-2 0 0 0,1 1-28 0 0,-1 0 0 0 0,0 1 1 0 0,0-1-1 0 0,0 1 0 0 0,0 0 1 0 0,0 0-1 0 0,0 0 0 0 0,-7 1 1 0 0,-5 3-45 0 0,0 0 0 0 0,0 0 1 0 0,-19 10-1 0 0,35-14 4 0 0,-44 18 20 0 0,1 2-1 0 0,1 2 1 0 0,-49 33-1 0 0,74-43-28 0 0,0 1 0 0 0,1 0 0 0 0,1 2 0 0 0,0-1 0 0 0,0 2 0 0 0,2 0 0 0 0,0 0 0 0 0,1 1 0 0 0,-17 32-1 0 0,27-43 0 0 0,0 0 0 0 0,0 0 0 0 0,0 0 0 0 0,1 0-1 0 0,0 1 1 0 0,0-1 0 0 0,0 0 0 0 0,1 1 0 0 0,0-1-1 0 0,0 0 1 0 0,1 1 0 0 0,-1-1 0 0 0,2 0 0 0 0,-1 1-1 0 0,1-1 1 0 0,-1 0 0 0 0,4 6 0 0 0,-3-8-2 0 0,0 0 0 0 0,0 1 1 0 0,0-1-1 0 0,1 0 0 0 0,-1 0 1 0 0,1-1-1 0 0,0 1 0 0 0,0-1 1 0 0,0 1-1 0 0,1-1 0 0 0,-1 0 1 0 0,1 0-1 0 0,0-1 0 0 0,0 1 1 0 0,0-1-1 0 0,0 1 0 0 0,0-1 1 0 0,0-1-1 0 0,1 1 0 0 0,-1 0 1 0 0,1-1-1 0 0,-1 0 0 0 0,7 1 0 0 0,15-1-21 0 0,1-2 0 0 0,-1 0 0 0 0,0-1 0 0 0,29-8 0 0 0,103-29-2539 0 0,-139 33 1775 0 0,-5 1-1230 0 0,-5 1 153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5:26.156"/>
    </inkml:context>
    <inkml:brush xml:id="br0">
      <inkml:brushProperty name="width" value="0.05" units="cm"/>
      <inkml:brushProperty name="height" value="0.05" units="cm"/>
      <inkml:brushProperty name="color" value="#E71224"/>
    </inkml:brush>
  </inkml:definitions>
  <inkml:trace contextRef="#ctx0" brushRef="#br0">523 112 424 0 0,'-21'-13'1606'0'0,"5"7"-1393"0"0,-1 0 0 0 0,0 2 0 0 0,-1 0 0 0 0,1 1 0 0 0,-1 0-1 0 0,1 1 1 0 0,-1 1 0 0 0,0 1 0 0 0,1 1 0 0 0,-1 0 0 0 0,0 2 0 0 0,1 0 0 0 0,-1 0-1 0 0,1 2 1 0 0,0 0 0 0 0,1 1 0 0 0,-25 12 0 0 0,28-11-163 0 0,-1 2 0 0 0,1 0-1 0 0,1 0 1 0 0,0 1 0 0 0,0 1 0 0 0,-19 21 0 0 0,24-23-29 0 0,0 0 1 0 0,1 1-1 0 0,0 0 1 0 0,0-1 0 0 0,1 2-1 0 0,0-1 1 0 0,1 1-1 0 0,0-1 1 0 0,0 1-1 0 0,-1 12 1 0 0,5-21-19 0 0,0 0 0 0 0,0 0-1 0 0,0 0 1 0 0,0 0 0 0 0,0-1 0 0 0,0 1 0 0 0,1 0-1 0 0,-1 0 1 0 0,0 0 0 0 0,1-1 0 0 0,0 1 0 0 0,-1 0-1 0 0,1-1 1 0 0,0 1 0 0 0,0 0 0 0 0,0-1 0 0 0,0 1 0 0 0,0-1-1 0 0,0 0 1 0 0,1 1 0 0 0,-1-1 0 0 0,0 0 0 0 0,1 0-1 0 0,-1 0 1 0 0,1 1 0 0 0,-1-2 0 0 0,1 1 0 0 0,0 0 0 0 0,-1 0-1 0 0,1 0 1 0 0,0-1 0 0 0,-1 1 0 0 0,1-1 0 0 0,0 1-1 0 0,0-1 1 0 0,0 0 0 0 0,2 0 0 0 0,5 1 6 0 0,-1 0-1 0 0,1-1 1 0 0,-1 1 0 0 0,0-2 0 0 0,1 0 0 0 0,-1 0-1 0 0,10-2 1 0 0,24-8 24 0 0,-1-2 0 0 0,0-2 0 0 0,-2-2 0 0 0,0-1 1 0 0,0-2-1 0 0,43-30 0 0 0,-73 44 41 0 0,-1-1 1 0 0,1 0 0 0 0,-1 0-1 0 0,0-1 1 0 0,-1 0-1 0 0,0 0 1 0 0,0 0 0 0 0,-1-1-1 0 0,0 0 1 0 0,-1-1 0 0 0,1 1-1 0 0,-2-1 1 0 0,0 0 0 0 0,0 0-1 0 0,0 0 1 0 0,1-12-1 0 0,-3 13 320 0 0,-2 8-356 0 0,1 0-1 0 0,-1 1 1 0 0,0-1-1 0 0,0 1 0 0 0,1-1 1 0 0,-1 0-1 0 0,0 1 1 0 0,0-1-1 0 0,0 0 1 0 0,0 1-1 0 0,0-1 0 0 0,0 0 1 0 0,0 1-1 0 0,0-1 1 0 0,-1 0-1 0 0,1 1 1 0 0,0-1-1 0 0,0 1 0 0 0,0-1 1 0 0,-1 0-1 0 0,1 1 1 0 0,0-1-1 0 0,-1 0 1 0 0,0 0 159 0 0,-22 22-78 0 0,18-15-106 0 0,1 0 0 0 0,0 1 0 0 0,0 0 0 0 0,1 0 0 0 0,0 0 0 0 0,0 0 0 0 0,0 1 0 0 0,1-1 0 0 0,0 1 0 0 0,1-1 0 0 0,-1 1 0 0 0,1 11 0 0 0,1-15-6 0 0,0-1 0 0 0,1 1 0 0 0,-1 0 0 0 0,1 0 0 0 0,0-1 0 0 0,0 1 1 0 0,0-1-1 0 0,0 1 0 0 0,1 0 0 0 0,-1-1 0 0 0,1 0 0 0 0,0 1 0 0 0,0-1 0 0 0,0 0 1 0 0,1 0-1 0 0,-1 0 0 0 0,1-1 0 0 0,-1 1 0 0 0,1 0 0 0 0,0-1 0 0 0,0 0 0 0 0,0 0 1 0 0,0 0-1 0 0,1 0 0 0 0,-1 0 0 0 0,1 0 0 0 0,4 1 0 0 0,8 2 13 0 0,0-1-1 0 0,0-1 0 0 0,1 0 1 0 0,-1-1-1 0 0,0-1 0 0 0,1 0 1 0 0,23-3-1 0 0,117-20 56 0 0,-139 18-68 0 0,80-14-278 0 0,150-49 1 0 0,-161 38-2346 0 0,125-58 0 0 0,-139 47 46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3:21.905"/>
    </inkml:context>
    <inkml:brush xml:id="br0">
      <inkml:brushProperty name="width" value="0.05" units="cm"/>
      <inkml:brushProperty name="height" value="0.05" units="cm"/>
    </inkml:brush>
  </inkml:definitions>
  <inkml:trace contextRef="#ctx0" brushRef="#br0">1 5 120 0 0,'0'0'2932'0'0,"0"0"-2905"0"0,0 0 1 0 0,0 0-1 0 0,0 0 1 0 0,0 0-1 0 0,0-1 1 0 0,0 1 0 0 0,0 0-1 0 0,0 0 1 0 0,0 0-1 0 0,0 0 1 0 0,0 0-1 0 0,0-1 1 0 0,0 1 0 0 0,0 0-1 0 0,0 0 1 0 0,0 0-1 0 0,0 0 1 0 0,0 0-1 0 0,0-1 1 0 0,0 1 0 0 0,0 0-1 0 0,0 0 1 0 0,0 0-1 0 0,0 0 1 0 0,0 0-1 0 0,0 0 1 0 0,1-1-1 0 0,-1 1 1 0 0,0 0 0 0 0,0 0-1 0 0,0 0 1 0 0,0 0-1 0 0,0 0 1 0 0,0 0-1 0 0,0 0 1 0 0,1 0 0 0 0,-1-1-1 0 0,0 1 1 0 0,0 0-1 0 0,0 0 1 0 0,0 0-1 0 0,0 0 1 0 0,0 0 0 0 0,1 0-1 0 0,-1 0 1 0 0,0 0-1 0 0,0 0 1 0 0,0 0-1 0 0,0 0 1 0 0,0 0-1 0 0,1 0 1 0 0,-1 0 0 0 0,0 0-1 0 0,0 0 1 0 0,13 20-2290 0 0,-7-14 964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45:42.534"/>
    </inkml:context>
    <inkml:brush xml:id="br0">
      <inkml:brushProperty name="width" value="0.05" units="cm"/>
      <inkml:brushProperty name="height" value="0.05" units="cm"/>
    </inkml:brush>
  </inkml:definitions>
  <inkml:trace contextRef="#ctx0" brushRef="#br0">1 0 20 0 0,'0'0'1800'0'0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3:01"/>
    </inkml:context>
    <inkml:brush xml:id="br0">
      <inkml:brushProperty name="width" value="0.05" units="cm"/>
      <inkml:brushProperty name="height" value="0.05" units="cm"/>
    </inkml:brush>
  </inkml:definitions>
  <inkml:trace contextRef="#ctx0" brushRef="#br0">0 0 8 0 0,'0'0'548'0'0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3:03.130"/>
    </inkml:context>
    <inkml:brush xml:id="br0">
      <inkml:brushProperty name="width" value="0.05" units="cm"/>
      <inkml:brushProperty name="height" value="0.05" units="cm"/>
    </inkml:brush>
  </inkml:definitions>
  <inkml:trace contextRef="#ctx0" brushRef="#br0">19 27 96 0 0,'0'0'2814'0'0,"-19"-11"-459"0"0,20 4-2630 0 0,0-1-2972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3:05.146"/>
    </inkml:context>
    <inkml:brush xml:id="br0">
      <inkml:brushProperty name="width" value="0.05" units="cm"/>
      <inkml:brushProperty name="height" value="0.05" units="cm"/>
    </inkml:brush>
  </inkml:definitions>
  <inkml:trace contextRef="#ctx0" brushRef="#br0">19 22 16 0 0,'0'0'1063'0'0,"0"0"-1038"0"0,0 0 0 0 0,0 0 1 0 0,0-1-1 0 0,0 1 0 0 0,-1 0 0 0 0,1 0 0 0 0,0 0 1 0 0,0-1-1 0 0,0 1 0 0 0,0 0 0 0 0,0 0 1 0 0,0 0-1 0 0,0-1 0 0 0,0 1 0 0 0,0 0 1 0 0,0 0-1 0 0,0 0 0 0 0,0-1 0 0 0,0 1 1 0 0,0 0-1 0 0,0 0 0 0 0,0 0 0 0 0,1-1 1 0 0,-1 1-1 0 0,0 0 0 0 0,0 0 0 0 0,0 0 1 0 0,0 0-1 0 0,0-1 0 0 0,0 1 0 0 0,1 0 1 0 0,-1 0-1 0 0,0 0 0 0 0,0 0 0 0 0,0 0 1 0 0,0-1-1 0 0,0 1 0 0 0,1 0 0 0 0,-1 0 1 0 0,0 0-1 0 0,0 0 0 0 0,0 0 0 0 0,1 0 1 0 0,-1 0-1 0 0,9-1 7 0 0,0 0-1 0 0,0 0 1 0 0,-1-1 0 0 0,12-4 0 0 0,-14 3 82 0 0,-36 10-62 0 0,15-4-29 0 0,-21 8 33 0 0,34-11-90 0 0,20-3-455 0 0,-13 2 476 0 0,22-6 3 0 0,-19 5-908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8:23.481"/>
    </inkml:context>
    <inkml:brush xml:id="br0">
      <inkml:brushProperty name="width" value="0.05" units="cm"/>
      <inkml:brushProperty name="height" value="0.05" units="cm"/>
    </inkml:brush>
  </inkml:definitions>
  <inkml:trace contextRef="#ctx0" brushRef="#br0">982 0 436 0 0,'0'0'775'0'0,"-5"12"6311"0"0,3-6-7748 0 0,-26 140 823 0 0,-8 144-69 0 0,-65 593 923 0 0,51-542-418 0 0,35-239-445 0 0,-10 103 88 0 0,13 25 28 0 0,-59 641 707 0 0,-31-338-501 0 0,84-454-390 0 0,-15 121 200 0 0,-15 336-1 0 0,49-113-94 0 0,2-253-134 0 0,3 58 9 0 0,-4 266 110 0 0,-8-371-159 0 0,-21 238 39 0 0,-39 36-43 0 0,-55 353 77 0 0,64-44-106 0 0,19-175-243 0 0,28-428-105 0 0,-31 136 1 0 0,38-231 272 0 0,3-4-17 0 0,-1 0 0 0 0,0 0 0 0 0,0 0-1 0 0,0 0 1 0 0,0 0 0 0 0,-1-1 0 0 0,1 1 0 0 0,-1-1-1 0 0,0 1 1 0 0,0-1 0 0 0,0 1 0 0 0,-1-1 0 0 0,1 0-1 0 0,-4 3 1 0 0,5-5-82 0 0,0-1-1 0 0,-1 1 0 0 0,1-1 0 0 0,0 1 1 0 0,0-1-1 0 0,-1 0 0 0 0,1 0 1 0 0,0 1-1 0 0,-1-1 0 0 0,1 0 0 0 0,0 0 1 0 0,-1 0-1 0 0,1 0 0 0 0,0-1 1 0 0,-1 1-1 0 0,1 0 0 0 0,0 0 1 0 0,-1-1-1 0 0,1 1 0 0 0,0-1 0 0 0,0 1 1 0 0,0-1-1 0 0,-1 0 0 0 0,1 1 1 0 0,0-1-1 0 0,0 0 0 0 0,0 0 0 0 0,0 0 1 0 0,-1-1-1 0 0,-11-9-2268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8:24.675"/>
    </inkml:context>
    <inkml:brush xml:id="br0">
      <inkml:brushProperty name="width" value="0.05" units="cm"/>
      <inkml:brushProperty name="height" value="0.05" units="cm"/>
    </inkml:brush>
  </inkml:definitions>
  <inkml:trace contextRef="#ctx0" brushRef="#br0">469 1 84 0 0,'0'0'311'0'0,"4"25"1601"0"0,4 40-455 0 0,-4 62-282 0 0,-36 257 491 0 0,4-83-814 0 0,-14 49 179 0 0,3 11-120 0 0,22 1-26 0 0,17-354-865 0 0,-6 586 1010 0 0,11-282-621 0 0,-3 32-64 0 0,31 572 308 0 0,7-394-394 0 0,-26-86-119 0 0,-34 123 16 0 0,5-244-27 0 0,-21 410 167 0 0,-12-266-137 0 0,37-394-136 0 0,-46 221 38 0 0,40-218-45 0 0,-3-1 0 0 0,-32 72-1 0 0,32-90-9 0 0,15-34-155 0 0,-1 1 1 0 0,0-2-1 0 0,-1 1 0 0 0,-1-1 1 0 0,-11 15-1 0 0,19-29 86 0 0,0 1-1 0 0,-1-1 1 0 0,1 1 0 0 0,0-1-1 0 0,-1 1 1 0 0,1-1-1 0 0,0 0 1 0 0,-1 1 0 0 0,1-1-1 0 0,-1 0 1 0 0,1 1 0 0 0,-1-1-1 0 0,1 0 1 0 0,-1 0-1 0 0,1 0 1 0 0,-1 1 0 0 0,1-1-1 0 0,-1 0 1 0 0,1 0-1 0 0,-1 0 1 0 0,1 0 0 0 0,-1 0-1 0 0,1 0 1 0 0,-1 0 0 0 0,0 0-1 0 0,1 0 1 0 0,-1 0-1 0 0,1 0 1 0 0,-1 0 0 0 0,1 0-1 0 0,-1-1 1 0 0,-15-13-1524 0 0,-5-30-2867 0 0,5 3 1610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8:25.624"/>
    </inkml:context>
    <inkml:brush xml:id="br0">
      <inkml:brushProperty name="width" value="0.05" units="cm"/>
      <inkml:brushProperty name="height" value="0.05" units="cm"/>
    </inkml:brush>
  </inkml:definitions>
  <inkml:trace contextRef="#ctx0" brushRef="#br0">58 1 132 0 0,'0'0'2429'0'0,"15"21"-1230"0"0,-6 16-701 0 0,-2 0-1 0 0,-2 1 0 0 0,2 52 0 0 0,-10 118 293 0 0,1-134-483 0 0,-4 525 1506 0 0,49 1112 1978 0 0,23-555-2648 0 0,-61 255-479 0 0,-11-1242-617 0 0,-10 198 56 0 0,-23 211 384 0 0,-12 205 320 0 0,50-226-97 0 0,-4 95-297 0 0,2-620-571 0 0,2-5-285 0 0,-2 1 0 0 0,-1-1-1 0 0,0 0 1 0 0,-2-1 0 0 0,-11 31 0 0 0,17-57 362 0 0,-1 0 0 0 0,1 1 0 0 0,0-1 0 0 0,0 1 0 0 0,0-1 0 0 0,0 0 0 0 0,-1 1 0 0 0,1-1 0 0 0,0 0 0 0 0,0 1 0 0 0,-1-1 0 0 0,1 0 0 0 0,0 0 0 0 0,-1 1 0 0 0,1-1 0 0 0,0 0 0 0 0,-1 0 0 0 0,1 1 0 0 0,0-1 0 0 0,-1 0 0 0 0,1 0 0 0 0,0 0 0 0 0,-1 0 0 0 0,1 0 0 0 0,-1 1 0 0 0,1-1 0 0 0,0 0 0 0 0,-1 0 0 0 0,1 0 0 0 0,-1 0 0 0 0,1 0 0 0 0,0 0 0 0 0,-1 0 0 0 0,1 0 0 0 0,-1 0 0 0 0,1-1 1 0 0,0 1-1 0 0,-1 0 0 0 0,1 0 0 0 0,0 0 0 0 0,-1 0 0 0 0,1-1 0 0 0,-1 1 0 0 0,1 0 0 0 0,0 0 0 0 0,0-1 0 0 0,-1 1 0 0 0,1 0 0 0 0,0 0 0 0 0,-1-1 0 0 0,1 1 0 0 0,0 0 0 0 0,0-1 0 0 0,-1 1 0 0 0,1 0 0 0 0,0-1 0 0 0,0 1 0 0 0,0-1 0 0 0,0 1 0 0 0,0 0 0 0 0,-1-1 0 0 0,-13-27-3381 0 0,0-10 354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8:26.559"/>
    </inkml:context>
    <inkml:brush xml:id="br0">
      <inkml:brushProperty name="width" value="0.05" units="cm"/>
      <inkml:brushProperty name="height" value="0.05" units="cm"/>
    </inkml:brush>
  </inkml:definitions>
  <inkml:trace contextRef="#ctx0" brushRef="#br0">217 0 216 0 0,'0'0'1554'0'0,"22"19"-422"0"0,-18-13-936 0 0,0 0 0 0 0,0 0 0 0 0,-1 0 1 0 0,0 1-1 0 0,0-1 0 0 0,0 1 0 0 0,-1 0 1 0 0,2 10-1 0 0,11 62 503 0 0,-13-66-589 0 0,6 69 461 0 0,-3 104 1 0 0,-3-83-256 0 0,-1 207 733 0 0,1 24-135 0 0,3 97 156 0 0,8 167 67 0 0,12-199-666 0 0,47 697 433 0 0,-49-549-581 0 0,-15-253-163 0 0,-16 213 98 0 0,-33-10 47 0 0,-19-64 169 0 0,11-101-146 0 0,1-2-71 0 0,6-51-76 0 0,20-116-93 0 0,-65 617 606 0 0,79-677-554 0 0,-5 102 104 0 0,41 374 441 0 0,-16-430-775 0 0,-10-130-72 0 0,0-15-39 0 0,-1 1 0 0 0,-1-1 0 0 0,1 1 0 0 0,-1 0 0 0 0,0-1 0 0 0,0 1 0 0 0,0 0 0 0 0,0-1 0 0 0,-1 1 0 0 0,0-1 0 0 0,0 1 0 0 0,0-1 0 0 0,-2 5 0 0 0,-4-12-2097 0 0,-6-5 904 0 0,1 0-1 0 0,0-1 0 0 0,-18-19 1 0 0,-6-10-1798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8:28.715"/>
    </inkml:context>
    <inkml:brush xml:id="br0">
      <inkml:brushProperty name="width" value="0.05" units="cm"/>
      <inkml:brushProperty name="height" value="0.05" units="cm"/>
    </inkml:brush>
  </inkml:definitions>
  <inkml:trace contextRef="#ctx0" brushRef="#br0">32 4 256 0 0,'-1'0'508'0'0,"0"0"-298"0"0,-7-1 151 0 0,5 1 812 0 0,-15-2 1891 0 0,28 26-2458 0 0,-5-19-545 0 0,1 0 1 0 0,0 0 0 0 0,0 0-1 0 0,1-1 1 0 0,-1 0-1 0 0,1 0 1 0 0,0-1-1 0 0,0 0 1 0 0,1 0-1 0 0,-1-1 1 0 0,0 1 0 0 0,10 0-1 0 0,13 2 117 0 0,55 1 1 0 0,-28-3-52 0 0,285 12 309 0 0,-123-8-329 0 0,545 10 120 0 0,-542-15-104 0 0,371 14 87 0 0,-225 1-108 0 0,-134-4-31 0 0,-22-4-42 0 0,891 30 39 0 0,812-23 52 0 0,-964-19-105 0 0,-659 5-17 0 0,458-8-14 0 0,-139-2 15 0 0,-285 8 2 0 0,-115-3-3 0 0,516 0 49 0 0,-179 10-79 0 0,-315-6 41 0 0,72 2-2 0 0,118 4-8 0 0,27 1-18 0 0,-206-7 24 0 0,-153-1-4 0 0,959 14-16 0 0,-557 12 13 0 0,-29-1 4 0 0,-305-18-9 0 0,88 2 0 0 0,225-2 0 0 0,-125-5-7 0 0,-43-4 9 0 0,340-6-76 0 0,-1-6 46 0 0,227-11 8 0 0,-500 9 23 0 0,-22-3 2 0 0,7 5-12 0 0,27 4 5 0 0,-301 7 12 0 0,219-3-15 0 0,68 11 6 0 0,-12 3 11 0 0,15 5-12 0 0,-29-8 9 0 0,-80-2-2 0 0,105 9-17 0 0,478 8-102 0 0,-550-5 113 0 0,-56-11-566 0 0,-230-5-445 0 0,-13-3-710 0 0,-13-3-247 0 0,-11-1 121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8:30.612"/>
    </inkml:context>
    <inkml:brush xml:id="br0">
      <inkml:brushProperty name="width" value="0.05" units="cm"/>
      <inkml:brushProperty name="height" value="0.05" units="cm"/>
    </inkml:brush>
  </inkml:definitions>
  <inkml:trace contextRef="#ctx0" brushRef="#br0">0 115 252 0 0,'0'0'1014'0'0,"1"-8"3150"0"0,14 8-3973 0 0,-1 0 0 0 0,1 1 0 0 0,26 4 0 0 0,20 2 10 0 0,651-18 261 0 0,-464 2-414 0 0,33 4-13 0 0,162-8 16 0 0,-169 4-19 0 0,7-1-32 0 0,56-2 21 0 0,-101 5-2 0 0,276 0 0 0 0,-278 4-53 0 0,-43 0 21 0 0,223 1 37 0 0,-105-1 2 0 0,425-5-33 0 0,-246 1 34 0 0,-296 5-5 0 0,504-1-33 0 0,-359-3 36 0 0,636 13-41 0 0,-460 2 24 0 0,-177 1-17 0 0,301 3 10 0 0,-228-7 6 0 0,-144-3 0 0 0,390 5-19 0 0,-317 1 8 0 0,362 13 2 0 0,-304-12-5 0 0,54 4 12 0 0,-117-5-7 0 0,-135-5-1 0 0,192 10-2 0 0,-55-9 12 0 0,-171-5-4 0 0,407 12-32 0 0,-170-2 35 0 0,-63-11-7 0 0,88 14-25 0 0,-66-1 47 0 0,-4-1-5 0 0,31 5-18 0 0,66 9-6 0 0,-129-6 17 0 0,-2-11 6 0 0,-65-3-24 0 0,428 14 18 0 0,554 31 61 0 0,-839-23 200 0 0,269 7 442 0 0,-325-15-272 0 0,17 7-102 0 0,46-4-16 0 0,270 10-703 0 0,-627-31-1991 0 0,64-8 0 0 0,-78 1 37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12:34.443"/>
    </inkml:context>
    <inkml:brush xml:id="br0">
      <inkml:brushProperty name="width" value="0.05" units="cm"/>
      <inkml:brushProperty name="height" value="0.05" units="cm"/>
    </inkml:brush>
  </inkml:definitions>
  <inkml:trace contextRef="#ctx0" brushRef="#br0">983 171 152 0 0,'0'0'3436'0'0,"-3"-14"-2823"0"0,-2 7-446 0 0,-1 0-1 0 0,0 0 1 0 0,-12-9-1 0 0,12 11-107 0 0,-1-1 148 0 0,-1 1 0 0 0,0 0 0 0 0,-1 0 0 0 0,1 1 0 0 0,-13-5 0 0 0,-7-4 381 0 0,-21-9 272 0 0,-28-12 26 0 0,57 28-753 0 0,12 3-106 0 0,-17 1 28 0 0,-8 1-33 0 0,-24 1 88 0 0,-87 10 0 0 0,118-4-108 0 0,-38 12 1 0 0,37-7-8 0 0,-46 27-1 0 0,62-32 20 0 0,-2 2-16 0 0,-1 1 1 0 0,2 0-1 0 0,-1 1 1 0 0,2 0-1 0 0,-1 1 0 0 0,1 0 1 0 0,1 1-1 0 0,-18 25 1 0 0,14-17 20 0 0,7-10-10 0 0,0 1 0 0 0,1 0 0 0 0,0 0 0 0 0,-4 13 0 0 0,-21 41 45 0 0,24-46-54 0 0,1 1 0 0 0,1 0 0 0 0,1 1 0 0 0,1-1 0 0 0,0 1 0 0 0,2 0 0 0 0,0 0 0 0 0,4 40 0 0 0,6-11 4 0 0,21 64 0 0 0,-28-108-1 0 0,2 11 8 0 0,1-1-1 0 0,1 1 0 0 0,0-2 1 0 0,2 1-1 0 0,-1-1 0 0 0,2 0 1 0 0,0 0-1 0 0,12 14 1 0 0,-12-19 0 0 0,0 0 0 0 0,0-1 1 0 0,1 0-1 0 0,0 0 1 0 0,1-1-1 0 0,0-1 0 0 0,0 0 1 0 0,1 0-1 0 0,12 5 1 0 0,-6-6-9 0 0,1 0 0 0 0,-1-1 1 0 0,1-1-1 0 0,0 0 1 0 0,0-2-1 0 0,20 0 0 0 0,117-7 26 0 0,-92 1-25 0 0,-8 0 182 0 0,-1-2-1 0 0,85-21 1 0 0,-111 19-106 0 0,-1-1 0 0 0,1-1 1 0 0,-1-1-1 0 0,-1-2 0 0 0,0-1 1 0 0,34-23-1 0 0,-41 22-46 0 0,-7 8-20 0 0,-2-2 0 0 0,1 0 1 0 0,-1 0-1 0 0,0-1 0 0 0,17-21 0 0 0,-23 24 1 0 0,0-1 0 0 0,-1 1-1 0 0,1-1 1 0 0,-1 0-1 0 0,-1 0 1 0 0,1 0 0 0 0,-2 0-1 0 0,1-1 1 0 0,-1 1-1 0 0,0-1 1 0 0,-1 0 0 0 0,1-12-1 0 0,-2 9 90 0 0,-1 0-1 0 0,-1 0 1 0 0,1 0 0 0 0,-2 0-1 0 0,0 0 1 0 0,0 0 0 0 0,-1 1-1 0 0,-10-21 1 0 0,-95-170 1331 0 0,71 134-1020 0 0,-53-99 624 0 0,88 163-1151 0 0,1-1 0 0 0,-2 1-1 0 0,1-1 1 0 0,0 1 0 0 0,-1 0 0 0 0,0 0-1 0 0,0 1 1 0 0,0-1 0 0 0,0 1 0 0 0,-1 0-1 0 0,1 0 1 0 0,-1 0 0 0 0,0 1 0 0 0,0 0 0 0 0,0-1-1 0 0,0 2 1 0 0,0-1 0 0 0,0 1 0 0 0,-1-1-1 0 0,-8 1 1 0 0,-5 0-1036 0 0,-1 1-1 0 0,1 1 1 0 0,-1 1 0 0 0,-28 7-1 0 0,29-5 140 0 0,-62 11-2079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47:15.989"/>
    </inkml:context>
    <inkml:brush xml:id="br0">
      <inkml:brushProperty name="width" value="0.05" units="cm"/>
      <inkml:brushProperty name="height" value="0.05" units="cm"/>
    </inkml:brush>
  </inkml:definitions>
  <inkml:trace contextRef="#ctx0" brushRef="#br0">0 1 20 0 0,'0'0'839'0'0,"12"5"-1237"0"0,-9-5 137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5:03.576"/>
    </inkml:context>
    <inkml:brush xml:id="br0">
      <inkml:brushProperty name="width" value="0.05" units="cm"/>
      <inkml:brushProperty name="height" value="0.05" units="cm"/>
    </inkml:brush>
  </inkml:definitions>
  <inkml:trace contextRef="#ctx0" brushRef="#br0">198 0 76 0 0,'0'0'373'0'0,"-19"0"1154"0"0,12 0 1920 0 0,-12 2-2732 0 0,17-2-840 0 0,-11 16-796 0 0,10-12 806 0 0,-1-1 0 0 0,1-1 0 0 0,0 1 0 0 0,-1 0 0 0 0,0-1 0 0 0,0 0 0 0 0,-6 3 0 0 0,-7 5-353 0 0,6-3-280 0 0,-9 3 332 0 0,-7 0 578 0 0,26-10-167 0 0,0 1 1 0 0,0-1-1 0 0,0 1 0 0 0,0 0 0 0 0,0-1 1 0 0,0 1-1 0 0,1 0 0 0 0,-1 0 0 0 0,0 0 1 0 0,0-1-1 0 0,0 1 0 0 0,1 0 0 0 0,-1 0 1 0 0,1 0-1 0 0,-1 0 0 0 0,1 0 0 0 0,-1 0 1 0 0,1 0-1 0 0,-1 1 0 0 0,1-1 0 0 0,0 2 1 0 0,0-3-52 0 0,16 23-267 0 0,-13-21 305 0 0,1 0 1 0 0,-1-1-1 0 0,1 1 1 0 0,-1-1-1 0 0,1 1 1 0 0,-1-1-1 0 0,1-1 1 0 0,0 1-1 0 0,-1 0 1 0 0,8-1-1 0 0,44-1-106 0 0,-28 0 33 0 0,-25 1 137 0 0,4 1 5 0 0,-3-1 71 0 0,-6-1 581 0 0,-18-1-592 0 0,0 1 0 0 0,0 1 1 0 0,0 0-1 0 0,0 2 0 0 0,-35 6 0 0 0,56-8-118 0 0,1 0 0 0 0,-1 0 0 0 0,0 1 0 0 0,1-1 0 0 0,-1 0 0 0 0,0 0 0 0 0,1 0 0 0 0,-1 1 0 0 0,0-1 0 0 0,1 0 0 0 0,-1 1 0 0 0,0-1 0 0 0,0 0 0 0 0,1 0 0 0 0,-1 1 0 0 0,0-1 0 0 0,0 0 0 0 0,0 1 0 0 0,1-1 0 0 0,-1 1 0 0 0,0-1 0 0 0,0 0 0 0 0,0 1 0 0 0,0-1 0 0 0,0 0 0 0 0,0 1 0 0 0,0-1 0 0 0,0 1 0 0 0,0-1 0 0 0,0 0 0 0 0,0 1 0 0 0,0-1 0 0 0,0 1 0 0 0,0-1 0 0 0,0 0 0 0 0,0 1 0 0 0,-1-1 0 0 0,1 0 0 0 0,0 1 0 0 0,0-1 0 0 0,0 0 0 0 0,0 1 0 0 0,-1-1 0 0 0,1 0 0 0 0,0 1 0 0 0,-1-1 0 0 0,1 0 0 0 0,0 0 0 0 0,0 1 0 0 0,-1-1 0 0 0,1 0 0 0 0,0 0 0 0 0,-1 1 0 0 0,1-1 0 0 0,0 0 0 0 0,-1 0 0 0 0,1 0 0 0 0,-1 0 0 0 0,1 0 0 0 0,0 0 0 0 0,-1 0 0 0 0,1 1 0 0 0,0-1 0 0 0,-1 0 0 0 0,0-1 0 0 0,28 16-280 0 0,-22-14 258 0 0,1 0 1 0 0,-1 0 0 0 0,0 0-1 0 0,1-1 1 0 0,-1 0-1 0 0,0 0 1 0 0,1 0-1 0 0,-1-1 1 0 0,0 0-1 0 0,1 0 1 0 0,4-2-1 0 0,8 0-22 0 0,-16 2 115 0 0,-1 0-10 0 0,-1 1-48 0 0,0 0-1 0 0,-1 0 1 0 0,1 0-1 0 0,0 0 1 0 0,0 0-1 0 0,-1 0 1 0 0,1 0 0 0 0,0 0-1 0 0,0 0 1 0 0,-1-1-1 0 0,1 1 1 0 0,0 0-1 0 0,0 0 1 0 0,-1 0-1 0 0,1 0 1 0 0,0-1 0 0 0,0 1-1 0 0,0 0 1 0 0,-1 0-1 0 0,1 0 1 0 0,0-1-1 0 0,0 1 1 0 0,0 0-1 0 0,0 0 1 0 0,0-1-1 0 0,0 1 1 0 0,-1 0 0 0 0,1-1-1 0 0,0 1 1 0 0,0 0-1 0 0,0 0 1 0 0,0-1-1 0 0,0 1 1 0 0,0 0-1 0 0,0-1 1 0 0,0 1 0 0 0,0 0-1 0 0,0 0 1 0 0,0-1-1 0 0,0 1 1 0 0,1 0-1 0 0,-1 0 1 0 0,0-1-1 0 0,0 1 1 0 0,0 0-1 0 0,0 0 1 0 0,0-1 0 0 0,0 1-1 0 0,1 0 1 0 0,-1 0-1 0 0,0-1 1 0 0,0 1-1 0 0,0 0 1 0 0,1 0-1 0 0,-1 0 1 0 0,0-1-1 0 0,0 1 1 0 0,1 0 0 0 0,-1 0-1 0 0,0 0 1 0 0,1 0-1 0 0,-60-16 481 0 0,58 16-448 0 0,-12-1 30 0 0,13 1-76 0 0,-1 0 0 0 0,1 0 1 0 0,0 0-1 0 0,-1 0 0 0 0,1 0 0 0 0,0 0 1 0 0,0 0-1 0 0,-1 0 0 0 0,1 0 0 0 0,0 0 1 0 0,0 0-1 0 0,-1 0 0 0 0,1 0 1 0 0,0 0-1 0 0,0 1 0 0 0,-1-1 0 0 0,1 0 1 0 0,0 0-1 0 0,0 0 0 0 0,-1 0 0 0 0,1 0 1 0 0,0 0-1 0 0,0 1 0 0 0,0-1 0 0 0,-1 0 1 0 0,1 0-1 0 0,0 0 0 0 0,0 1 1 0 0,0-1-1 0 0,0 0 0 0 0,0 0 0 0 0,-1 1 1 0 0,1-1-1 0 0,0 0 0 0 0,0 0 0 0 0,0 1 1 0 0,0-1-1 0 0,0 0 0 0 0,0 0 1 0 0,0 1-1 0 0,0-1 0 0 0,0 0 0 0 0,0 1 1 0 0,2 1-17 0 0,0 0 1 0 0,0 0 0 0 0,0 0 0 0 0,0-1 0 0 0,0 1-1 0 0,1-1 1 0 0,-1 1 0 0 0,1-1 0 0 0,-1 0-1 0 0,1 0 1 0 0,-1 0 0 0 0,1 0 0 0 0,0 0 0 0 0,-1 0-1 0 0,1-1 1 0 0,0 1 0 0 0,0-1 0 0 0,4 0 0 0 0,30 8-193 0 0,-36-7 203 0 0,17-2-48 0 0,-18 1 58 0 0,1-1 1 0 0,-1 1-1 0 0,0 0 1 0 0,0-1-1 0 0,1 1 0 0 0,-1 0 1 0 0,0-1-1 0 0,0 1 1 0 0,1 0-1 0 0,-1-1 1 0 0,0 1-1 0 0,0 0 0 0 0,0-1 1 0 0,1 1-1 0 0,-1-1 1 0 0,0 1-1 0 0,0 0 1 0 0,0-1-1 0 0,0 1 0 0 0,0-1 1 0 0,0 1-1 0 0,0 0 1 0 0,0-1-1 0 0,0 1 1 0 0,0-1-1 0 0,0 1 0 0 0,0 0 1 0 0,0-1-1 0 0,-1 1 1 0 0,1-1-1 0 0,0 1 1 0 0,0 0-1 0 0,0-1 0 0 0,-1 1 1 0 0,1 0-1 0 0,0-1 1 0 0,0 1-1 0 0,-1 0 1 0 0,1-1-1 0 0,0 1 1 0 0,0 0-1 0 0,-1-1 0 0 0,1 1 1 0 0,0 0-1 0 0,-1 0 1 0 0,1 0-1 0 0,-1-1 1 0 0,1 1-1 0 0,0 0 0 0 0,-1 0 1 0 0,1 0-1 0 0,-1 0 1 0 0,1 0-1 0 0,-1-1 1 0 0,-16-6-1226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5:04.881"/>
    </inkml:context>
    <inkml:brush xml:id="br0">
      <inkml:brushProperty name="width" value="0.05" units="cm"/>
      <inkml:brushProperty name="height" value="0.05" units="cm"/>
    </inkml:brush>
  </inkml:definitions>
  <inkml:trace contextRef="#ctx0" brushRef="#br0">264 0 152 0 0,'0'0'672'0'0,"-4"3"-493"0"0,-102 40 647 0 0,-23 12-84 0 0,119-50-624 0 0,-3 1-371 0 0,13-5 246 0 0,0-1 1 0 0,0 0-1 0 0,0 0 1 0 0,-1 0-1 0 0,1 0 1 0 0,0 1-1 0 0,0-1 1 0 0,0 0 0 0 0,0 0-1 0 0,0 1 1 0 0,-1-1-1 0 0,1 0 1 0 0,0 0-1 0 0,0 0 1 0 0,0 1-1 0 0,0-1 1 0 0,0 0 0 0 0,0 0-1 0 0,0 1 1 0 0,0-1-1 0 0,0 0 1 0 0,0 0-1 0 0,0 1 1 0 0,0-1 0 0 0,0 0-1 0 0,0 0 1 0 0,0 1-1 0 0,0-1 1 0 0,1 0-1 0 0,-1 0 1 0 0,0 1-1 0 0,0-1 1 0 0,0 0 0 0 0,0 0-1 0 0,0 0 1 0 0,0 1-1 0 0,1-1 1 0 0,-1 0-1 0 0,0 0 1 0 0,0 0 0 0 0,3 2-22 0 0,1-1 0 0 0,-1 0 1 0 0,0-1-1 0 0,0 1 0 0 0,0-1 1 0 0,0 1-1 0 0,0-1 1 0 0,7 0-1 0 0,-9 0 19 0 0,19 0-77 0 0,0-1-1 0 0,0-1 0 0 0,0-1 0 0 0,28-8 1 0 0,-29 4 599 0 0,-33 2 61 0 0,3 5-477 0 0,0 0-1 0 0,-1 0 1 0 0,1 1 0 0 0,0 1-1 0 0,0 0 1 0 0,1 0-1 0 0,-1 1 1 0 0,0 0 0 0 0,-14 7-1 0 0,23-9-112 0 0,1 0 5 0 0,0-1 0 0 0,1 0-1 0 0,-1 0 1 0 0,0 1 0 0 0,0-1 0 0 0,1 0 0 0 0,-1 1 0 0 0,0-1 0 0 0,1 1 0 0 0,-1-1 0 0 0,0 1 0 0 0,1-1 0 0 0,-1 1 0 0 0,1-1 0 0 0,-1 1-1 0 0,1 0 1 0 0,-1-1 0 0 0,1 1 0 0 0,-1 0 0 0 0,1-1 0 0 0,-1 1 0 0 0,1 1 0 0 0,0-1-107 0 0,0 0 97 0 0,1 1 1 0 0,-1-1-1 0 0,1 0 0 0 0,0 1 1 0 0,0-1-1 0 0,0 0 1 0 0,0 0-1 0 0,0 0 0 0 0,0 0 1 0 0,0 0-1 0 0,0 0 0 0 0,0 0 1 0 0,0 0-1 0 0,0 0 1 0 0,0-1-1 0 0,2 2 0 0 0,5 0-25 0 0,-1-1 0 0 0,0 0 0 0 0,1 0 0 0 0,-1-1 0 0 0,1 0 1 0 0,-1 0-1 0 0,0-1 0 0 0,1 1 0 0 0,11-4 0 0 0,0-1 9 0 0,0-1 0 0 0,26-12 0 0 0,-44 17 60 0 0,0 1 0 0 0,0 0 0 0 0,-1-1 0 0 0,1 1 0 0 0,0 0 0 0 0,0-1-1 0 0,-1 1 1 0 0,1-1 0 0 0,0 1 0 0 0,-1-1 0 0 0,1 1 0 0 0,0-1 0 0 0,-1 1 0 0 0,1-1 0 0 0,-1 0-1 0 0,1 1 1 0 0,-1-1 0 0 0,1 0 0 0 0,-1 1 0 0 0,0-1 0 0 0,1 0 0 0 0,-1 0 0 0 0,1 0 0 0 0,-2 0 0 0 0,1 0 1 0 0,0 0 0 0 0,0 1 0 0 0,0-1 0 0 0,-1 0-1 0 0,1 1 1 0 0,0-1 0 0 0,-1 0 0 0 0,1 1 0 0 0,-1-1-1 0 0,1 1 1 0 0,0-1 0 0 0,-1 1 0 0 0,1-1 0 0 0,-1 1-1 0 0,0-1 1 0 0,1 1 0 0 0,-1-1 0 0 0,1 1 0 0 0,-2-1-1 0 0,-2-1 25 0 0,1 1 0 0 0,0-1 0 0 0,-1 1 0 0 0,0 0 0 0 0,1 0-1 0 0,-1 0 1 0 0,1 0 0 0 0,-1 1 0 0 0,0-1 0 0 0,-6 1 0 0 0,2 1-26 0 0,-29 5 131 0 0,36-6-169 0 0,0 0 1 0 0,-1 1-1 0 0,1-1 1 0 0,0 1-1 0 0,-1 0 1 0 0,1-1-1 0 0,0 1 1 0 0,0 0-1 0 0,-1 0 1 0 0,1 0 0 0 0,0 0-1 0 0,0 0 1 0 0,0 0-1 0 0,0 0 1 0 0,0 0-1 0 0,1 0 1 0 0,-1 0-1 0 0,0 0 1 0 0,0 1-1 0 0,1-1 1 0 0,-2 2-1 0 0,2-2 0 0 0,0 0-1 0 0,0 0 1 0 0,0 0-1 0 0,0 1 0 0 0,0-1 1 0 0,0 0-1 0 0,0 0 0 0 0,0 0 1 0 0,0 0-1 0 0,0 0 1 0 0,1 0-1 0 0,-1 0 0 0 0,0 0 1 0 0,1 0-1 0 0,-1 0 1 0 0,1 0-1 0 0,-1 0 0 0 0,1 0 1 0 0,-1 0-1 0 0,1-1 1 0 0,0 1-1 0 0,0 0 0 0 0,-1 0 1 0 0,1 0-1 0 0,0-1 0 0 0,0 1 1 0 0,0 0-1 0 0,0-1 1 0 0,-1 1-1 0 0,1-1 0 0 0,0 1 1 0 0,0-1-1 0 0,0 0 1 0 0,0 1-1 0 0,0-1 0 0 0,1 0 1 0 0,1 1-1 0 0,2 0-31 0 0,1 0-1 0 0,-1 0 1 0 0,1-1-1 0 0,-1 1 1 0 0,9-1-1 0 0,-9-1 42 0 0,-1 1 0 0 0,0-1 0 0 0,0 0 0 0 0,0 0-1 0 0,0-1 1 0 0,0 1 0 0 0,-1-1 0 0 0,1 0 0 0 0,0 0-1 0 0,-1 0 1 0 0,1 0 0 0 0,-1 0 0 0 0,1-1 0 0 0,-1 0 0 0 0,0 0-1 0 0,5-5 1 0 0,-8 7 73 0 0,-21-19 362 0 0,16 19-393 0 0,1 0 1 0 0,-1 0 0 0 0,0 1-1 0 0,0-1 1 0 0,0 1 0 0 0,0 0-1 0 0,1 1 1 0 0,-1-1 0 0 0,-7 3 0 0 0,11-3-76 0 0,-1 0 1 0 0,0 0-1 0 0,1 1 1 0 0,-1-1-1 0 0,0 1 1 0 0,1-1-1 0 0,-1 1 1 0 0,1 0-1 0 0,-1-1 1 0 0,1 1-1 0 0,-1 0 1 0 0,1 0-1 0 0,0 0 1 0 0,-1 0-1 0 0,1 0 1 0 0,0 1-1 0 0,0-1 1 0 0,0 0-1 0 0,0 1 1 0 0,0-1-1 0 0,0 0 1 0 0,0 1-1 0 0,0-1 1 0 0,1 1-1 0 0,-1-1 1 0 0,0 1-1 0 0,1 0 1 0 0,-1-1-1 0 0,1 4 1 0 0,0-3-816 0 0,4 6 66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13:00.162"/>
    </inkml:context>
    <inkml:brush xml:id="br0">
      <inkml:brushProperty name="width" value="0.05" units="cm"/>
      <inkml:brushProperty name="height" value="0.05" units="cm"/>
    </inkml:brush>
  </inkml:definitions>
  <inkml:trace contextRef="#ctx0" brushRef="#br0">1221 94 232 0 0,'0'0'4519'0'0,"-8"-12"-1352"0"0,-2 5-2332 0 0,-14-8 284 0 0,22 14-1036 0 0,0 1-62 0 0,1 1 0 0 0,-1-1 0 0 0,0 0-1 0 0,0 0 1 0 0,0 0 0 0 0,0-1 0 0 0,0 1 0 0 0,0 0 0 0 0,0-1 0 0 0,1 1-1 0 0,-1-1 1 0 0,0 0 0 0 0,-2-1 0 0 0,-12-3 116 0 0,8 4-119 0 0,-9-2 127 0 0,-1 0-1 0 0,0 1 1 0 0,-21 0-1 0 0,-50-8 566 0 0,-12 7-165 0 0,72 6-476 0 0,0 1 0 0 0,0 1 0 0 0,1 1 0 0 0,0 2 0 0 0,0 1 0 0 0,-39 17 0 0 0,29-7-50 0 0,1 0-1 0 0,1 3 1 0 0,-63 49 0 0 0,54-33-101 0 0,2 2 1 0 0,1 3 0 0 0,3 1 0 0 0,1 1 0 0 0,2 2 0 0 0,-46 81 0 0 0,72-110 48 0 0,0 0 0 0 0,1 0 0 0 0,1 1-1 0 0,1 0 1 0 0,1 1 0 0 0,0-1 0 0 0,1 1-1 0 0,2 0 1 0 0,-2 22 0 0 0,5-34 24 0 0,2 1 0 0 0,-1-1 0 0 0,1 0 0 0 0,0 0 0 0 0,1 1 0 0 0,0-1-1 0 0,0-1 1 0 0,1 1 0 0 0,0 0 0 0 0,5 7 0 0 0,-4-10-9 0 0,0 1 0 0 0,0-1-1 0 0,0 0 1 0 0,1 0 0 0 0,-1-1-1 0 0,1 1 1 0 0,1-1 0 0 0,-1-1 0 0 0,0 1-1 0 0,13 4 1 0 0,10 2-41 0 0,36 9-1 0 0,-38-12 39 0 0,43 9-26 0 0,0-3-1 0 0,143 6 1 0 0,-165-19 46 0 0,0-2 0 0 0,1-3-1 0 0,-2-1 1 0 0,1-3 0 0 0,85-26-1 0 0,-90 22 13 0 0,-2-2 0 0 0,0-2 0 0 0,0-2-1 0 0,-2-1 1 0 0,38-26 0 0 0,-60 35 1 0 0,0-2-1 0 0,-1 0 1 0 0,19-19-1 0 0,-28 24-5 0 0,-1-1 0 0 0,0 1 1 0 0,0-1-1 0 0,-1 0 0 0 0,0 0 0 0 0,0 0 0 0 0,-1-1 0 0 0,5-16 0 0 0,-2-2 155 0 0,-2-1-1 0 0,-1 1 0 0 0,-1-1 0 0 0,-2 0 0 0 0,-3-49 0 0 0,-1 50 174 0 0,-2 1 1 0 0,0-1-1 0 0,-2 1 0 0 0,-1 0 0 0 0,-18-42 1 0 0,10 35 161 0 0,-25-41 1 0 0,34 63-383 0 0,0 1 0 0 0,-2 0 0 0 0,1 0 0 0 0,-1 1 0 0 0,-1 0 0 0 0,-21-16 0 0 0,14 13 174 0 0,-1 2-1 0 0,-26-13 1 0 0,35 20-271 0 0,0 1 0 0 0,0 0-1 0 0,0 0 1 0 0,0 1 0 0 0,0 0 0 0 0,-1 1 0 0 0,-17-1 0 0 0,0 3-558 0 0,0 0 0 0 0,-1 2-1 0 0,1 1 1 0 0,0 2 0 0 0,1 0-1 0 0,0 2 1 0 0,0 0 0 0 0,-47 24-1 0 0,-25 15-5567 0 0,48-25 2594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1:13.435"/>
    </inkml:context>
    <inkml:brush xml:id="br0">
      <inkml:brushProperty name="width" value="0.05" units="cm"/>
      <inkml:brushProperty name="height" value="0.05" units="cm"/>
    </inkml:brush>
  </inkml:definitions>
  <inkml:trace contextRef="#ctx0" brushRef="#br0">314 361 456 0 0,'26'-62'6764'0'0,"-25"61"-6391"0"0,-33 43 1527 0 0,22-28-1708 0 0,-95 119 146 0 0,65-86-238 0 0,2 2 1 0 0,-41 69 0 0 0,72-106-82 0 0,1 0 0 0 0,1 0 0 0 0,-9 26 0 0 0,13-33-12 0 0,0-1 1 0 0,0 0-1 0 0,1 0 1 0 0,-1 0-1 0 0,1 0 1 0 0,0 1-1 0 0,0-1 1 0 0,0 0-1 0 0,1 0 1 0 0,-1 1-1 0 0,1-1 1 0 0,0 0-1 0 0,0 0 1 0 0,1 0-1 0 0,-1 0 1 0 0,4 6-1 0 0,-3-8 1 0 0,0 0 0 0 0,0 0 1 0 0,0 0-1 0 0,0 0 0 0 0,0-1 0 0 0,0 1 0 0 0,0-1 0 0 0,0 0 0 0 0,1 0 0 0 0,-1 1 0 0 0,1-1 0 0 0,-1-1 0 0 0,1 1 0 0 0,-1 0 1 0 0,1-1-1 0 0,-1 1 0 0 0,1-1 0 0 0,-1 0 0 0 0,4 0 0 0 0,53-3 106 0 0,-57 3-109 0 0,73-14 77 0 0,-1-3-1 0 0,-1-4 1 0 0,81-33 0 0 0,82-40 205 0 0,353-196 0 0 0,-515 247-153 0 0,-3-4-1 0 0,-1-3 0 0 0,107-100 0 0 0,-118 96 381 0 0,-46 43-375 0 0,-11 9-225 0 0,0 1-1 0 0,0-1 0 0 0,0 0 1 0 0,0 0-1 0 0,0 0 0 0 0,-1 0 0 0 0,1 0 1 0 0,2-4-1 0 0,-4 5-55 0 0,2-1-1959 0 0,-1 1 2016 0 0,-1 1-1 0 0,0 0 1 0 0,0 0-1 0 0,1 0 1 0 0,-1 0-1 0 0,0 0 0 0 0,1-1 1 0 0,-1 1-1 0 0,0 0 1 0 0,1 0-1 0 0,-1 0 1 0 0,0 0-1 0 0,1 0 1 0 0,-1 0-1 0 0,0 0 1 0 0,1 0-1 0 0,-1 0 1 0 0,0 0-1 0 0,1 0 0 0 0,-1 0 1 0 0,0 0-1 0 0,0 1 1 0 0,1-1-1 0 0,-1 0 1 0 0,0 0-1 0 0,1 0 1 0 0,-1 0-1 0 0,0 1 1 0 0,0-1-1 0 0,1 0 1 0 0,-1 0-1 0 0,0 0 1 0 0,0 1-1 0 0,1-1 0 0 0,-1 0 1 0 0,0 0-1 0 0,0 1 1 0 0,0-1-1 0 0,1 0 1 0 0,-1 1-1 0 0,0-1 1 0 0,0 0-1 0 0,0 0 1 0 0,0 1-1 0 0,0-1 1 0 0,0 0-1 0 0,0 1 1 0 0,0-1-1 0 0,0 0 0 0 0,0 1 1 0 0,0-1-1 0 0,0 1 1 0 0,0 4-1938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1:14.541"/>
    </inkml:context>
    <inkml:brush xml:id="br0">
      <inkml:brushProperty name="width" value="0.05" units="cm"/>
      <inkml:brushProperty name="height" value="0.05" units="cm"/>
    </inkml:brush>
  </inkml:definitions>
  <inkml:trace contextRef="#ctx0" brushRef="#br0">402 69 744 0 0,'6'-2'901'0'0,"-6"2"-677"0"0,1 0 0 0 0,0-1 1 0 0,0 1-1 0 0,-1 0 0 0 0,1-1 1 0 0,0 1-1 0 0,0 0 0 0 0,0 0 1 0 0,0-1-1 0 0,-1 1 1 0 0,1 0-1 0 0,0 0 0 0 0,0 0 1 0 0,0 0-1 0 0,0 0 0 0 0,-1 0 1 0 0,1 1-1 0 0,0-1 0 0 0,1 0 1 0 0,-2 2-165 0 0,0 0 1 0 0,0 0 0 0 0,-1 0-1 0 0,1 0 1 0 0,0-1 0 0 0,-1 1-1 0 0,0 0 1 0 0,1 0-1 0 0,-1 0 1 0 0,0-1 0 0 0,-2 4-1 0 0,-27 55 272 0 0,-4-1-1 0 0,-2-2 1 0 0,-44 53-1 0 0,1 0-99 0 0,29-41-102 0 0,31-45-68 0 0,1 0-1 0 0,2 1 1 0 0,0 1 0 0 0,-16 38-1 0 0,31-62-50 0 0,0 0-1 0 0,0 1 1 0 0,0-1-1 0 0,0 0 1 0 0,1 1-1 0 0,-1-1 1 0 0,1 1-1 0 0,0 0 1 0 0,-1-1-1 0 0,1 1 1 0 0,0-1-1 0 0,1 1 1 0 0,-1-1 0 0 0,0 1-1 0 0,1-1 1 0 0,-1 1-1 0 0,2 2 1 0 0,-1-4 5 0 0,0 1 1 0 0,0 0 0 0 0,0-1 0 0 0,1 0 0 0 0,-1 1 0 0 0,0-1 0 0 0,1 0 0 0 0,-1 0 0 0 0,1 1 0 0 0,-1-1 0 0 0,1 0 0 0 0,-1-1 0 0 0,1 1 0 0 0,0 0 0 0 0,0 0 0 0 0,-1-1 0 0 0,1 1 0 0 0,2 0 0 0 0,8 0 40 0 0,-1 0-1 0 0,1 0 1 0 0,0-1 0 0 0,0-1-1 0 0,0 0 1 0 0,12-3 0 0 0,46-8 113 0 0,90-30 0 0 0,68-35 34 0 0,289-131 251 0 0,12-3-14 0 0,-68 42-44 0 0,-306 106-155 0 0,-163 74-4292 0 0,-16 9 832 0 0,5-9 643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5:17.852"/>
    </inkml:context>
    <inkml:brush xml:id="br0">
      <inkml:brushProperty name="width" value="0.05" units="cm"/>
      <inkml:brushProperty name="height" value="0.05" units="cm"/>
    </inkml:brush>
  </inkml:definitions>
  <inkml:trace contextRef="#ctx0" brushRef="#br0">429 144 180 0 0,'-117'100'1493'0'0,"59"-53"-757"0"0,1 3 0 0 0,-68 78-1 0 0,114-113-574 0 0,0-1-1 0 0,1 2 0 0 0,-10 18 1 0 0,17-28-91 0 0,0 0 1 0 0,0 1-1 0 0,1-1 1 0 0,0 1-1 0 0,0-1 1 0 0,0 1-1 0 0,1 0 1 0 0,0 0-1 0 0,0 0 1 0 0,1 0-1 0 0,1 10 1 0 0,-1-15-47 0 0,1 0 1 0 0,-1-1-1 0 0,1 1 1 0 0,0-1-1 0 0,-1 1 1 0 0,1 0-1 0 0,0-1 1 0 0,0 1-1 0 0,0-1 1 0 0,0 0-1 0 0,0 1 1 0 0,1-1-1 0 0,-1 0 1 0 0,0 0-1 0 0,1 0 1 0 0,-1 0-1 0 0,0 0 1 0 0,1 0-1 0 0,0 0 1 0 0,-1 0-1 0 0,1-1 1 0 0,-1 1-1 0 0,1 0 1 0 0,0-1-1 0 0,-1 0 1 0 0,3 1-1 0 0,7 1 91 0 0,-1 0-1 0 0,1-1 1 0 0,12-1-1 0 0,18-2 64 0 0,0-1-1 0 0,-1-3 0 0 0,1-1 0 0 0,58-19 1 0 0,-59 15-93 0 0,822-275 1311 0 0,-504 149-900 0 0,-42 17-95 0 0,-279 104-436 0 0,1 2 0 0 0,0 1 0 0 0,1 2-1 0 0,66-9 1 0 0,-100 19-76 0 0,-1 1 1 0 0,1 0-1 0 0,0 0 0 0 0,-1 1 1 0 0,0-1-1 0 0,1 1 0 0 0,-1 0 1 0 0,1 0-1 0 0,-1 0 0 0 0,0 1 0 0 0,7 3 1 0 0,-10-4-23 0 0,0-1 1 0 0,1 1 0 0 0,-1 0-1 0 0,0 0 1 0 0,0 1 0 0 0,1-1-1 0 0,-1 0 1 0 0,0 0 0 0 0,0 0 0 0 0,0 1-1 0 0,-1-1 1 0 0,1 1 0 0 0,0-1-1 0 0,0 0 1 0 0,-1 1 0 0 0,1-1-1 0 0,-1 1 1 0 0,1 0 0 0 0,-1-1-1 0 0,0 1 1 0 0,1-1 0 0 0,-1 1-1 0 0,0 0 1 0 0,0-1 0 0 0,0 1 0 0 0,-1-1-1 0 0,1 1 1 0 0,0 0 0 0 0,0-1-1 0 0,-1 1 1 0 0,1-1 0 0 0,-1 1-1 0 0,-1 2 1 0 0,-11 23-1977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5:22.152"/>
    </inkml:context>
    <inkml:brush xml:id="br0">
      <inkml:brushProperty name="width" value="0.05" units="cm"/>
      <inkml:brushProperty name="height" value="0.05" units="cm"/>
    </inkml:brush>
  </inkml:definitions>
  <inkml:trace contextRef="#ctx0" brushRef="#br0">23 137 200 0 0,'0'0'1257'0'0,"0"0"-1211"0"0,-1 0 0 0 0,1 0 0 0 0,0 0-1 0 0,0 0 1 0 0,0 0 0 0 0,0 0 0 0 0,0 0-1 0 0,0 0 1 0 0,0-1 0 0 0,0 1 0 0 0,0 0-1 0 0,0 0 1 0 0,0 0 0 0 0,-1 0 0 0 0,1 0-1 0 0,0 0 1 0 0,0 0 0 0 0,0 0 0 0 0,0-1-1 0 0,0 1 1 0 0,0 0 0 0 0,0 0 0 0 0,0 0-1 0 0,0 0 1 0 0,0 0 0 0 0,0 0 0 0 0,0-1 0 0 0,0 1-1 0 0,0 0 1 0 0,0 0 0 0 0,0 0 0 0 0,1 0-1 0 0,-1 0 1 0 0,0 0 0 0 0,0 0 0 0 0,0 0-1 0 0,0-1 1 0 0,0 1 0 0 0,0 0 0 0 0,0 0-1 0 0,0 0 1 0 0,0 0 0 0 0,0 0 0 0 0,0 0-1 0 0,0 0 1 0 0,1 0 0 0 0,-1 0 0 0 0,0 0-1 0 0,0 0 1 0 0,0 0 0 0 0,0-1 0 0 0,0 1-1 0 0,0 0 1 0 0,0 0 0 0 0,1 0 0 0 0,-1 0-1 0 0,0 0 1 0 0,2 5-23 0 0,0-1 1 0 0,-1 1-1 0 0,0 0 1 0 0,1-1-1 0 0,-2 1 1 0 0,1 0-1 0 0,0 0 0 0 0,-1-1 1 0 0,0 1-1 0 0,0 0 1 0 0,-1 8-1 0 0,-14 60 106 0 0,7-35-67 0 0,4-21-44 0 0,1 0-1 0 0,2 0 1 0 0,-1 1-1 0 0,3 25 1 0 0,-1-38-13 0 0,1 1 1 0 0,0-1-1 0 0,0 0 0 0 0,0 0 0 0 0,1 0 1 0 0,-1 0-1 0 0,1 0 0 0 0,0 0 0 0 0,1-1 1 0 0,-1 1-1 0 0,1-1 0 0 0,0 1 1 0 0,0-1-1 0 0,0 0 0 0 0,1 0 0 0 0,-1 0 1 0 0,1-1-1 0 0,0 1 0 0 0,6 3 0 0 0,2-1 4 0 0,-1 0-1 0 0,1 0 0 0 0,0-2 0 0 0,0 1 0 0 0,1-2 0 0 0,-1 1 0 0 0,1-2 0 0 0,0 0 1 0 0,-1 0-1 0 0,1-1 0 0 0,0-1 0 0 0,18-1 0 0 0,15-4 10 0 0,-1-1 0 0 0,50-15-1 0 0,-80 17-7 0 0,276-84 71 0 0,-252 75-63 0 0,193-78 92 0 0,-122 47-65 0 0,579-210 535 0 0,-673 248-612 0 0,0 1 0 0 0,1 0-1 0 0,-1 1 1 0 0,1 1 0 0 0,22-2-1 0 0,-38 5-44 0 0,0 1 0 0 0,0-1 0 0 0,0 0-1 0 0,0 0 1 0 0,0 1 0 0 0,0-1 0 0 0,1 0 0 0 0,-1 1-1 0 0,0-1 1 0 0,0 1 0 0 0,0-1 0 0 0,0 1 0 0 0,-1 0-1 0 0,1-1 1 0 0,0 1 0 0 0,0 0 0 0 0,0 0 0 0 0,0-1-1 0 0,-1 1 1 0 0,1 0 0 0 0,0 0 0 0 0,-1 0 0 0 0,1 0-1 0 0,-1 0 1 0 0,1 0 0 0 0,-1 0 0 0 0,1 0 0 0 0,-1 0-1 0 0,0 1 1 0 0,0-1 0 0 0,1 0 0 0 0,-1 0 0 0 0,0 0-1 0 0,0 0 1 0 0,0 0 0 0 0,0 0 0 0 0,0 1 0 0 0,0-1-1 0 0,-1 0 1 0 0,1 0 0 0 0,-1 2 0 0 0,-6 13-1242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6:46.813"/>
    </inkml:context>
    <inkml:brush xml:id="br0">
      <inkml:brushProperty name="width" value="0.05" units="cm"/>
      <inkml:brushProperty name="height" value="0.05" units="cm"/>
    </inkml:brush>
  </inkml:definitions>
  <inkml:trace contextRef="#ctx0" brushRef="#br0">180 694 44 0 0,'0'0'1819'0'0,"1"0"-1578"0"0,-1 0-1 0 0,1 1 1 0 0,-1-1 0 0 0,1 1 0 0 0,0-1-1 0 0,-1 0 1 0 0,1 1 0 0 0,-1-1 0 0 0,1 1-1 0 0,-1 0 1 0 0,0-1 0 0 0,1 1 0 0 0,-1-1-1 0 0,0 1 1 0 0,1 0 0 0 0,-1-1 0 0 0,0 1-1 0 0,1-1 1 0 0,-1 2 0 0 0,-58 90-235 0 0,9-11 0 0 0,47-78-6 0 0,-50 81-1 0 0,48-76 1 0 0,0 1-1 0 0,0-1 1 0 0,1 1-1 0 0,0 0 1 0 0,0 0 0 0 0,1 0-1 0 0,0 0 1 0 0,-1 15-1 0 0,3-23 1 0 0,0 0-1 0 0,1 1 1 0 0,-1-1-1 0 0,0 0 1 0 0,0 1-1 0 0,1-1 1 0 0,-1 0-1 0 0,0 1 1 0 0,1-1-1 0 0,0 0 0 0 0,-1 1 1 0 0,1-1-1 0 0,0 0 1 0 0,-1 0-1 0 0,1 0 1 0 0,0 0-1 0 0,0 0 1 0 0,0 0-1 0 0,0 0 1 0 0,0 0-1 0 0,0 0 1 0 0,0 0-1 0 0,0 0 1 0 0,1-1-1 0 0,-1 1 1 0 0,0-1-1 0 0,0 1 0 0 0,1-1 1 0 0,-1 1-1 0 0,0-1 1 0 0,1 1-1 0 0,-1-1 1 0 0,0 0-1 0 0,1 0 1 0 0,-1 0-1 0 0,1 0 1 0 0,-1 0-1 0 0,0 0 1 0 0,1 0-1 0 0,-1 0 1 0 0,0-1-1 0 0,2 1 1 0 0,11-3-3 0 0,-1 1 1 0 0,0-2-1 0 0,20-6 1 0 0,-25 7-2 0 0,58-22 16 0 0,125-68 0 0 0,55-56 11 0 0,-179 107-18 0 0,202-129 38 0 0,385-225 460 0 0,-477 318-328 0 0,-88 41-72 0 0,-47 19-60 0 0,1 2 1 0 0,0 2 0 0 0,59-12-1 0 0,-97 25-110 0 0,0 0-1 0 0,0 1 0 0 0,0-1 0 0 0,0 1 0 0 0,0 0 0 0 0,1 1 1 0 0,8 1-1 0 0,-13-2 22 0 0,0 1 1 0 0,0-1-1 0 0,0 0 0 0 0,0 1 1 0 0,-1-1-1 0 0,1 0 1 0 0,0 1-1 0 0,0 0 0 0 0,0-1 1 0 0,-1 1-1 0 0,1-1 1 0 0,0 1-1 0 0,-1 0 1 0 0,1-1-1 0 0,0 1 0 0 0,-1 0 1 0 0,1 0-1 0 0,-1 0 1 0 0,1 1-1 0 0,-1-1-43 0 0,1 1 0 0 0,-1 0 1 0 0,0-1-1 0 0,0 1 0 0 0,0 0 0 0 0,0-1 0 0 0,0 1 0 0 0,0 0 1 0 0,-1-1-1 0 0,1 1 0 0 0,-1-1 0 0 0,1 1 0 0 0,-1-1 0 0 0,1 1 1 0 0,-2 2-1 0 0,-14 22-1739 0 0,-12 7 140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06:58.492"/>
    </inkml:context>
    <inkml:brush xml:id="br0">
      <inkml:brushProperty name="width" value="0.05" units="cm"/>
      <inkml:brushProperty name="height" value="0.05" units="cm"/>
    </inkml:brush>
  </inkml:definitions>
  <inkml:trace contextRef="#ctx0" brushRef="#br0">0 635 16 0 0,'9'-1'20'0'0,"-1"0"0"0"0,0 0 1 0 0,0-1-1 0 0,0 0 0 0 0,0 0 0 0 0,0-1 0 0 0,0 0 1 0 0,10-6-1 0 0,60-38 65 0 0,-54 31-39 0 0,197-140 332 0 0,-20 13 106 0 0,12 13 199 0 0,-163 104-417 0 0,2 2-1 0 0,72-23 0 0 0,-112 43-229 0 0,0 0 0 0 0,1 0 0 0 0,0 1 1 0 0,0 1-1 0 0,0 0 0 0 0,0 1 1 0 0,0 0-1 0 0,19 1 0 0 0,-31 1-115 0 0,1-1 1 0 0,-1 0-1 0 0,0 1 0 0 0,0-1 0 0 0,0 1 0 0 0,0-1 0 0 0,0 1 0 0 0,0-1 0 0 0,0 1 1 0 0,0 0-1 0 0,-1 0 0 0 0,1-1 0 0 0,0 1 0 0 0,0 0 0 0 0,0 0 0 0 0,-1 0 1 0 0,1 0-1 0 0,-1 0 0 0 0,1 0 0 0 0,0 1 0 0 0,0-1-677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10:46.682"/>
    </inkml:context>
    <inkml:brush xml:id="br0">
      <inkml:brushProperty name="width" value="0.05" units="cm"/>
      <inkml:brushProperty name="height" value="0.05" units="cm"/>
    </inkml:brush>
  </inkml:definitions>
  <inkml:trace contextRef="#ctx0" brushRef="#br0">376 358 316 0 0,'-23'-12'5245'0'0,"23"11"-4872"0"0,-1-2-207 0 0,0 2 905 0 0,1 1-847 0 0,-2-2-241 0 0,0 0 1408 0 0,2 2-1378 0 0,0 0 0 0 0,0 0 1 0 0,0 0-1 0 0,0 0 0 0 0,0 0 0 0 0,-1 0 1 0 0,1 0-1 0 0,0 0 0 0 0,0 0 1 0 0,0 0-1 0 0,0 0 0 0 0,0 0 0 0 0,0 0 1 0 0,0 0-1 0 0,0 0 0 0 0,-1 0 0 0 0,1 0 1 0 0,0 0-1 0 0,0 0 0 0 0,0 0 0 0 0,0-1 1 0 0,0 1-1 0 0,0 0 0 0 0,0 0 1 0 0,0 0-1 0 0,0 0 0 0 0,0 0 0 0 0,0 0 1 0 0,0 0-1 0 0,-1 0 0 0 0,1 0 0 0 0,0 0 1 0 0,0-1-1 0 0,0 1 0 0 0,0 0 1 0 0,0 0-1 0 0,0 0 0 0 0,0 0 0 0 0,0 0 1 0 0,0 0-1 0 0,0 0 0 0 0,0 0 0 0 0,0-1 1 0 0,0 1-1 0 0,0 0 0 0 0,0 0 1 0 0,0 0-1 0 0,0 0 0 0 0,0 0 0 0 0,0 0 1 0 0,1 0-1 0 0,-1 0 0 0 0,0-1 0 0 0,0 1 1 0 0,0 0-1 0 0,0 0 0 0 0,0 0 1 0 0,0 0-1 0 0,0 0 0 0 0,0 0 0 0 0,0 0 1 0 0,0 0-1 0 0,-42 103-56 0 0,35-91 43 0 0,-209 446-24 0 0,212-446 26 0 0,-18 43-38 0 0,-15 58 0 0 0,32-94-1 0 0,1 1 1 0 0,1-1-1 0 0,1 1 0 0 0,0 0 1 0 0,2 0-1 0 0,3 39 1 0 0,-2-58 34 0 0,-1 1 1 0 0,0-1 0 0 0,1 0 0 0 0,-1 1 0 0 0,1-1 0 0 0,-1 0 0 0 0,1 1 0 0 0,-1-1 0 0 0,1 0 0 0 0,0 0 0 0 0,0 0 0 0 0,0 1 0 0 0,-1-1 0 0 0,1 0 0 0 0,0 0 0 0 0,0 0 0 0 0,1-1 0 0 0,-1 1 0 0 0,0 0 0 0 0,0 0 0 0 0,0-1 0 0 0,0 1 0 0 0,1 0 0 0 0,-1-1 0 0 0,0 1 0 0 0,1-1 0 0 0,-1 0 0 0 0,0 1 0 0 0,1-1 0 0 0,-1 0 0 0 0,1 0 0 0 0,-1 0 0 0 0,0 0 0 0 0,1 0 0 0 0,-1 0 0 0 0,1 0 0 0 0,-1 0 0 0 0,0-1 0 0 0,2 0 0 0 0,8-1 5 0 0,-1-1-1 0 0,0 0 0 0 0,20-8 1 0 0,-27 9-4 0 0,31-14 47 0 0,-1-1-1 0 0,51-36 1 0 0,-26 14 33 0 0,205-140 825 0 0,371-329 0 0 0,-371 294-51 0 0,-50 45 270 0 0,-185 148-880 0 0,-19 15-73 0 0,-1 0-1 0 0,0 0 1 0 0,-1 0 0 0 0,13-14 0 0 0,-15 12-3059 0 0,-8 10 1326 0 0,-15 15-13 0 0,-1 1-1425 0 0,-1-2 38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0:00.126"/>
    </inkml:context>
    <inkml:brush xml:id="br0">
      <inkml:brushProperty name="width" value="0.05" units="cm"/>
      <inkml:brushProperty name="height" value="0.05" units="cm"/>
    </inkml:brush>
  </inkml:definitions>
  <inkml:trace contextRef="#ctx0" brushRef="#br0">7 17 48 0 0,'0'0'1254'0'0,"-1"-3"-1229"0"0,-5-11-1002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10:48.418"/>
    </inkml:context>
    <inkml:brush xml:id="br0">
      <inkml:brushProperty name="width" value="0.05" units="cm"/>
      <inkml:brushProperty name="height" value="0.05" units="cm"/>
    </inkml:brush>
  </inkml:definitions>
  <inkml:trace contextRef="#ctx0" brushRef="#br0">385 315 52 0 0,'7'0'11620'0'0,"-47"65"-11414"0"0,-80 97 0 0 0,-1 0-149 0 0,101-132-47 0 0,2 1 0 0 0,1 1 0 0 0,-21 54 1 0 0,22-24-16 0 0,16-58 3 0 0,-1 1 1 0 0,0 0 0 0 0,1 0 0 0 0,0 0-1 0 0,0-1 1 0 0,1 1 0 0 0,-1 0-1 0 0,1 0 1 0 0,0-1 0 0 0,3 9-1 0 0,-3-11 5 0 0,0-1-1 0 0,0 0 0 0 0,0 0 0 0 0,0 0 1 0 0,1 0-1 0 0,-1 0 0 0 0,0 0 1 0 0,1 0-1 0 0,-1-1 0 0 0,1 1 0 0 0,-1 0 1 0 0,1-1-1 0 0,-1 1 0 0 0,1-1 0 0 0,-1 1 1 0 0,1-1-1 0 0,-1 0 0 0 0,1 0 0 0 0,0 0 1 0 0,-1 0-1 0 0,1 0 0 0 0,-1 0 0 0 0,1 0 1 0 0,0 0-1 0 0,-1-1 0 0 0,1 1 0 0 0,-1-1 1 0 0,3 0-1 0 0,50-17 41 0 0,-47 15-36 0 0,80-39 78 0 0,128-81 1 0 0,-182 102-69 0 0,265-176 233 0 0,441-303 584 0 0,-596 395-232 0 0,-142 104-579 0 0,12-5-92 0 0,-9 7-2905 0 0,-3 1 2473 0 0,-1 1 0 0 0,1-1 0 0 0,-1 0 0 0 0,0 0 0 0 0,0 1 0 0 0,0-1 1 0 0,0 0-1 0 0,-1 0 0 0 0,1 1 0 0 0,0-1 0 0 0,-2 4 0 0 0,-4 3-2380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7:10:50.277"/>
    </inkml:context>
    <inkml:brush xml:id="br0">
      <inkml:brushProperty name="width" value="0.05" units="cm"/>
      <inkml:brushProperty name="height" value="0.05" units="cm"/>
    </inkml:brush>
  </inkml:definitions>
  <inkml:trace contextRef="#ctx0" brushRef="#br0">206 339 208 0 0,'-13'-46'8024'0'0,"7"36"-4477"0"0,4 13-3484 0 0,-5 10 14 0 0,1 0-1 0 0,-8 22 1 0 0,-2 2-83 0 0,-29 72-64 0 0,-41 152-1 0 0,83-253 67 0 0,1 1-1 0 0,0 0 1 0 0,1 0-1 0 0,-1 0 1 0 0,2-1-1 0 0,-1 1 0 0 0,1 0 1 0 0,1 0-1 0 0,0 0 1 0 0,2 13-1 0 0,-2-19 4 0 0,1 1-1 0 0,-1-1 0 0 0,1 1 1 0 0,0-1-1 0 0,0 1 0 0 0,0-1 1 0 0,0 0-1 0 0,0 0 0 0 0,1 0 0 0 0,-1 0 1 0 0,1-1-1 0 0,0 1 0 0 0,0-1 1 0 0,0 1-1 0 0,0-1 0 0 0,0 0 0 0 0,0 0 1 0 0,1 0-1 0 0,-1-1 0 0 0,1 1 1 0 0,-1-1-1 0 0,1 0 0 0 0,-1 0 1 0 0,1 0-1 0 0,0 0 0 0 0,0-1 0 0 0,4 1 1 0 0,9 0 6 0 0,1-1-1 0 0,0 0 1 0 0,0-1 0 0 0,-1-1 0 0 0,35-8 0 0 0,95-37 34 0 0,139-82 57 0 0,1-28 101 0 0,-145 77-69 0 0,174-104 119 0 0,-151 82-103 0 0,-96 57-45 0 0,1 3-1 0 0,86-36 1 0 0,-113 57-30 0 0,-28 13-306 0 0,1 0 0 0 0,17-5 0 0 0,-31 12-173 0 0,10 10-2768 0 0,-11-3-626 0 0,-12 9 1006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19:50.025"/>
    </inkml:context>
    <inkml:brush xml:id="br0">
      <inkml:brushProperty name="width" value="0.05" units="cm"/>
      <inkml:brushProperty name="height" value="0.05" units="cm"/>
      <inkml:brushProperty name="color" value="#E71224"/>
    </inkml:brush>
  </inkml:definitions>
  <inkml:trace contextRef="#ctx0" brushRef="#br0">1 140 24575,'0'-1'0,"0"0"0,1 0 0,-1 0 0,0 0 0,1 0 0,-1 1 0,1-1 0,-1 0 0,1 0 0,0 1 0,-1-1 0,1 0 0,0 1 0,-1-1 0,1 0 0,0 1 0,0-1 0,-1 1 0,1 0 0,0-1 0,0 1 0,0 0 0,0-1 0,0 1 0,0 0 0,-1 0 0,3 0 0,30-5 0,-26 4 0,418-7 0,-252 10 0,2719-2 0,-2655 20 0,-176-12 0,10 1 0,158 10 0,3287-20 0,-3421-5 0,-1-4 0,164-38 0,-85 13 0,376-28 0,-150 59 0,-226 6 0,9531-2 0,-9502 13 0,-26 0 0,273-11 0,-239-3 0,-40 15 0,-27 0 0,515-12 0,-337-4 0,2708 2-1365,-3002 0-5461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8.571"/>
    </inkml:context>
    <inkml:brush xml:id="br0">
      <inkml:brushProperty name="width" value="0.05" units="cm"/>
      <inkml:brushProperty name="height" value="0.05" units="cm"/>
      <inkml:brushProperty name="color" value="#E71224"/>
    </inkml:brush>
  </inkml:definitions>
  <inkml:trace contextRef="#ctx0" brushRef="#br0">1 405 984 0 0,'3'-14'739'0'0,"1"-1"1"0"0,1 1-1 0 0,0 1 1 0 0,1-1-1 0 0,1 1 0 0 0,0 0 1 0 0,12-17-1 0 0,162-223 3831 0 0,-157 228-3903 0 0,-23 24-571 0 0,-3 6-60 0 0,-13 32 37 0 0,-22 39 1 0 0,19-42-59 0 0,2 0 0 0 0,-14 44 0 0 0,24-57-63 0 0,1-9-72 0 0,1 0 0 0 0,1 0-1 0 0,0 0 1 0 0,0 1 0 0 0,1-1-1 0 0,1 1 1 0 0,0-1-1 0 0,1 1 1 0 0,0 0 0 0 0,2 12-1 0 0,-1-23-143 0 0,-1-1 0 0 0,1 1 0 0 0,0-1 0 0 0,-1 1-1 0 0,1-1 1 0 0,0 1 0 0 0,0-1 0 0 0,0 0 0 0 0,0 1-1 0 0,0-1 1 0 0,0 0 0 0 0,0 0 0 0 0,1 0 0 0 0,-1 1-1 0 0,0-2 1 0 0,1 1 0 0 0,-1 0 0 0 0,0 0 0 0 0,1 0 0 0 0,-1-1-1 0 0,1 1 1 0 0,0 0 0 0 0,2 0 0 0 0,7-2-2408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8.946"/>
    </inkml:context>
    <inkml:brush xml:id="br0">
      <inkml:brushProperty name="width" value="0.05" units="cm"/>
      <inkml:brushProperty name="height" value="0.05" units="cm"/>
      <inkml:brushProperty name="color" value="#E71224"/>
    </inkml:brush>
  </inkml:definitions>
  <inkml:trace contextRef="#ctx0" brushRef="#br0">1 477 12 0 0,'182'-178'7433'0'0,"-161"154"-7026"0"0,-2-1-1 0 0,0-1 1 0 0,-2-1-1 0 0,-1 0 1 0 0,25-58-1 0 0,-32 64-170 0 0,-6 14-75 0 0,0 0-1 0 0,0 0 1 0 0,-1 0-1 0 0,1 0 1 0 0,-2 0-1 0 0,3-14 1 0 0,-8 32-54 0 0,0 1 0 0 0,0-1 0 0 0,-1 0 0 0 0,-8 12 0 0 0,-7 16-69 0 0,10-15 2 0 0,1 1-1 0 0,1 0 1 0 0,1 0-1 0 0,-6 47 1 0 0,11-55-320 0 0,1 1 1 0 0,1 1-1 0 0,0-1 1 0 0,5 26 0 0 0,6-16-1775 0 0,2-13-2334 0 0,-6-11 2040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9.290"/>
    </inkml:context>
    <inkml:brush xml:id="br0">
      <inkml:brushProperty name="width" value="0.05" units="cm"/>
      <inkml:brushProperty name="height" value="0.05" units="cm"/>
      <inkml:brushProperty name="color" value="#E71224"/>
    </inkml:brush>
  </inkml:definitions>
  <inkml:trace contextRef="#ctx0" brushRef="#br0">175 1 456 0 0,'0'0'4395'0'0,"-5"23"-2647"0"0,2-1-1130 0 0,-1 1 0 0 0,0-1 0 0 0,-2 1 0 0 0,-1-2 1 0 0,-13 29-1 0 0,12-32-609 0 0,-1 0 0 0 0,-1-1-1 0 0,-1 0 1 0 0,-1-1 0 0 0,0 0 0 0 0,-19 19 0 0 0,23-27-530 0 0,-17 13-4914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2.827"/>
    </inkml:context>
    <inkml:brush xml:id="br0">
      <inkml:brushProperty name="width" value="0.05" units="cm"/>
      <inkml:brushProperty name="height" value="0.05" units="cm"/>
      <inkml:brushProperty name="color" value="#E71224"/>
    </inkml:brush>
  </inkml:definitions>
  <inkml:trace contextRef="#ctx0" brushRef="#br0">302 150 100 0 0,'-15'89'1030'0'0,"-4"0"0"0"0,-3-2 0 0 0,-51 125 0 0 0,42-136-403 0 0,-47 82-1 0 0,53-123-402 0 0,19-28-28 0 0,1 0 1 0 0,-1 0 0 0 0,2 0 0 0 0,-1 0-1 0 0,1 1 1 0 0,-4 10 0 0 0,8-17 570 0 0,-1-5-730 0 0,1-1 0 0 0,0 1 1 0 0,1 0-1 0 0,-1-1 0 0 0,0 1 1 0 0,1 0-1 0 0,0 0 0 0 0,0 0 1 0 0,1-1-1 0 0,2-5 0 0 0,-4 10-36 0 0,34-111-68 0 0,22-131 0 0 0,-17 60-659 0 0,-33 158 607 0 0,45-155-744 0 0,-51 177 873 0 0,14-25-555 0 0,-4 23 170 0 0,3 16 290 0 0,-4 0 55 0 0,0-1 0 0 0,1 1 0 0 0,0-2 1 0 0,1 0-1 0 0,0 0 0 0 0,13 8 0 0 0,-18-15 31 0 0,0 1-1 0 0,0-1 1 0 0,1-1 0 0 0,-1 1 0 0 0,1-1 0 0 0,0 0-1 0 0,-1-1 1 0 0,1 0 0 0 0,0 0 0 0 0,0 0 0 0 0,0-1-1 0 0,10 0 1 0 0,7-2 3 0 0,0 0 1 0 0,28-8-1 0 0,-32 6 64 0 0,1-2 1 0 0,-1-1-1 0 0,0 0 0 0 0,-1-1 1 0 0,1-2-1 0 0,-2 0 0 0 0,1 0 0 0 0,-2-2 1 0 0,1 0-1 0 0,-2-2 0 0 0,0 1 0 0 0,0-2 1 0 0,-1 0-1 0 0,13-17 0 0 0,-2-18 794 0 0,-26 50-847 0 0,0-1-1 0 0,0 1 0 0 0,1 0 0 0 0,-1 0 1 0 0,0-1-1 0 0,0 1 0 0 0,0 0 1 0 0,0-1-1 0 0,1 1 0 0 0,-1 0 1 0 0,0-1-1 0 0,0 1 0 0 0,0 0 0 0 0,0-1 1 0 0,0 1-1 0 0,0-1 0 0 0,0 1 1 0 0,0 0-1 0 0,0-1 0 0 0,0 1 0 0 0,0 0 1 0 0,0-1-1 0 0,0 1 0 0 0,-1 0 1 0 0,1-1-1 0 0,0 1 0 0 0,0 0 0 0 0,0-1 1 0 0,0 1-1 0 0,-1 0 0 0 0,1 0 1 0 0,0-1-1 0 0,0 1 0 0 0,-1 0 1 0 0,1-1-1 0 0,0 1 0 0 0,0 0 0 0 0,-1 0 1 0 0,-8 15-8 0 0,0 0 0 0 0,1 1 0 0 0,0 1 0 0 0,2-1 0 0 0,0 1 0 0 0,0 0 0 0 0,-3 26 0 0 0,-13 134 137 0 0,15-99-46 0 0,-6 108 75 0 0,-9 64-181 0 0,19-209-59 0 0,3-33 263 0 0,-1 0-1 0 0,1 1 1 0 0,-1-1 0 0 0,-1 0-1 0 0,0 1 1 0 0,0-1 0 0 0,-4 10-1 0 0,0-25-161 0 0,5 6-127 0 0,0 0 1 0 0,0 0 0 0 0,0 0 0 0 0,0 0 0 0 0,0 0-1 0 0,0 0 1 0 0,0-1 0 0 0,0 1 0 0 0,0 0-1 0 0,1-1 1 0 0,-1 1 0 0 0,-1-3 0 0 0,4-13-4472 0 0,1 9 2367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4.256"/>
    </inkml:context>
    <inkml:brush xml:id="br0">
      <inkml:brushProperty name="width" value="0.05" units="cm"/>
      <inkml:brushProperty name="height" value="0.05" units="cm"/>
      <inkml:brushProperty name="color" value="#E71224"/>
    </inkml:brush>
  </inkml:definitions>
  <inkml:trace contextRef="#ctx0" brushRef="#br0">9 1 212 0 0,'0'0'1501'0'0,"-7"0"-957"0"0,7 0-514 0 0,0 0 0 0 0,0 0-1 0 0,0 0 1 0 0,0 1 0 0 0,0-1 0 0 0,0 0 0 0 0,0 0 0 0 0,0 0-1 0 0,0 0 1 0 0,0 0 0 0 0,0 0 0 0 0,0 0 0 0 0,0 0 0 0 0,0 0 0 0 0,0 0-1 0 0,0 0 1 0 0,0 1 0 0 0,0-1 0 0 0,0 0 0 0 0,0 0 0 0 0,0 0 0 0 0,0 0-1 0 0,0 0 1 0 0,-1 0 0 0 0,1 0 0 0 0,0 0 0 0 0,0 0 0 0 0,0 0-1 0 0,0 0 1 0 0,0 0 0 0 0,0 0 0 0 0,0 0 0 0 0,0 0 0 0 0,0 0 0 0 0,0 1-1 0 0,0-1 1 0 0,0 0 0 0 0,0 0 0 0 0,0 0 0 0 0,-1 0 0 0 0,1 0-1 0 0,0 0 1 0 0,60 16 846 0 0,0-1 0 0 0,117 11 0 0 0,-152-21-1145 0 0,-21-4-175 0 0,1 1 0 0 0,-1-1 0 0 0,1-1 0 0 0,0 1 0 0 0,-1-1 0 0 0,1 1 0 0 0,9-2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4.615"/>
    </inkml:context>
    <inkml:brush xml:id="br0">
      <inkml:brushProperty name="width" value="0.05" units="cm"/>
      <inkml:brushProperty name="height" value="0.05" units="cm"/>
      <inkml:brushProperty name="color" value="#E71224"/>
    </inkml:brush>
  </inkml:definitions>
  <inkml:trace contextRef="#ctx0" brushRef="#br0">0 36 252 0 0,'35'-6'228'0'0,"9"1"-96"0"0,-1-3-140 0 0,-10 3-96 0 0,-2 1-108 0 0,-2-4 52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5.225"/>
    </inkml:context>
    <inkml:brush xml:id="br0">
      <inkml:brushProperty name="width" value="0.05" units="cm"/>
      <inkml:brushProperty name="height" value="0.05" units="cm"/>
      <inkml:brushProperty name="color" value="#E71224"/>
    </inkml:brush>
  </inkml:definitions>
  <inkml:trace contextRef="#ctx0" brushRef="#br0">402 62 320 0 0,'-7'-15'1294'0'0,"5"11"-1010"0"0,1 1 0 0 0,-1 0 0 0 0,1-1 0 0 0,-1 1 0 0 0,0 0 0 0 0,0 0 0 0 0,-1 0 0 0 0,1 0 0 0 0,0 1 0 0 0,-1-1 0 0 0,0 1 0 0 0,0-1 0 0 0,-5-3 1 0 0,6 6-229 0 0,-1-1 1 0 0,0 1-1 0 0,1 0 1 0 0,-1 0-1 0 0,0-1 1 0 0,1 2-1 0 0,-1-1 1 0 0,0 0 0 0 0,1 1-1 0 0,-1-1 1 0 0,0 1-1 0 0,1 0 1 0 0,-1 0-1 0 0,1 0 1 0 0,-1 0 0 0 0,-2 1-1 0 0,-40 24 184 0 0,42-24-197 0 0,-9 6-7 0 0,1 0 0 0 0,0 1 0 0 0,1 0 0 0 0,0 1 1 0 0,1 0-1 0 0,0 1 0 0 0,0-1 0 0 0,1 2 0 0 0,0-1 1 0 0,1 1-1 0 0,1 0 0 0 0,0 1 0 0 0,0-1 0 0 0,1 1 0 0 0,-4 18 1 0 0,4-8 0 0 0,1 1 0 0 0,1-1 1 0 0,1 1-1 0 0,1 0 1 0 0,1 0-1 0 0,1 0 0 0 0,1 0 1 0 0,6 25-1 0 0,32 150 212 0 0,-38-187-264 0 0,-1-6 34 0 0,1 1 1 0 0,-2-1-1 0 0,1 1 0 0 0,-1 0 0 0 0,0-1 0 0 0,-1 11 0 0 0,0-15-9 0 0,1 0-1 0 0,-1 0 0 0 0,0 0 1 0 0,1-1-1 0 0,-1 1 0 0 0,0 0 0 0 0,0 0 1 0 0,-1-1-1 0 0,1 1 0 0 0,0-1 1 0 0,0 1-1 0 0,-1-1 0 0 0,1 1 1 0 0,-1-1-1 0 0,1 0 0 0 0,-1 0 0 0 0,0 1 1 0 0,1-1-1 0 0,-1-1 0 0 0,0 1 1 0 0,0 0-1 0 0,0 0 0 0 0,0-1 1 0 0,0 1-1 0 0,0-1 0 0 0,-2 1 0 0 0,-24 7 89 0 0,22-6-78 0 0,1 0 1 0 0,-1 0 0 0 0,0 0-1 0 0,1-1 1 0 0,-1 0-1 0 0,0 0 1 0 0,0 0 0 0 0,0-1-1 0 0,0 0 1 0 0,0 0 0 0 0,0 0-1 0 0,0-1 1 0 0,0 0 0 0 0,-7-2-1 0 0,13 3-24 0 0,0-1 0 0 0,-1 1 0 0 0,1 0 0 0 0,-1-1 0 0 0,1 1 0 0 0,0 0 0 0 0,-1-1 0 0 0,1 1 0 0 0,0 0 0 0 0,0-1 0 0 0,-1 1 0 0 0,1-1-1 0 0,0 1 1 0 0,0-1 0 0 0,-1 1 0 0 0,1 0 0 0 0,0-1 0 0 0,0 1 0 0 0,0-1 0 0 0,0 1 0 0 0,0-1 0 0 0,0 1 0 0 0,0-1 0 0 0,0 1 0 0 0,0-1 0 0 0,0 1 0 0 0,0-1 0 0 0,0 1 0 0 0,0-1 0 0 0,0 1 0 0 0,1-1 0 0 0,-1 1-1 0 0,0-1 1 0 0,0 1 0 0 0,0-1 0 0 0,1 1 0 0 0,-1 0 0 0 0,0-1 0 0 0,1 1 0 0 0,-1-1 0 0 0,0 1 0 0 0,1 0 0 0 0,-1-1 0 0 0,1 1 0 0 0,18-18-219 0 0,-3 8 67 0 0,0 0 0 0 0,1 1 0 0 0,31-12 0 0 0,-41 18 106 0 0,0 0 0 0 0,1 1 0 0 0,-1 0-1 0 0,1 1 1 0 0,0-1 0 0 0,-1 1 0 0 0,1 1 0 0 0,0 0-1 0 0,0 0 1 0 0,-1 0 0 0 0,1 1 0 0 0,8 1 0 0 0,-13 0 36 0 0,1-1 1 0 0,-1 1 0 0 0,1 0 0 0 0,-1 0 0 0 0,0 0 0 0 0,0 0-1 0 0,0 0 1 0 0,0 1 0 0 0,0-1 0 0 0,0 1 0 0 0,-1 0 0 0 0,1 0-1 0 0,-1 0 1 0 0,0 0 0 0 0,0 0 0 0 0,0 1 0 0 0,0-1-1 0 0,-1 1 1 0 0,1-1 0 0 0,-1 1 0 0 0,0-1 0 0 0,0 1 0 0 0,0 0-1 0 0,0 0 1 0 0,-1-1 0 0 0,1 7 0 0 0,-1 5 39 0 0,0-1-1 0 0,0 1 1 0 0,-1-1 0 0 0,-1 1 0 0 0,-6 23-1 0 0,-15 34 210 0 0,-3 0 0 0 0,-49 96 0 0 0,-15 36 151 0 0,87-195-358 0 0,-14 44 92 0 0,16-49-105 0 0,0-1-1 0 0,0 1 1 0 0,1-1-1 0 0,-1 1 1 0 0,1-1 0 0 0,0 1-1 0 0,0-1 1 0 0,0 1 0 0 0,1 0-1 0 0,-1-1 1 0 0,1 1-1 0 0,1 5 1 0 0,0-7-7 0 0,-1-1 1 0 0,0 0-1 0 0,0 1 0 0 0,0-1 1 0 0,1 0-1 0 0,-1 1 0 0 0,1-1 0 0 0,-1 0 1 0 0,1 0-1 0 0,-1 0 0 0 0,1 0 1 0 0,-1-1-1 0 0,1 1 0 0 0,0 0 0 0 0,0-1 1 0 0,-1 1-1 0 0,1-1 0 0 0,0 1 1 0 0,0-1-1 0 0,0 0 0 0 0,0 0 0 0 0,-1 0 1 0 0,1 0-1 0 0,0 0 0 0 0,0 0 1 0 0,2-1-1 0 0,8-1 11 0 0,0 0 1 0 0,22-8-1 0 0,-25 7-26 0 0,19-6-189 0 0,-1-1-1 0 0,0-1 1 0 0,49-29 0 0 0,-59 30-916 0 0,-1-2 1 0 0,0 0-1 0 0,25-25 1 0 0,-22 15-787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0:00.826"/>
    </inkml:context>
    <inkml:brush xml:id="br0">
      <inkml:brushProperty name="width" value="0.05" units="cm"/>
      <inkml:brushProperty name="height" value="0.05" units="cm"/>
    </inkml:brush>
  </inkml:definitions>
  <inkml:trace contextRef="#ctx0" brushRef="#br0">81 24 20 0 0,'0'0'1272'0'0,"-2"0"-1251"0"0,-6-1-1 0 0,6 0 0 0 0,1 1-4 0 0,-3-1-12 0 0,3 1 6 0 0,-30-8-146 0 0,0-5-514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5.913"/>
    </inkml:context>
    <inkml:brush xml:id="br0">
      <inkml:brushProperty name="width" value="0.05" units="cm"/>
      <inkml:brushProperty name="height" value="0.05" units="cm"/>
      <inkml:brushProperty name="color" value="#E71224"/>
    </inkml:brush>
  </inkml:definitions>
  <inkml:trace contextRef="#ctx0" brushRef="#br0">1 391 136 0 0,'89'-186'3226'0'0,"-41"78"-1568"0"0,-39 88-904 0 0,0-1-1 0 0,9-34 1 0 0,-61 224 207 0 0,-22 98-772 0 0,55-217-128 0 0,3 2 0 0 0,0 97-1 0 0,12-116-93 0 0,-4-31-41 0 0,-1-1 1 0 0,0 1-1 0 0,1-1 0 0 0,-1 1 1 0 0,1-1-1 0 0,-1 1 0 0 0,1-1 1 0 0,0 0-1 0 0,-1 1 0 0 0,1-1 1 0 0,0 0-1 0 0,0 1 1 0 0,0-1-1 0 0,0 0 0 0 0,0 0 1 0 0,3 2-1 0 0,-3-3-602 0 0,3-3-2617 0 0,14-12 1402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6.741"/>
    </inkml:context>
    <inkml:brush xml:id="br0">
      <inkml:brushProperty name="width" value="0.05" units="cm"/>
      <inkml:brushProperty name="height" value="0.05" units="cm"/>
      <inkml:brushProperty name="color" value="#E71224"/>
    </inkml:brush>
  </inkml:definitions>
  <inkml:trace contextRef="#ctx0" brushRef="#br0">1 0 188 0 0,'4'193'4419'0'0,"-4"-193"-4419"0"0,-1 4-148 0 0,1-1 0 0 0,0 1 0 0 0,1-1 1 0 0,-1 1-1 0 0,1-1 0 0 0,-1 1 0 0 0,1-1 0 0 0,0 0 0 0 0,0 1 0 0 0,0-1 0 0 0,1 0 0 0 0,-1 0 0 0 0,1 0 1 0 0,0 0-1 0 0,0 0 0 0 0,4 5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7.272"/>
    </inkml:context>
    <inkml:brush xml:id="br0">
      <inkml:brushProperty name="width" value="0.05" units="cm"/>
      <inkml:brushProperty name="height" value="0.05" units="cm"/>
      <inkml:brushProperty name="color" value="#E71224"/>
    </inkml:brush>
  </inkml:definitions>
  <inkml:trace contextRef="#ctx0" brushRef="#br0">1 36 116 0 0,'16'-14'2513'0'0,"-11"12"-2317"0"0,-1-1 1 0 0,1 1-1 0 0,0 0 1 0 0,0 0-1 0 0,0 0 1 0 0,0 1-1 0 0,0 0 1 0 0,0 0-1 0 0,8-1 0 0 0,51 0 737 0 0,-59 2-821 0 0,17 0 101 0 0,-10-1-97 0 0,0 0 1 0 0,0 1-1 0 0,0 1 0 0 0,0 0 0 0 0,0 1 1 0 0,0 0-1 0 0,-1 1 0 0 0,18 6 0 0 0,-27-8-109 0 0,-1-1 0 0 0,1 1-1 0 0,-1 0 1 0 0,1 0 0 0 0,-1 0-1 0 0,0 0 1 0 0,0 0 0 0 0,1 0-1 0 0,-1 0 1 0 0,0 0 0 0 0,0 1-1 0 0,0-1 1 0 0,0 0-1 0 0,0 1 1 0 0,0-1 0 0 0,-1 1-1 0 0,1-1 1 0 0,0 1 0 0 0,-1-1-1 0 0,1 1 1 0 0,-1 2 0 0 0,1-2 4 0 0,-1 1 0 0 0,-1-1-1 0 0,1 1 1 0 0,0-1 0 0 0,-1 1 0 0 0,1-1 0 0 0,-1 1 0 0 0,0-1 0 0 0,0 1 0 0 0,0-1 0 0 0,0 0 0 0 0,-2 4 0 0 0,-5 6 31 0 0,-1-1 1 0 0,0-1 0 0 0,0 1 0 0 0,-12 9-1 0 0,14-13-22 0 0,-23 16 56 0 0,24-19-59 0 0,0 0-1 0 0,1 0 1 0 0,0 1-1 0 0,-8 8 1 0 0,12-13-15 0 0,1 1-1 0 0,0 0 1 0 0,-1-1-1 0 0,1 1 1 0 0,0 0-1 0 0,0-1 1 0 0,-1 1-1 0 0,1-1 1 0 0,0 1-1 0 0,0 0 1 0 0,0 0-1 0 0,0-1 1 0 0,0 1-1 0 0,0 0 1 0 0,0-1-1 0 0,0 1 1 0 0,0 0-1 0 0,0-1 1 0 0,0 1 0 0 0,0 0-1 0 0,1-1 1 0 0,-1 1-1 0 0,0 0 1 0 0,0-1-1 0 0,1 1 1 0 0,-1-1-1 0 0,1 1 1 0 0,-1 0-1 0 0,0-1 1 0 0,1 1-1 0 0,-1-1 1 0 0,1 1-1 0 0,-1-1 1 0 0,1 0-1 0 0,-1 1 1 0 0,1-1-1 0 0,0 1 1 0 0,-1-1 0 0 0,1 0-1 0 0,-1 1 1 0 0,1-1-1 0 0,0 0 1 0 0,0 0-1 0 0,38 15-16 0 0,-26-11 20 0 0,9 4-39 0 0,0 2 1 0 0,0 1 0 0 0,34 22-1 0 0,-47-26 6 0 0,1 0-1 0 0,-1 0 1 0 0,0 1-1 0 0,0 1 1 0 0,-1 0 0 0 0,0 0-1 0 0,0 0 1 0 0,-1 1-1 0 0,8 15 1 0 0,-13-20 37 0 0,1 0-1 0 0,-1 0 1 0 0,-1 0 0 0 0,1 0 0 0 0,-1 1 0 0 0,0-1 0 0 0,0 0 0 0 0,0 1-1 0 0,-1-1 1 0 0,0 1 0 0 0,0-1 0 0 0,0 0 0 0 0,-1 1 0 0 0,0-1 0 0 0,0 0-1 0 0,0 1 1 0 0,-1-1 0 0 0,0 0 0 0 0,1 0 0 0 0,-2 0 0 0 0,1 0 0 0 0,-1 0-1 0 0,1-1 1 0 0,-2 1 0 0 0,1-1 0 0 0,0 0 0 0 0,-1 0 0 0 0,1 0 0 0 0,-1 0-1 0 0,0 0 1 0 0,-6 3 0 0 0,1 0 119 0 0,-1 0 0 0 0,-1 0 1 0 0,1-1-1 0 0,-1 0 0 0 0,0-1 0 0 0,0-1 0 0 0,-1 1 0 0 0,1-2 1 0 0,-1 0-1 0 0,0 0 0 0 0,0-1 0 0 0,-22 1 0 0 0,33-3-145 0 0,1 1-1 0 0,-1-1 0 0 0,0 0 1 0 0,0 0-1 0 0,0 0 1 0 0,1 0-1 0 0,-1 0 1 0 0,0 0-1 0 0,0 0 1 0 0,0 0-1 0 0,1 0 0 0 0,-1-1 1 0 0,0 1-1 0 0,0 0 1 0 0,1 0-1 0 0,-1-1 1 0 0,0 1-1 0 0,1-1 1 0 0,-1 1-1 0 0,0 0 0 0 0,1-1 1 0 0,-1 1-1 0 0,0-1 1 0 0,1 0-1 0 0,-1 1 1 0 0,1-1-1 0 0,-1 1 1 0 0,1-1-1 0 0,-1 0 0 0 0,1 1 1 0 0,0-1-1 0 0,-1 0 1 0 0,1 0-1 0 0,0 1 1 0 0,-1-1-1 0 0,1 0 1 0 0,0 0-1 0 0,0 1 0 0 0,0-1 1 0 0,0 0-1 0 0,0 0 1 0 0,0 0-1 0 0,0 1 1 0 0,0-1-1 0 0,0 0 0 0 0,0 0 1 0 0,0 0-1 0 0,0 1 1 0 0,1-1-1 0 0,-1 0 1 0 0,0 0-1 0 0,0 1 1 0 0,1-1-1 0 0,-1 0 0 0 0,1 1 1 0 0,-1-1-1 0 0,2-1 1 0 0,0-3-351 0 0,1 0 0 0 0,1 0 0 0 0,-1 0-1 0 0,1 0 1 0 0,0 1 0 0 0,5-5 0 0 0,8-5-1742 0 0,7-4 161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7.632"/>
    </inkml:context>
    <inkml:brush xml:id="br0">
      <inkml:brushProperty name="width" value="0.05" units="cm"/>
      <inkml:brushProperty name="height" value="0.05" units="cm"/>
      <inkml:brushProperty name="color" value="#E71224"/>
    </inkml:brush>
  </inkml:definitions>
  <inkml:trace contextRef="#ctx0" brushRef="#br0">22 1 164 0 0,'-6'30'1271'0'0,"1"1"-1"0"0,1 0 1 0 0,1 43-1 0 0,1-30-687 0 0,1-33-591 0 0,1 0 0 0 0,0 0 0 0 0,1 1 1 0 0,0-1-1 0 0,1 0 0 0 0,5 18 0 0 0,-7-16-3131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7.960"/>
    </inkml:context>
    <inkml:brush xml:id="br0">
      <inkml:brushProperty name="width" value="0.05" units="cm"/>
      <inkml:brushProperty name="height" value="0.05" units="cm"/>
      <inkml:brushProperty name="color" value="#E71224"/>
    </inkml:brush>
  </inkml:definitions>
  <inkml:trace contextRef="#ctx0" brushRef="#br0">100 0 48 0 0,'0'0'1203'0'0,"3"2"-687"0"0,5 4-306 0 0,0 0 0 0 0,0 0-1 0 0,-1 1 1 0 0,0 0-1 0 0,0 0 1 0 0,-1 0-1 0 0,0 1 1 0 0,0 0-1 0 0,-1 0 1 0 0,0 1-1 0 0,5 11 1 0 0,5 11 302 0 0,19 63 0 0 0,-32-86-458 0 0,2 3 89 0 0,-1 2 0 0 0,0-1 1 0 0,3 24-1 0 0,-6-33-110 0 0,0-1 1 0 0,0 1 0 0 0,0 0-1 0 0,0-1 1 0 0,-1 1-1 0 0,1-1 1 0 0,0 1 0 0 0,-1-1-1 0 0,0 1 1 0 0,0-1 0 0 0,0 1-1 0 0,0-1 1 0 0,0 1-1 0 0,0-1 1 0 0,-1 0 0 0 0,1 0-1 0 0,-1 0 1 0 0,1 0 0 0 0,-1 0-1 0 0,0 0 1 0 0,0 0-1 0 0,0 0 1 0 0,0-1 0 0 0,-4 3-1 0 0,-2 0 33 0 0,-1 0-1 0 0,0-1 1 0 0,0-1-1 0 0,0 1 1 0 0,0-1-1 0 0,-1-1 0 0 0,1 0 1 0 0,-1 0-1 0 0,1-1 1 0 0,0 0-1 0 0,-17-2 1 0 0,21 1-233 0 0,1 1 1 0 0,0-1 0 0 0,-1 1-1 0 0,1-1 1 0 0,-1-1-1 0 0,1 1 1 0 0,0-1 0 0 0,0 1-1 0 0,0-1 1 0 0,0 0-1 0 0,0-1 1 0 0,0 1 0 0 0,1-1-1 0 0,-1 1 1 0 0,1-1 0 0 0,0 0-1 0 0,0-1 1 0 0,0 1-1 0 0,0 0 1 0 0,0-1 0 0 0,1 0-1 0 0,-1 1 1 0 0,1-1-1 0 0,0 0 1 0 0,0 0 0 0 0,-2-8-1 0 0,3-8-1559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18.288"/>
    </inkml:context>
    <inkml:brush xml:id="br0">
      <inkml:brushProperty name="width" value="0.05" units="cm"/>
      <inkml:brushProperty name="height" value="0.05" units="cm"/>
      <inkml:brushProperty name="color" value="#E71224"/>
    </inkml:brush>
  </inkml:definitions>
  <inkml:trace contextRef="#ctx0" brushRef="#br0">6 37 984 0 0,'-6'-5'6655'0'0,"29"-1"-5178"0"0,35-2-1279 0 0,253-10-377 0 0,-308 18-223 0 0,11 1-123 0 0,-3 2-3815 0 0,-4 0 2164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0.663"/>
    </inkml:context>
    <inkml:brush xml:id="br0">
      <inkml:brushProperty name="width" value="0.05" units="cm"/>
      <inkml:brushProperty name="height" value="0.05" units="cm"/>
      <inkml:brushProperty name="color" value="#E71224"/>
    </inkml:brush>
  </inkml:definitions>
  <inkml:trace contextRef="#ctx0" brushRef="#br0">46 10 652 0 0,'2'-3'641'0'0,"-2"3"-594"0"0,0 0-1 0 0,1-1 0 0 0,-1 1 0 0 0,0 0 0 0 0,0-1 1 0 0,0 1-1 0 0,0 0 0 0 0,1-1 0 0 0,-1 1 1 0 0,0 0-1 0 0,0 0 0 0 0,0-1 0 0 0,1 1 0 0 0,-1 0 1 0 0,0 0-1 0 0,0-1 0 0 0,1 1 0 0 0,-1 0 0 0 0,0 0 1 0 0,1 0-1 0 0,-1 0 0 0 0,0-1 0 0 0,1 1 0 0 0,-1 0 1 0 0,0 0-1 0 0,1 0 0 0 0,-1 0 0 0 0,0 0 0 0 0,1 0 1 0 0,-1 0-1 0 0,0 0 0 0 0,1 0 0 0 0,-1 0 0 0 0,0 0 1 0 0,1 0-1 0 0,-1 0 0 0 0,3 14 2706 0 0,-1 8-2625 0 0,0-7 30 0 0,-1 0-1 0 0,0 0 1 0 0,-2 0-1 0 0,1 0 1 0 0,-6 27 0 0 0,-1 22 110 0 0,6-37-280 0 0,-1 0-1 0 0,-1-1 0 0 0,-2 1 0 0 0,0 0 0 0 0,-2-1 0 0 0,-18 46 1 0 0,21-58-927 0 0,4-7-2104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1.132"/>
    </inkml:context>
    <inkml:brush xml:id="br0">
      <inkml:brushProperty name="width" value="0.05" units="cm"/>
      <inkml:brushProperty name="height" value="0.05" units="cm"/>
      <inkml:brushProperty name="color" value="#E71224"/>
    </inkml:brush>
  </inkml:definitions>
  <inkml:trace contextRef="#ctx0" brushRef="#br0">0 30 8 0 0,'2'0'2678'0'0,"14"8"-2469"0"0,-6-1-41 0 0,0 0 0 0 0,1 0 1 0 0,0-1-1 0 0,0 0 0 0 0,0-1 0 0 0,0-1 1 0 0,15 5-1 0 0,3-2 170 0 0,52 7-1 0 0,-67-13-215 0 0,-1-1 0 0 0,1-1 0 0 0,0 0 0 0 0,-1-1 0 0 0,1 0 0 0 0,-1-1-1 0 0,0-1 1 0 0,0 0 0 0 0,0 0 0 0 0,-1-1 0 0 0,1-1 0 0 0,-1 0 0 0 0,0-1 0 0 0,-1-1-1 0 0,0 1 1 0 0,0-2 0 0 0,13-12 0 0 0,-6 1 1437 0 0,-18 19-1131 0 0,0 4-324 0 0,-2 5-55 0 0,0 0 1 0 0,-1-1-1 0 0,1 1 0 0 0,-2-1 1 0 0,-3 8-1 0 0,-12 30 60 0 0,-53 165 155 0 0,33-92-211 0 0,15-52-282 0 0,-25 120-1 0 0,44-162-1345 0 0,2-37-2882 0 0,3-4 2525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1.461"/>
    </inkml:context>
    <inkml:brush xml:id="br0">
      <inkml:brushProperty name="width" value="0.05" units="cm"/>
      <inkml:brushProperty name="height" value="0.05" units="cm"/>
      <inkml:brushProperty name="color" value="#E71224"/>
    </inkml:brush>
  </inkml:definitions>
  <inkml:trace contextRef="#ctx0" brushRef="#br0">2 56 144 0 0,'0'-1'117'0'0,"0"0"0"0"0,-1 0 1 0 0,1 0-1 0 0,0 0 0 0 0,0 0 0 0 0,0 0 0 0 0,0 0 1 0 0,0 0-1 0 0,0 0 0 0 0,0 0 0 0 0,0 0 0 0 0,0 0 1 0 0,1 0-1 0 0,-1 0 0 0 0,0 0 0 0 0,1 0 0 0 0,-1 0 1 0 0,1 0-1 0 0,-1 0 0 0 0,1 0 0 0 0,-1 0 0 0 0,1 0 1 0 0,1-1-1 0 0,0 0-24 0 0,0 1 0 0 0,0-1 0 0 0,0 1 1 0 0,0 0-1 0 0,0-1 0 0 0,1 1 0 0 0,-1 0 1 0 0,1 0-1 0 0,3-1 0 0 0,7 0-19 0 0,1 0 0 0 0,-1 0 0 0 0,15 1 1 0 0,-25 1 29 0 0,208-8-2553 0 0,-192 6 1412 0 0</inkml:trace>
  <inkml:trace contextRef="#ctx0" brushRef="#br0" timeOffset="1">524 110 360 0 0,'0'19'472'0'0,"-6"-1"-24"0"0,4 10-32 0 0,-4-2-32 0 0,-2 4-44 0 0,-3-1 8 0 0,1 9-64 0 0,4-9-60 0 0,-4-3-136 0 0,1 0-96 0 0,7-7-184 0 0,0 0-340 0 0,-2-5-568 0 0,4-4 252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2.039"/>
    </inkml:context>
    <inkml:brush xml:id="br0">
      <inkml:brushProperty name="width" value="0.05" units="cm"/>
      <inkml:brushProperty name="height" value="0.05" units="cm"/>
      <inkml:brushProperty name="color" value="#E71224"/>
    </inkml:brush>
  </inkml:definitions>
  <inkml:trace contextRef="#ctx0" brushRef="#br0">2 454 840 0 0,'-1'-2'210'0'0,"1"-1"0"0"0,0 0 0 0 0,0 1 0 0 0,0-1 0 0 0,0 0 0 0 0,0 1 0 0 0,0-1 0 0 0,1 0 0 0 0,0 1 0 0 0,-1-1 0 0 0,1 1 0 0 0,0-1 0 0 0,0 1 0 0 0,0-1 0 0 0,2-2 0 0 0,25-37 937 0 0,-14 24-550 0 0,12-18 355 0 0,35-36 0 0 0,7-9 12 0 0,30-62 591 0 0,-89 126-1234 0 0,-16 36-298 0 0,-31 98-3 0 0,22-74-19 0 0,-11 51 0 0 0,16-49-52 0 0,-7 42 170 0 0,17-78-260 0 0,0 0-1 0 0,1 0 0 0 0,0 0 1 0 0,0 0-1 0 0,1 0 0 0 0,0 0 1 0 0,4 14-1 0 0,-4-22-4 0 0,-1 0 0 0 0,0 0 0 0 0,1 0 0 0 0,-1 0 0 0 0,0 0 0 0 0,1 0 0 0 0,-1 0 1 0 0,1 0-1 0 0,0 0 0 0 0,-1-1 0 0 0,1 1 0 0 0,0 0 0 0 0,-1 0 0 0 0,1-1 0 0 0,0 1 0 0 0,0 0 0 0 0,0-1 0 0 0,-1 1 0 0 0,1-1 0 0 0,0 1 0 0 0,0-1 0 0 0,0 0 0 0 0,0 1 0 0 0,0-1 0 0 0,0 0 0 0 0,0 1 0 0 0,0-1 0 0 0,0 0 0 0 0,0 0 0 0 0,0 0 0 0 0,0 0 0 0 0,0 0 1 0 0,0 0-1 0 0,0 0 0 0 0,0-1 0 0 0,0 1 0 0 0,2-1 0 0 0,13-4-2176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0:02.918"/>
    </inkml:context>
    <inkml:brush xml:id="br0">
      <inkml:brushProperty name="width" value="0.05" units="cm"/>
      <inkml:brushProperty name="height" value="0.05" units="cm"/>
    </inkml:brush>
  </inkml:definitions>
  <inkml:trace contextRef="#ctx0" brushRef="#br0">0 1 44 0 0,'0'0'1165'0'0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2.523"/>
    </inkml:context>
    <inkml:brush xml:id="br0">
      <inkml:brushProperty name="width" value="0.05" units="cm"/>
      <inkml:brushProperty name="height" value="0.05" units="cm"/>
      <inkml:brushProperty name="color" value="#E71224"/>
    </inkml:brush>
  </inkml:definitions>
  <inkml:trace contextRef="#ctx0" brushRef="#br0">3 56 640 0 0,'4'-5'346'0'0,"1"0"0"0"0,0 1 0 0 0,0-1 0 0 0,0 2 0 0 0,1-1 0 0 0,0 0 0 0 0,-1 1 0 0 0,1 0 0 0 0,0 0 0 0 0,0 1 0 0 0,1 0 0 0 0,-1 0 0 0 0,13-2 0 0 0,-7 1-174 0 0,1 2-1 0 0,-1-1 1 0 0,1 1 0 0 0,0 1-1 0 0,-1 1 1 0 0,18 2 0 0 0,-17-1-91 0 0,0 0 0 0 0,0 1 0 0 0,-1 1 0 0 0,1 0 0 0 0,19 10 0 0 0,-30-13-76 0 0,0 0 1 0 0,0 0-1 0 0,-1 1 0 0 0,1-1 0 0 0,0 0 0 0 0,-1 1 0 0 0,1-1 0 0 0,-1 1 0 0 0,1 0 1 0 0,-1 0-1 0 0,0-1 0 0 0,0 1 0 0 0,1 0 0 0 0,-2 0 0 0 0,1 0 0 0 0,0 0 0 0 0,1 2 1 0 0,-2-1-3 0 0,0 0 1 0 0,0-1-1 0 0,0 1 1 0 0,-1 0 0 0 0,1-1-1 0 0,0 1 1 0 0,-1 0 0 0 0,0-1-1 0 0,0 1 1 0 0,0-1 0 0 0,0 1-1 0 0,0-1 1 0 0,0 1-1 0 0,0-1 1 0 0,-1 0 0 0 0,1 0-1 0 0,-4 4 1 0 0,-4 3 21 0 0,1 0 0 0 0,-2 0 1 0 0,1-1-1 0 0,-1 0 0 0 0,0 0 0 0 0,-13 6 0 0 0,-68 34 200 0 0,61-35-144 0 0,14-7-9 0 0,1 1-1 0 0,0 1 0 0 0,0 0 1 0 0,-26 20-1 0 0,41-28-69 0 0,-1 1-1 0 0,1-1 0 0 0,0 1 0 0 0,0-1 1 0 0,0 0-1 0 0,0 1 0 0 0,0-1 0 0 0,0 0 0 0 0,-1 1 1 0 0,1-1-1 0 0,0 0 0 0 0,0 1 0 0 0,0-1 1 0 0,0 1-1 0 0,1-1 0 0 0,-1 0 0 0 0,0 1 0 0 0,0-1 1 0 0,0 0-1 0 0,0 1 0 0 0,0-1 0 0 0,0 0 1 0 0,0 1-1 0 0,1-1 0 0 0,-1 0 0 0 0,0 1 0 0 0,0-1 1 0 0,0 0-1 0 0,1 1 0 0 0,-1-1 0 0 0,0 0 1 0 0,1 0-1 0 0,-1 1 0 0 0,0-1 0 0 0,0 0 0 0 0,1 0 1 0 0,-1 0-1 0 0,0 1 0 0 0,1-1 0 0 0,-1 0 1 0 0,1 0-1 0 0,-1 0 0 0 0,17 9-3 0 0,-17-9-1 0 0,44 19-176 0 0,62 30-770 0 0,-95-42 774 0 0,0 0 0 0 0,0 0 1 0 0,0 1-1 0 0,-1 0 0 0 0,0 1 1 0 0,14 16-1 0 0,-22-23 168 0 0,-1-1 0 0 0,1 1 0 0 0,-1 0 0 0 0,0 0 0 0 0,1-1 1 0 0,-1 1-1 0 0,0 0 0 0 0,0 0 0 0 0,-1 0 0 0 0,1 0 0 0 0,0 1 0 0 0,0-1 0 0 0,-1 0 0 0 0,0 0 0 0 0,1 0 1 0 0,-1 0-1 0 0,0 1 0 0 0,0-1 0 0 0,0 0 0 0 0,0 0 0 0 0,0 0 0 0 0,-1 1 0 0 0,1-1 0 0 0,-1 0 1 0 0,0 0-1 0 0,1 0 0 0 0,-1 0 0 0 0,-1 2 0 0 0,-1 0 67 0 0,0-1 1 0 0,0 1-1 0 0,0-1 1 0 0,0 0-1 0 0,-1 0 1 0 0,1 0-1 0 0,-1-1 1 0 0,0 1-1 0 0,1-1 1 0 0,-1 0-1 0 0,0 0 1 0 0,-1 0-1 0 0,-4 1 1 0 0,-17 6 75 0 0,1-1 1 0 0,-2-1-1 0 0,1-2 0 0 0,-1 0 1 0 0,-29 0-1 0 0,55-5-262 0 0,1 0-1 0 0,0-1 0 0 0,-1 1 0 0 0,1 0 1 0 0,0 0-1 0 0,-1-1 0 0 0,1 1 1 0 0,0 0-1 0 0,0-1 0 0 0,-1 1 0 0 0,1 0 1 0 0,0-1-1 0 0,0 1 0 0 0,0-1 1 0 0,0 1-1 0 0,0 0 0 0 0,-1-1 0 0 0,1 1 1 0 0,0-1-1 0 0,0 1 0 0 0,0 0 0 0 0,0-1 1 0 0,0 1-1 0 0,0-1 0 0 0,0 1 1 0 0,0-1-1 0 0,0 1 0 0 0,1 0 0 0 0,-1-1 1 0 0,0 0-1 0 0,14-13-1788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2.898"/>
    </inkml:context>
    <inkml:brush xml:id="br0">
      <inkml:brushProperty name="width" value="0.05" units="cm"/>
      <inkml:brushProperty name="height" value="0.05" units="cm"/>
      <inkml:brushProperty name="color" value="#E71224"/>
    </inkml:brush>
  </inkml:definitions>
  <inkml:trace contextRef="#ctx0" brushRef="#br0">83 0 112 0 0,'-6'15'776'0'0,"-1"0"-52"0"0,-1 0-52 0 0,2 2-52 0 0,0-1-64 0 0,-3 3-56 0 0,-1 5-52 0 0,6 0-32 0 0,-2-3-60 0 0,0-3-19 0 0,-1 6-57 0 0,1-5-148 0 0,4-4-136 0 0,2 0-224 0 0,0-8-225 0 0,2 1-423 0 0,2-5-944 0 0,5-3 416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3.243"/>
    </inkml:context>
    <inkml:brush xml:id="br0">
      <inkml:brushProperty name="width" value="0.05" units="cm"/>
      <inkml:brushProperty name="height" value="0.05" units="cm"/>
      <inkml:brushProperty name="color" value="#E71224"/>
    </inkml:brush>
  </inkml:definitions>
  <inkml:trace contextRef="#ctx0" brushRef="#br0">1 522 88 0 0,'5'-22'1365'0'0,"1"0"-1"0"0,1 0 1 0 0,1 1 0 0 0,18-35-1 0 0,53-77-75 0 0,-58 100-738 0 0,69-120 1080 0 0,-60 93-727 0 0,-31 92-862 0 0,-38 113 2 0 0,6-40 15 0 0,25-84-384 0 0,0 1 1 0 0,2 0-1 0 0,0 0 1 0 0,1 0-1 0 0,-2 41 1 0 0,6-62 134 0 0,1 0 0 0 0,0 0 0 0 0,0 0 1 0 0,0-1-1 0 0,0 1 0 0 0,0 0 0 0 0,0 0 1 0 0,0 0-1 0 0,0 0 0 0 0,1 0 1 0 0,-1-1-1 0 0,0 1 0 0 0,0 0 0 0 0,1 0 1 0 0,-1 0-1 0 0,1-1 0 0 0,-1 1 1 0 0,0 0-1 0 0,1-1 0 0 0,0 1 0 0 0,-1 0 1 0 0,1-1-1 0 0,-1 1 0 0 0,1 0 1 0 0,0-1-1 0 0,1 2 0 0 0,5 0-2263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3.633"/>
    </inkml:context>
    <inkml:brush xml:id="br0">
      <inkml:brushProperty name="width" value="0.05" units="cm"/>
      <inkml:brushProperty name="height" value="0.05" units="cm"/>
      <inkml:brushProperty name="color" value="#E71224"/>
    </inkml:brush>
  </inkml:definitions>
  <inkml:trace contextRef="#ctx0" brushRef="#br0">222 244 244 0 0,'0'0'694'0'0,"7"9"994"0"0,3 18-920 0 0,-2 1 0 0 0,-1-1 0 0 0,4 31 1 0 0,-9-42-630 0 0,-1 1 0 0 0,0 0 1 0 0,-1-1-1 0 0,-1 1 0 0 0,0-1 1 0 0,-7 29-1 0 0,6-38-73 0 0,-1-1 0 0 0,1 0-1 0 0,-1 0 1 0 0,-1-1 0 0 0,1 1 0 0 0,-1-1 0 0 0,0 1-1 0 0,0-1 1 0 0,0 0 0 0 0,-1 0 0 0 0,0-1 0 0 0,1 0-1 0 0,-2 1 1 0 0,1-2 0 0 0,-1 1 0 0 0,1-1 0 0 0,-1 1-1 0 0,0-2 1 0 0,0 1 0 0 0,-7 2 0 0 0,6-3-24 0 0,0 1 0 0 0,-1-1 0 0 0,1-1 0 0 0,0 1 0 0 0,-1-1 0 0 0,0-1 0 0 0,1 1 0 0 0,-1-1 0 0 0,1-1 0 0 0,-1 1 0 0 0,0-1 0 0 0,1-1 0 0 0,0 1 0 0 0,-1-1 0 0 0,1 0 0 0 0,0-1 0 0 0,-9-4 0 0 0,15 6-106 0 0,-1 0 1 0 0,1 0-1 0 0,0 0 0 0 0,0 0 0 0 0,-1-1 0 0 0,1 1 1 0 0,0 0-1 0 0,0-1 0 0 0,1 1 0 0 0,-1-1 0 0 0,0 1 1 0 0,0-1-1 0 0,1 1 0 0 0,-1-1 0 0 0,0 1 0 0 0,1-1 1 0 0,0 0-1 0 0,-1 1 0 0 0,1-1 0 0 0,0 0 0 0 0,0 1 1 0 0,0-1-1 0 0,0-2 0 0 0,1-1-515 0 0,-1-1-1 0 0,1 0 1 0 0,0 1 0 0 0,0-1 0 0 0,4-8 0 0 0,8-13-1563 0 0</inkml:trace>
  <inkml:trace contextRef="#ctx0" brushRef="#br0" timeOffset="1">196 192 456 0 0,'0'0'2117'0'0,"8"-13"1287"0"0,19-1-2715 0 0,1 1 0 0 0,1 1 1 0 0,0 1-1 0 0,36-8 0 0 0,0-1-115 0 0,132-39 121 0 0,-64 33-3403 0 0,-107 24-1248 0 0,-16 0 1692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4.305"/>
    </inkml:context>
    <inkml:brush xml:id="br0">
      <inkml:brushProperty name="width" value="0.05" units="cm"/>
      <inkml:brushProperty name="height" value="0.05" units="cm"/>
      <inkml:brushProperty name="color" value="#E71224"/>
    </inkml:brush>
  </inkml:definitions>
  <inkml:trace contextRef="#ctx0" brushRef="#br0">29 14 200 0 0,'11'-14'9378'0'0,"-8"20"-9301"0"0,-1 1 0 0 0,0-1 0 0 0,0 1 1 0 0,-1-1-1 0 0,1 1 0 0 0,-2 0 0 0 0,1-1 0 0 0,-1 1 0 0 0,0 0 0 0 0,-1 9 0 0 0,-12 73 213 0 0,11-78-240 0 0,-7 51 135 0 0,6-33-66 0 0,-10 38-1 0 0,1-35-1605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5.196"/>
    </inkml:context>
    <inkml:brush xml:id="br0">
      <inkml:brushProperty name="width" value="0.05" units="cm"/>
      <inkml:brushProperty name="height" value="0.05" units="cm"/>
      <inkml:brushProperty name="color" value="#E71224"/>
    </inkml:brush>
  </inkml:definitions>
  <inkml:trace contextRef="#ctx0" brushRef="#br0">286 276 588 0 0,'13'-16'768'0'0,"-3"5"-155"0"0,0-1 0 0 0,-1 0 1 0 0,0-1-1 0 0,-1 0 0 0 0,-1-1 0 0 0,11-26 1 0 0,-14 27-278 0 0,-1 5-86 0 0,-1 0-1 0 0,0 0 1 0 0,0-1 0 0 0,0-10 0 0 0,-2 16-201 0 0,0 0 0 0 0,0 1-1 0 0,-1-1 1 0 0,1 0 0 0 0,-1 1 0 0 0,1-1 0 0 0,-1 0 0 0 0,0 1 0 0 0,0-1 0 0 0,0 1 0 0 0,0-1-1 0 0,0 1 1 0 0,-1-1 0 0 0,1 1 0 0 0,-1 0 0 0 0,0 0 0 0 0,1 0 0 0 0,-4-3 0 0 0,1 1 12 0 0,0 1 0 0 0,1 0 0 0 0,-1 0 0 0 0,0 1-1 0 0,-1-1 1 0 0,1 1 0 0 0,0 0 0 0 0,-1 0 0 0 0,1 0 0 0 0,-7-1 0 0 0,9 3-50 0 0,-1-1 1 0 0,1 1-1 0 0,0 0 0 0 0,0 0 0 0 0,0 0 1 0 0,-1 1-1 0 0,1-1 0 0 0,0 0 0 0 0,0 1 1 0 0,0 0-1 0 0,0-1 0 0 0,0 1 0 0 0,0 0 1 0 0,0 0-1 0 0,0 0 0 0 0,0 0 0 0 0,0 0 1 0 0,0 1-1 0 0,1-1 0 0 0,-1 1 0 0 0,0-1 1 0 0,1 1-1 0 0,-1-1 0 0 0,1 1 0 0 0,-2 3 1 0 0,-3 4 0 0 0,2 0 1 0 0,-1 1-1 0 0,1-1 1 0 0,0 1-1 0 0,1 0 1 0 0,0 0-1 0 0,1 0 1 0 0,0 0-1 0 0,1 0 1 0 0,-1 20 0 0 0,2 11 10 0 0,6 55 0 0 0,-5-87-21 0 0,46 295-11 0 0,-25-180-261 0 0,-19-108 218 0 0,-1 1 1 0 0,0 20-1 0 0,-3-36 57 0 0,1-1 0 0 0,0 0 0 0 0,-1 1-1 0 0,1-1 1 0 0,-1 0 0 0 0,1 1 0 0 0,-1-1 0 0 0,1 0 0 0 0,-1 0-1 0 0,1 1 1 0 0,-1-1 0 0 0,1 0 0 0 0,-1 0 0 0 0,0 0 0 0 0,1 0-1 0 0,-1 0 1 0 0,1 0 0 0 0,-1 0 0 0 0,1 0 0 0 0,-1 0-1 0 0,1 0 1 0 0,-1 0 0 0 0,0 0 0 0 0,1 0 0 0 0,-1 0 0 0 0,1 0-1 0 0,-1-1 1 0 0,1 1 0 0 0,-1 0 0 0 0,1 0 0 0 0,-1-1 0 0 0,-19-6 90 0 0,-10-9 76 0 0,1-1 1 0 0,1-1 0 0 0,-27-24-1 0 0,-50-38 628 0 0,103 78-758 0 0,0 0 1 0 0,0 0-1 0 0,0 0 1 0 0,0 0-1 0 0,0 0 1 0 0,1 0-1 0 0,-1 0 1 0 0,1-1-1 0 0,-1 1 1 0 0,1-1-1 0 0,-1-3 1 0 0,1 5-28 0 0,1-1 0 0 0,0 1 0 0 0,0 0 1 0 0,0-1-1 0 0,0 1 0 0 0,0 0 1 0 0,0-1-1 0 0,0 1 0 0 0,1 0 1 0 0,-1-1-1 0 0,0 1 0 0 0,1 0 1 0 0,-1 0-1 0 0,1-1 0 0 0,-1 1 0 0 0,1 0 1 0 0,1-2-1 0 0,2-2-3 0 0,1 0 1 0 0,0 0-1 0 0,1 1 0 0 0,-1-1 0 0 0,1 1 0 0 0,-1 0 1 0 0,12-5-1 0 0,21-9-155 0 0,1 1 0 0 0,1 2 0 0 0,58-15 0 0 0,-2 1-590 0 0,-87 26 503 0 0,15-4-494 0 0,33-17 0 0 0,-49 20-205 0 0,-1 0 0 0 0,1-1 0 0 0,-1 0 1 0 0,11-10-1 0 0,-5 1-1220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5.524"/>
    </inkml:context>
    <inkml:brush xml:id="br0">
      <inkml:brushProperty name="width" value="0.05" units="cm"/>
      <inkml:brushProperty name="height" value="0.05" units="cm"/>
      <inkml:brushProperty name="color" value="#E71224"/>
    </inkml:brush>
  </inkml:definitions>
  <inkml:trace contextRef="#ctx0" brushRef="#br0">9 1 564 0 0,'0'18'568'0'0,"-4"-1"-84"0"0,2-2-48 0 0,2 5-44 0 0,0-3-32 0 0,-2 2-32 0 0,4-5-68 0 0,0 1-4 0 0,-2-4-136 0 0,4-1-100 0 0,0-1-136 0 0,0-3-136 0 0,3-3-320 0 0,-1-1-616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6.040"/>
    </inkml:context>
    <inkml:brush xml:id="br0">
      <inkml:brushProperty name="width" value="0.05" units="cm"/>
      <inkml:brushProperty name="height" value="0.05" units="cm"/>
      <inkml:brushProperty name="color" value="#E71224"/>
    </inkml:brush>
  </inkml:definitions>
  <inkml:trace contextRef="#ctx0" brushRef="#br0">529 76 128 0 0,'1'-2'176'0'0,"1"1"-1"0"0,-2-1 0 0 0,1 0 1 0 0,0 1-1 0 0,0-1 1 0 0,0 0-1 0 0,-1 1 1 0 0,1-1-1 0 0,-1 0 1 0 0,0 0-1 0 0,1 0 1 0 0,-1 0-1 0 0,0 0 1 0 0,0 1-1 0 0,0-1 1 0 0,0 0-1 0 0,0 0 1 0 0,-1 0-1 0 0,1 0 1 0 0,0 1-1 0 0,-1-1 1 0 0,0 0-1 0 0,0-2 1 0 0,-1 2-56 0 0,0 0 1 0 0,0 0-1 0 0,1 0 1 0 0,-1 0-1 0 0,0 1 1 0 0,-1-1-1 0 0,1 1 1 0 0,0-1-1 0 0,0 1 1 0 0,-1 0-1 0 0,1 0 1 0 0,-1 0-1 0 0,1 0 1 0 0,-5-1-1 0 0,-7 0 95 0 0,0-1 0 0 0,0 2 0 0 0,-1 0 0 0 0,-26 1 0 0 0,4 3 48 0 0,0 2 1 0 0,0 1-1 0 0,-54 17 1 0 0,71-17-172 0 0,0 1 0 0 0,0 1 0 0 0,1 1 1 0 0,0 1-1 0 0,1 0 0 0 0,0 2 0 0 0,-28 21 0 0 0,45-32-83 0 0,0 0-1 0 0,0 0 0 0 0,-1 0 0 0 0,1 0 0 0 0,0 0 0 0 0,0 1 0 0 0,0-1 0 0 0,0 0 0 0 0,0 0 0 0 0,0 1 0 0 0,1-1 0 0 0,-1 0 0 0 0,0 1 1 0 0,1-1-1 0 0,-1 1 0 0 0,1-1 0 0 0,-1 1 0 0 0,1-1 0 0 0,0 1 0 0 0,-1 0 0 0 0,1-1 0 0 0,0 1 0 0 0,0 1 0 0 0,1-1 0 0 0,0-1-1 0 0,0 0 0 0 0,-1 1 0 0 0,1-1 1 0 0,0 1-1 0 0,0-1 0 0 0,0 0 0 0 0,0 0 1 0 0,1 0-1 0 0,-1 0 0 0 0,0 1 1 0 0,1-2-1 0 0,-1 1 0 0 0,0 0 0 0 0,1 0 1 0 0,-1 0-1 0 0,1-1 0 0 0,1 2 0 0 0,6 1 1 0 0,0 0 0 0 0,1-1 0 0 0,0 0 0 0 0,-1 0 1 0 0,1-1-1 0 0,11 0 0 0 0,9-1-86 0 0,0-2 1 0 0,0-1-1 0 0,0-2 1 0 0,52-14-1 0 0,-67 15 113 0 0,-1-1 0 0 0,0 0 0 0 0,-1-1 0 0 0,0-1-1 0 0,0 0 1 0 0,0-1 0 0 0,-1 0 0 0 0,0-1 0 0 0,0 0 0 0 0,-1-1-1 0 0,16-17 1 0 0,-9 7 973 0 0,-70 205-780 0 0,50-180-226 0 0,-73 278 104 0 0,73-276-83 0 0,-1 1 0 0 0,0 0 0 0 0,0-1 0 0 0,0 0 0 0 0,-1 0 0 0 0,0 0 0 0 0,0 0 0 0 0,-9 10 0 0 0,10-14 1 0 0,-1 0 0 0 0,1-1 0 0 0,0 1 0 0 0,-1-1 0 0 0,0 1 0 0 0,0-1 0 0 0,0 0 0 0 0,0-1 0 0 0,0 1-1 0 0,0-1 1 0 0,0 1 0 0 0,0-1 0 0 0,0-1 0 0 0,-1 1 0 0 0,1-1 0 0 0,0 1 0 0 0,-6-1 0 0 0,7 0-62 0 0,0 0 1 0 0,0 0 0 0 0,-1-1 0 0 0,1 1-1 0 0,0-1 1 0 0,0 1 0 0 0,0-1-1 0 0,0 0 1 0 0,0 0 0 0 0,-3-2-1 0 0,5 2-49 0 0,0 1 0 0 0,1-1 0 0 0,-1 1 0 0 0,1-1-1 0 0,-1 0 1 0 0,1 0 0 0 0,-1 1 0 0 0,1-1-1 0 0,-1 0 1 0 0,1 0 0 0 0,0 1 0 0 0,-1-1-1 0 0,1 0 1 0 0,0 0 0 0 0,0 0 0 0 0,-1 0-1 0 0,1 1 1 0 0,0-1 0 0 0,0 0 0 0 0,0 0-1 0 0,0 0 1 0 0,0 0 0 0 0,0 0 0 0 0,1 0-1 0 0,-1 1 1 0 0,0-1 0 0 0,0 0 0 0 0,1 0 0 0 0,-1 0-1 0 0,0 0 1 0 0,1 1 0 0 0,-1-1 0 0 0,1 0-1 0 0,-1 0 1 0 0,1 1 0 0 0,-1-1 0 0 0,1 0-1 0 0,-1 1 1 0 0,1-1 0 0 0,1 0 0 0 0,11-15-2725 0 0,3-3 213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6.977"/>
    </inkml:context>
    <inkml:brush xml:id="br0">
      <inkml:brushProperty name="width" value="0.05" units="cm"/>
      <inkml:brushProperty name="height" value="0.05" units="cm"/>
      <inkml:brushProperty name="color" value="#E71224"/>
    </inkml:brush>
  </inkml:definitions>
  <inkml:trace contextRef="#ctx0" brushRef="#br0">98 1 436 0 0,'-9'27'2188'0'0,"-9"21"-618"0"0,-26 53-42 0 0,31-68-1101 0 0,1 8-77 0 0,12-40-451 0 0,-1-1-1 0 0,1 1 1 0 0,0 0-1 0 0,0 0 1 0 0,-1 0 0 0 0,1 0-1 0 0,0 0 1 0 0,0 0-1 0 0,0 0 1 0 0,0 0-1 0 0,1 0 1 0 0,-1 0 0 0 0,0 0-1 0 0,0 0 1 0 0,1-1-1 0 0,-1 1 1 0 0,0 0-1 0 0,1 0 1 0 0,-1 0 0 0 0,0 0-1 0 0,1-1 1 0 0,0 1-1 0 0,-1 0 1 0 0,1 0-1 0 0,-1-1 1 0 0,1 1-1 0 0,0 0 1 0 0,-1-1 0 0 0,1 1-1 0 0,0-1 1 0 0,0 1-1 0 0,0-1 1 0 0,-1 1-1 0 0,1-1 1 0 0,2 1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7.383"/>
    </inkml:context>
    <inkml:brush xml:id="br0">
      <inkml:brushProperty name="width" value="0.05" units="cm"/>
      <inkml:brushProperty name="height" value="0.05" units="cm"/>
      <inkml:brushProperty name="color" value="#E71224"/>
    </inkml:brush>
  </inkml:definitions>
  <inkml:trace contextRef="#ctx0" brushRef="#br0">1 510 452 0 0,'42'-33'1443'0'0,"-2"-1"1"0"0,-1-2-1 0 0,45-55 1 0 0,-78 84-1313 0 0,13-13 148 0 0,-1-1 1 0 0,-1-2-1 0 0,0 1 0 0 0,-2-2 0 0 0,-1 0 1 0 0,-1-1-1 0 0,-1 0 0 0 0,-2-1 0 0 0,13-43 1 0 0,-22 68-245 0 0,-1-1 0 0 0,1 0 0 0 0,-1 0 0 0 0,1 0 1 0 0,-1 0-1 0 0,0 0 0 0 0,0 0 0 0 0,0 0 1 0 0,0 0-1 0 0,0 0 0 0 0,0 1 0 0 0,-2-5 1 0 0,2 6-30 0 0,0 0 0 0 0,-1-1 1 0 0,1 1-1 0 0,0 0 0 0 0,-1 0 1 0 0,1 0-1 0 0,-1 0 0 0 0,1 0 1 0 0,0 0-1 0 0,-1 0 0 0 0,1 0 1 0 0,0 0-1 0 0,-1 0 0 0 0,1 0 1 0 0,-1 0-1 0 0,1 0 1 0 0,0 0-1 0 0,-1 0 0 0 0,1 0 1 0 0,-1 0-1 0 0,1 0 0 0 0,0 0 1 0 0,-1 1-1 0 0,1-1 0 0 0,0 0 1 0 0,-1 0-1 0 0,1 0 0 0 0,0 1 1 0 0,-1-1-1 0 0,1 0 1 0 0,0 1-1 0 0,0-1 0 0 0,-1 0 1 0 0,1 0-1 0 0,0 1 0 0 0,-6 5 11 0 0,1 0 0 0 0,0 1 0 0 0,0-1-1 0 0,1 1 1 0 0,-5 8 0 0 0,0 4 2 0 0,1 0 1 0 0,1 0-1 0 0,1 1 0 0 0,1 0 1 0 0,1 0-1 0 0,-2 24 1 0 0,-1 124-279 0 0,7-154 191 0 0,7 4-319 0 0,-1-1-5384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0:07.280"/>
    </inkml:context>
    <inkml:brush xml:id="br0">
      <inkml:brushProperty name="width" value="0.05" units="cm"/>
      <inkml:brushProperty name="height" value="0.05" units="cm"/>
    </inkml:brush>
  </inkml:definitions>
  <inkml:trace contextRef="#ctx0" brushRef="#br0">18 41 28 0 0,'0'0'3908'0'0,"-6"-27"-3833"0"0,5 26-77 0 0,-3-5-71 0 0,3 2 87 0 0,0 3 62 0 0,-4-1 106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7.837"/>
    </inkml:context>
    <inkml:brush xml:id="br0">
      <inkml:brushProperty name="width" value="0.05" units="cm"/>
      <inkml:brushProperty name="height" value="0.05" units="cm"/>
      <inkml:brushProperty name="color" value="#E71224"/>
    </inkml:brush>
  </inkml:definitions>
  <inkml:trace contextRef="#ctx0" brushRef="#br0">336 269 72 0 0,'9'-6'414'0'0,"0"0"0"0"0,-1-1 0 0 0,0-1 0 0 0,0 1 0 0 0,-1-1 0 0 0,0 0 0 0 0,0-1 0 0 0,-1 0 0 0 0,0 0-1 0 0,-1 0 1 0 0,0-1 0 0 0,0 0 0 0 0,-1 0 0 0 0,5-20 0 0 0,-8 27-333 0 0,0-1-1 0 0,-1 1 1 0 0,1 0 0 0 0,-1-1-1 0 0,0 1 1 0 0,0-1-1 0 0,-1 1 1 0 0,1 0 0 0 0,-1-1-1 0 0,1 1 1 0 0,-1 0-1 0 0,0-1 1 0 0,0 1-1 0 0,-1 0 1 0 0,1 0 0 0 0,0 0-1 0 0,-1 0 1 0 0,0 0-1 0 0,0 0 1 0 0,0 0 0 0 0,0 1-1 0 0,-4-5 1 0 0,2 3 0 0 0,0 0 1 0 0,0 1-1 0 0,-1-1 1 0 0,0 1-1 0 0,1-1 1 0 0,-1 1-1 0 0,0 1 1 0 0,-1-1-1 0 0,1 1 1 0 0,0 0-1 0 0,-1 0 1 0 0,-10-2-1 0 0,2 3-31 0 0,0 0-1 0 0,0 1 0 0 0,1 1 1 0 0,-1 0-1 0 0,0 1 1 0 0,0 0-1 0 0,1 1 0 0 0,-1 1 1 0 0,1 0-1 0 0,0 1 1 0 0,0 0-1 0 0,1 1 0 0 0,-1 0 1 0 0,1 1-1 0 0,1 1 1 0 0,-1 0-1 0 0,1 0 0 0 0,1 1 1 0 0,0 0-1 0 0,0 1 1 0 0,0 0-1 0 0,1 1 1 0 0,1 0-1 0 0,0 0 0 0 0,1 1 1 0 0,0 0-1 0 0,0 0 1 0 0,-7 22-1 0 0,12-29-39 0 0,0 1-1 0 0,1-1 1 0 0,0 0-1 0 0,0 0 1 0 0,0 0-1 0 0,0 1 1 0 0,1-1-1 0 0,0 0 1 0 0,0 1 0 0 0,1-1-1 0 0,-1 0 1 0 0,1 1-1 0 0,0-1 1 0 0,1 0-1 0 0,-1 0 1 0 0,1 0-1 0 0,0 0 1 0 0,0 0 0 0 0,1 0-1 0 0,-1 0 1 0 0,1-1-1 0 0,0 0 1 0 0,0 1-1 0 0,1-1 1 0 0,-1 0 0 0 0,1 0-1 0 0,0-1 1 0 0,7 6-1 0 0,-3-4 29 0 0,0 0 0 0 0,0 0-1 0 0,0-1 1 0 0,1 0 0 0 0,-1 0 0 0 0,1-1-1 0 0,0-1 1 0 0,0 1 0 0 0,0-1-1 0 0,1-1 1 0 0,-1 0 0 0 0,0 0 0 0 0,0-1-1 0 0,1 0 1 0 0,14-2 0 0 0,0-2 70 0 0,1-2-1 0 0,-1 0 1 0 0,0-1 0 0 0,-1-2 0 0 0,1 0 0 0 0,-2-2 0 0 0,40-24-1 0 0,-52 28-57 0 0,1 0 0 0 0,-1 0 0 0 0,-1-1 0 0 0,1-1-1 0 0,-1 0 1 0 0,-1 0 0 0 0,0 0 0 0 0,0-1-1 0 0,-1 0 1 0 0,0-1 0 0 0,-1 0 0 0 0,0 0 0 0 0,-1 0-1 0 0,0-1 1 0 0,0 0 0 0 0,-1 1 0 0 0,3-19 0 0 0,-6 22-66 0 0,0 0 1 0 0,-1 0-1 0 0,0 0 1 0 0,0 0-1 0 0,-1 0 1 0 0,0 1-1 0 0,0-1 1 0 0,-1 0-1 0 0,1 0 1 0 0,-2 1-1 0 0,-4-12 1 0 0,6 18-63 0 0,1 0 1 0 0,-1 0-1 0 0,0 1 1 0 0,1-1 0 0 0,-1 0-1 0 0,0 0 1 0 0,0 0-1 0 0,0 1 1 0 0,0-1 0 0 0,1 0-1 0 0,-1 1 1 0 0,0-1 0 0 0,0 1-1 0 0,0-1 1 0 0,0 1-1 0 0,-1 0 1 0 0,1-1 0 0 0,0 1-1 0 0,0 0 1 0 0,0 0-1 0 0,0-1 1 0 0,0 1 0 0 0,0 0-1 0 0,0 0 1 0 0,0 0-1 0 0,-1 1 1 0 0,1-1 0 0 0,0 0-1 0 0,0 0 1 0 0,0 0 0 0 0,0 1-1 0 0,0-1 1 0 0,0 1-1 0 0,0-1 1 0 0,0 1 0 0 0,0-1-1 0 0,0 1 1 0 0,-1 1-1 0 0,-5 2-963 0 0,0 2-1 0 0,1-1 1 0 0,0 0-1 0 0,-6 8 0 0 0,10-12 632 0 0,-12 14-2090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28.180"/>
    </inkml:context>
    <inkml:brush xml:id="br0">
      <inkml:brushProperty name="width" value="0.05" units="cm"/>
      <inkml:brushProperty name="height" value="0.05" units="cm"/>
      <inkml:brushProperty name="color" value="#E71224"/>
    </inkml:brush>
  </inkml:definitions>
  <inkml:trace contextRef="#ctx0" brushRef="#br0">139 1 444 0 0,'0'11'567'0'0,"-1"0"0"0"0,-1 1 0 0 0,0-1 0 0 0,0 0 0 0 0,-1 0 0 0 0,0-1 0 0 0,-1 1 0 0 0,-6 11 0 0 0,-6 9-91 0 0,-26 37 1 0 0,-8 14-1573 0 0,47-63-1584 0 0,3-13 1144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40.277"/>
    </inkml:context>
    <inkml:brush xml:id="br0">
      <inkml:brushProperty name="width" value="0.05" units="cm"/>
      <inkml:brushProperty name="height" value="0.05" units="cm"/>
      <inkml:brushProperty name="color" value="#E71224"/>
    </inkml:brush>
  </inkml:definitions>
  <inkml:trace contextRef="#ctx0" brushRef="#br0">265 451 200 0 0,'-1'29'1293'0'0,"-4"-6"2691"0"0,2-38-3839 0 0,2 10-68 0 0,1 1 0 0 0,-1-1 0 0 0,-1 1 0 0 0,1-1 0 0 0,0 1 0 0 0,-4-6 0 0 0,4 6-32 0 0,0 0 1 0 0,1 0 0 0 0,0 0-1 0 0,-1 0 1 0 0,1 0 0 0 0,1 0 0 0 0,-1-4-1 0 0,1-3 132 0 0,8-82 683 0 0,-9 92-836 0 0,0-1 86 0 0,1 0 0 0 0,-1 0 0 0 0,0-1 1 0 0,0 1-1 0 0,0 0 0 0 0,0 0 0 0 0,0 0 0 0 0,0-1 1 0 0,0 1-1 0 0,-1 0 0 0 0,1 0 0 0 0,-1 0 0 0 0,-1-3 1 0 0,2 5 228 0 0,-2 3-297 0 0,-16 37 8 0 0,1 1 0 0 0,2 1 0 0 0,-16 72 0 0 0,-6 16-18 0 0,-2-1 6 0 0,-31 83 8 0 0,52-146-27 0 0,15-52 582 0 0,4-32-355 0 0,1-22-135 0 0,2-1 0 0 0,13-55 0 0 0,-4 21-42 0 0,7-58 31 0 0,44-254 19 0 0,-60 366-116 0 0,0 0 0 0 0,2 0 0 0 0,1 0 0 0 0,0 1 0 0 0,2 0 0 0 0,0 1 0 0 0,15-24 0 0 0,-20 36-8 0 0,1 0-1 0 0,1 0 0 0 0,-1 1 0 0 0,1 0 1 0 0,0 0-1 0 0,1 0 0 0 0,-1 1 0 0 0,1 0 1 0 0,0 0-1 0 0,0 0 0 0 0,1 1 0 0 0,-1 0 0 0 0,1 1 1 0 0,0 0-1 0 0,0 0 0 0 0,0 0 0 0 0,1 1 1 0 0,-1 1-1 0 0,0-1 0 0 0,1 1 0 0 0,11 0 1 0 0,-6 2-14 0 0,1 0 1 0 0,0 1 0 0 0,-1 1 0 0 0,0 0-1 0 0,0 0 1 0 0,0 2 0 0 0,0 0-1 0 0,0 0 1 0 0,-1 1 0 0 0,0 1 0 0 0,0 0-1 0 0,-1 1 1 0 0,0 0 0 0 0,17 16 0 0 0,-22-18 7 0 0,0 0 0 0 0,-1 1 1 0 0,0 0-1 0 0,0 0 1 0 0,0 1-1 0 0,-1 0 0 0 0,0-1 1 0 0,-1 2-1 0 0,0-1 1 0 0,0 0-1 0 0,-1 1 1 0 0,0 0-1 0 0,0 0 0 0 0,-1 0 1 0 0,0 0-1 0 0,-1 0 1 0 0,1 0-1 0 0,-2 1 1 0 0,0-1-1 0 0,0 0 0 0 0,0 1 1 0 0,-1-1-1 0 0,-4 14 1 0 0,2-13 18 0 0,0-1-1 0 0,-1 1 1 0 0,0-1 0 0 0,-1 0 0 0 0,0 0 0 0 0,0-1 0 0 0,-1 1 0 0 0,0-1-1 0 0,0 0 1 0 0,-1-1 0 0 0,0 0 0 0 0,-1 0 0 0 0,1 0 0 0 0,-1-1 0 0 0,-1 0 0 0 0,1-1-1 0 0,-1 0 1 0 0,0 0 0 0 0,0 0 0 0 0,-14 3 0 0 0,4-1 55 0 0,0-2 0 0 0,0 0 1 0 0,-1-1-1 0 0,0-1 0 0 0,0-1 0 0 0,0-1 0 0 0,0 0 1 0 0,0-2-1 0 0,-28-3 0 0 0,35 2 4 0 0,-1-1 0 0 0,1 0 0 0 0,-25-10-1 0 0,34 11-69 0 0,0 0-1 0 0,0 0 0 0 0,0 0 0 0 0,0 0 0 0 0,1 0 0 0 0,-1-1 0 0 0,1 0 0 0 0,-1 1 0 0 0,1-1 0 0 0,0 0 0 0 0,0-1 0 0 0,1 1 0 0 0,-1-1 1 0 0,1 1-1 0 0,-1-1 0 0 0,-1-5 0 0 0,3 8-35 0 0,1-1 0 0 0,-1 1 1 0 0,1 0-1 0 0,0-1 1 0 0,-1 1-1 0 0,1-1 0 0 0,0 1 1 0 0,0 0-1 0 0,0-1 0 0 0,0 1 1 0 0,1-1-1 0 0,-1 1 1 0 0,0 0-1 0 0,0-1 0 0 0,1 1 1 0 0,-1 0-1 0 0,1-1 0 0 0,-1 1 1 0 0,1 0-1 0 0,0 0 1 0 0,0-2-1 0 0,2 0-55 0 0,-1 1 1 0 0,0-1-1 0 0,1 1 1 0 0,-1 0-1 0 0,1 0 1 0 0,0 0-1 0 0,-1 0 0 0 0,6-3 1 0 0,5 0-614 0 0,-1 0 1 0 0,0 1-1 0 0,21-5 1 0 0,4 3-2007 0 0,10 0 206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41.358"/>
    </inkml:context>
    <inkml:brush xml:id="br0">
      <inkml:brushProperty name="width" value="0.05" units="cm"/>
      <inkml:brushProperty name="height" value="0.05" units="cm"/>
      <inkml:brushProperty name="color" value="#E71224"/>
    </inkml:brush>
  </inkml:definitions>
  <inkml:trace contextRef="#ctx0" brushRef="#br0">0 1 280 0 0,'0'0'2552'0'0,"5"0"-2151"0"0,94 8 1014 0 0,106 4-697 0 0,-164-9-2568 0 0,-40-2 1187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41.717"/>
    </inkml:context>
    <inkml:brush xml:id="br0">
      <inkml:brushProperty name="width" value="0.05" units="cm"/>
      <inkml:brushProperty name="height" value="0.05" units="cm"/>
      <inkml:brushProperty name="color" value="#E71224"/>
    </inkml:brush>
  </inkml:definitions>
  <inkml:trace contextRef="#ctx0" brushRef="#br0">155 4 852 0 0,'-57'15'30'0'0,"40"-9"247"0"0,0-1 0 0 0,-25 3 0 0 0,20-3 441 0 0,22-5-701 0 0,0 0-1 0 0,0 1 0 0 0,0-1 1 0 0,0 0-1 0 0,0 0 1 0 0,0 0-1 0 0,0 1 0 0 0,0-1 1 0 0,0 0-1 0 0,0 0 0 0 0,0 0 1 0 0,0 1-1 0 0,1-1 1 0 0,-1 0-1 0 0,0 0 0 0 0,0 0 1 0 0,0 0-1 0 0,0 1 0 0 0,0-1 1 0 0,0 0-1 0 0,1 0 1 0 0,-1 0-1 0 0,0 0 0 0 0,0 0 1 0 0,0 1-1 0 0,0-1 0 0 0,1 0 1 0 0,-1 0-1 0 0,0 0 1 0 0,0 0-1 0 0,0 0 0 0 0,0 0 1 0 0,1 0-1 0 0,-1 0 0 0 0,0 0 1 0 0,0 0-1 0 0,0 0 1 0 0,1 0-1 0 0,-1 0 0 0 0,0 0 1 0 0,0 0-1 0 0,1 0 0 0 0,-1 0 1 0 0,0 0-1 0 0,42 6 657 0 0,28-9-156 0 0,96-18 0 0 0,16-1-1350 0 0,-137 18-1173 0 0,-27 0 858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42.155"/>
    </inkml:context>
    <inkml:brush xml:id="br0">
      <inkml:brushProperty name="width" value="0.05" units="cm"/>
      <inkml:brushProperty name="height" value="0.05" units="cm"/>
      <inkml:brushProperty name="color" value="#E71224"/>
    </inkml:brush>
  </inkml:definitions>
  <inkml:trace contextRef="#ctx0" brushRef="#br0">419 66 68 0 0,'-2'-5'283'0'0,"-1"1"0"0"0,1-1 0 0 0,-1 1 0 0 0,0 0-1 0 0,0 0 1 0 0,0 0 0 0 0,0 1 0 0 0,-1-1 0 0 0,0 1 0 0 0,1 0 0 0 0,-1 0 0 0 0,-1 0-1 0 0,1 0 1 0 0,-8-3 0 0 0,9 5-195 0 0,1 0 0 0 0,-1 0 0 0 0,0 0-1 0 0,1 0 1 0 0,-1 0 0 0 0,0 1 0 0 0,0-1 0 0 0,0 1 0 0 0,0 0-1 0 0,0 0 1 0 0,0 0 0 0 0,0 0 0 0 0,1 0 0 0 0,-1 1 0 0 0,0 0-1 0 0,0-1 1 0 0,0 1 0 0 0,1 0 0 0 0,-1 0 0 0 0,0 0 0 0 0,1 1-1 0 0,-1-1 1 0 0,1 1 0 0 0,-1-1 0 0 0,1 1 0 0 0,-4 3 0 0 0,-1 3 12 0 0,-1 1 0 0 0,1 0-1 0 0,1 1 1 0 0,-1-1 0 0 0,2 1 0 0 0,-1 0 0 0 0,1 1 0 0 0,1-1 0 0 0,-4 15 0 0 0,-3 15 109 0 0,-6 52 0 0 0,5-26-15 0 0,4-15-67 0 0,-1 52 1 0 0,7-78-84 0 0,0 0-5 0 0,-1 0 0 0 0,-2 0 1 0 0,-10 34-1 0 0,9-22 36 0 0,5-33-62 0 0,1 1 0 0 0,-1-1 1 0 0,1 0-1 0 0,-1 1 0 0 0,-1-1 0 0 0,1 0 1 0 0,-4 8-1 0 0,-5 1 174 0 0,-2-16-107 0 0,9 2-99 0 0,2 0 19 0 0,0 0 0 0 0,0 0 0 0 0,0 0 0 0 0,0 0 0 0 0,0 0 0 0 0,0 0 1 0 0,0 0-1 0 0,0 0 0 0 0,0-1 0 0 0,1 1 0 0 0,-1 0 0 0 0,0 0 0 0 0,1-1 0 0 0,-1 1 0 0 0,1 0 1 0 0,0-1-1 0 0,-1 1 0 0 0,1-1 0 0 0,0-1 0 0 0,-1-31-96 0 0,1 24-49 0 0,0 10 138 0 0,0 0 1 0 0,0 0-1 0 0,0 0 0 0 0,0-1 0 0 0,0 1 1 0 0,0 0-1 0 0,0 0 0 0 0,0 0 0 0 0,1 0 1 0 0,-1-1-1 0 0,0 1 0 0 0,0 0 0 0 0,0 0 1 0 0,0 0-1 0 0,0 0 0 0 0,0 0 0 0 0,0 0 1 0 0,0-1-1 0 0,0 1 0 0 0,0 0 0 0 0,1 0 1 0 0,-1 0-1 0 0,0 0 0 0 0,0 0 0 0 0,0 0 1 0 0,0 0-1 0 0,0 0 0 0 0,1 0 0 0 0,-1 0 1 0 0,0 0-1 0 0,0-1 0 0 0,0 1 0 0 0,0 0 1 0 0,0 0-1 0 0,1 0 0 0 0,-1 0 0 0 0,0 0 1 0 0,0 0-1 0 0,0 0 0 0 0,0 0 0 0 0,1 0 1 0 0,-1 0-1 0 0,0 1 0 0 0,0-1 0 0 0,0 0 1 0 0,0 0-1 0 0,0 0 0 0 0,1 0 0 0 0,-1 0 1 0 0,0 0-1 0 0,0 0 0 0 0,0 0 0 0 0,0 0 1 0 0,0 0-1 0 0,0 0 0 0 0,1 1 0 0 0,-1-1 1 0 0,0 0-1 0 0,0 0 0 0 0,0 0 0 0 0,0 0 1 0 0,0 1-1 0 0,3 1-14 0 0,0 1 0 0 0,0 0 1 0 0,0 0-1 0 0,0 0 0 0 0,-1 1 0 0 0,1-1 1 0 0,-1 0-1 0 0,0 1 0 0 0,0 0 1 0 0,-1-1-1 0 0,1 1 0 0 0,-1 0 0 0 0,2 6 1 0 0,-1-1 14 0 0,-1-1 0 0 0,0 1 0 0 0,0 0 0 0 0,-1 0 0 0 0,-1-1 0 0 0,0 10 0 0 0,-4 10 50 0 0,-1-1 0 0 0,-1 0-1 0 0,-12 27 1 0 0,7-21 39 0 0,-2-1 1 0 0,-29 51-1 0 0,41-80-90 0 0,-1 1-1 0 0,1-1 1 0 0,0 1-1 0 0,1 0 1 0 0,-1 0-1 0 0,1 0 1 0 0,0 0 0 0 0,-2 8-1 0 0,3-12-9 0 0,0 1 1 0 0,0 0-1 0 0,0-1 0 0 0,0 1 1 0 0,0-1-1 0 0,0 1 0 0 0,1-1 1 0 0,-1 1-1 0 0,0-1 0 0 0,0 1 1 0 0,0-1-1 0 0,1 1 0 0 0,-1-1 1 0 0,0 1-1 0 0,1-1 0 0 0,-1 1 1 0 0,0-1-1 0 0,1 0 0 0 0,-1 1 1 0 0,1-1-1 0 0,-1 1 0 0 0,0-1 1 0 0,1 0-1 0 0,-1 1 0 0 0,2-1 1 0 0,-1 1-43 0 0,1-1-1 0 0,0 1 1 0 0,0-1 0 0 0,0 0 0 0 0,0 0 0 0 0,0 0 0 0 0,0 0 0 0 0,-1 0 0 0 0,1 0 0 0 0,0 0 0 0 0,3-1 0 0 0,9-2-940 0 0,0-1 0 0 0,1-1 0 0 0,24-12 1 0 0,-1-1-918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57.758"/>
    </inkml:context>
    <inkml:brush xml:id="br0">
      <inkml:brushProperty name="width" value="0.05" units="cm"/>
      <inkml:brushProperty name="height" value="0.05" units="cm"/>
      <inkml:brushProperty name="color" value="#E71224"/>
    </inkml:brush>
  </inkml:definitions>
  <inkml:trace contextRef="#ctx0" brushRef="#br0">688 109 180 0 0,'0'-9'779'0'0,"0"0"0"0"0,-1 0 0 0 0,0 0 0 0 0,-4-15 0 0 0,4 21-594 0 0,0 0 0 0 0,0 0 0 0 0,-1 0 0 0 0,1 0 0 0 0,-1-1 0 0 0,0 2 0 0 0,1-1-1 0 0,-1 0 1 0 0,-1 0 0 0 0,1 1 0 0 0,0-1 0 0 0,0 1 0 0 0,-1-1 0 0 0,-5-2 0 0 0,6 4-145 0 0,0 0-1 0 0,0 1 0 0 0,0-1 0 0 0,-1 1 1 0 0,1 0-1 0 0,0-1 0 0 0,0 1 1 0 0,-1 0-1 0 0,1 1 0 0 0,0-1 0 0 0,0 0 1 0 0,0 1-1 0 0,-4 0 0 0 0,-35 12 192 0 0,25-8-148 0 0,-25 9 48 0 0,1 1 0 0 0,-60 31 0 0 0,-72 54 102 0 0,118-67-161 0 0,29-16-26 0 0,2 1 0 0 0,-24 22-1 0 0,10-8 14 0 0,36-31-56 0 0,-1-1-1 0 0,1 1 0 0 0,0 0 0 0 0,0 0 0 0 0,0-1 1 0 0,0 1-1 0 0,0 0 0 0 0,0 0 0 0 0,1 0 0 0 0,-1 0 1 0 0,0 0-1 0 0,0 0 0 0 0,1 0 0 0 0,-1 1 0 0 0,0-1 0 0 0,1 0 1 0 0,-1 0-1 0 0,1 0 0 0 0,0 1 0 0 0,-1-1 0 0 0,1 0 1 0 0,0 1-1 0 0,0-1 0 0 0,0 0 0 0 0,0 1 0 0 0,0-1 1 0 0,0 0-1 0 0,0 0 0 0 0,0 1 0 0 0,1-1 0 0 0,-1 0 0 0 0,0 1 1 0 0,1-1-1 0 0,-1 0 0 0 0,1 0 0 0 0,-1 0 0 0 0,1 1 1 0 0,0-1-1 0 0,-1 0 0 0 0,1 0 0 0 0,1 1 0 0 0,1 1 1 0 0,0-1 0 0 0,1 1-1 0 0,-1-1 1 0 0,0 0-1 0 0,1 0 1 0 0,-1-1 0 0 0,1 1-1 0 0,-1-1 1 0 0,1 1 0 0 0,0-1-1 0 0,0-1 1 0 0,0 1 0 0 0,5 0-1 0 0,15 0-3 0 0,0-1 0 0 0,1-2 0 0 0,-1 0 0 0 0,0-2 0 0 0,0 0 0 0 0,-1-2 0 0 0,39-13 0 0 0,-30 6-32 0 0,-1-1 1 0 0,0-1 0 0 0,-2-2-1 0 0,54-38 1 0 0,-79 52 35 0 0,1-1-1 0 0,-1 0 1 0 0,0 0-1 0 0,0-1 1 0 0,-1 1-1 0 0,1-1 1 0 0,-1 0 0 0 0,0 1-1 0 0,-1-2 1 0 0,1 1-1 0 0,-1 0 1 0 0,0 0-1 0 0,0-1 1 0 0,0 1-1 0 0,-1-1 1 0 0,1-6-1 0 0,-2 11 68 0 0,-2 4-62 0 0,-4 5-3 0 0,1 1 0 0 0,0 0-1 0 0,1 0 1 0 0,0 0 0 0 0,0 1-1 0 0,1 0 1 0 0,0-1-1 0 0,0 1 1 0 0,1 0 0 0 0,1 0-1 0 0,0 1 1 0 0,0 11-1 0 0,0 1-117 0 0,2-1-1 0 0,0 1 1 0 0,2-1-1 0 0,8 37 0 0 0,5-17-1670 0 0,-9-26-1298 0 0,-3-9 1217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58.133"/>
    </inkml:context>
    <inkml:brush xml:id="br0">
      <inkml:brushProperty name="width" value="0.05" units="cm"/>
      <inkml:brushProperty name="height" value="0.05" units="cm"/>
      <inkml:brushProperty name="color" value="#E71224"/>
    </inkml:brush>
  </inkml:definitions>
  <inkml:trace contextRef="#ctx0" brushRef="#br0">144 0 360 0 0,'-10'37'1741'0'0,"-29"69"1"0"0,6-20-765 0 0,6-21-318 0 0,19-49-528 0 0,1 1 0 0 0,0 1 0 0 0,-6 27 0 0 0,19-58-3709 0 0,-2-4 2213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58.555"/>
    </inkml:context>
    <inkml:brush xml:id="br0">
      <inkml:brushProperty name="width" value="0.05" units="cm"/>
      <inkml:brushProperty name="height" value="0.05" units="cm"/>
      <inkml:brushProperty name="color" value="#E71224"/>
    </inkml:brush>
  </inkml:definitions>
  <inkml:trace contextRef="#ctx0" brushRef="#br0">0 2 484 0 0,'1'-1'52'0'0,"-1"1"0"0"0,0 0 0 0 0,0 0 0 0 0,0 0 0 0 0,0 0 0 0 0,0 0 0 0 0,1 0 0 0 0,-1 0 0 0 0,0 0 0 0 0,0 0-1 0 0,0 0 1 0 0,0 0 0 0 0,1 0 0 0 0,-1 0 0 0 0,0 0 0 0 0,0 0 0 0 0,0 0 0 0 0,0 0 0 0 0,1 0 0 0 0,-1 0 0 0 0,0 0 0 0 0,0 0 0 0 0,0 0 0 0 0,0 0 0 0 0,0 0 0 0 0,1 0 0 0 0,-1 0 0 0 0,0 0 0 0 0,0 1 0 0 0,0-1-1 0 0,0 0 1 0 0,0 0 0 0 0,0 0 0 0 0,1 0 0 0 0,-1 0 0 0 0,0 0 0 0 0,0 1 0 0 0,0-1 0 0 0,0 0 0 0 0,0 0 0 0 0,0 0 0 0 0,0 0 0 0 0,0 0 0 0 0,0 1 0 0 0,0-1 0 0 0,0 0 0 0 0,0 0 0 0 0,0 0 0 0 0,0 0-1 0 0,0 1 1 0 0,0-1 0 0 0,0 0 0 0 0,0 0 0 0 0,0 1 0 0 0,11 19 783 0 0,5 25-369 0 0,-11-19-80 0 0,0 43 0 0 0,-3-34-179 0 0,-2 14 50 0 0,-10 24 69 0 0,5-46-72 0 0,-2 49 0 0 0,13-34 711 0 0,-6-40-590 0 0,3-6-215 0 0,15-20 181 0 0,42-45-1 0 0,-51 60-310 0 0,1 0-1 0 0,-1 1 1 0 0,2 0 0 0 0,-1 0 0 0 0,1 1-1 0 0,0 1 1 0 0,22-10 0 0 0,-28 15-40 0 0,-1-1 0 0 0,1 1 1 0 0,0 0-1 0 0,0 1 0 0 0,0-1 0 0 0,0 1 1 0 0,-1 0-1 0 0,1 0 0 0 0,0 0 0 0 0,0 1 1 0 0,0 0-1 0 0,0 0 0 0 0,-1 0 1 0 0,1 0-1 0 0,0 1 0 0 0,-1 0 0 0 0,1 0 1 0 0,-1 0-1 0 0,0 0 0 0 0,0 1 0 0 0,0 0 1 0 0,0 0-1 0 0,0 0 0 0 0,0 0 0 0 0,5 8 1 0 0,-3-5-5 0 0,-1 1 1 0 0,0-1-1 0 0,0 2 1 0 0,-1-1-1 0 0,0 0 1 0 0,-1 1-1 0 0,1 0 0 0 0,-1-1 1 0 0,-1 1-1 0 0,1 1 1 0 0,-2-1-1 0 0,1 0 1 0 0,-1 0-1 0 0,0 12 1 0 0,0-10 21 0 0,-2 1 0 0 0,1-1 0 0 0,-2 1 0 0 0,1-1 0 0 0,-5 15 0 0 0,5-22 22 0 0,0-1 0 0 0,0 1 0 0 0,0-1 0 0 0,0 1 0 0 0,-1-1 0 0 0,1 0 0 0 0,0 1 0 0 0,-1-1 0 0 0,0 0 0 0 0,0 0 0 0 0,1 0 0 0 0,-1 0 0 0 0,0 0 0 0 0,0-1 0 0 0,-1 1-1 0 0,1 0 1 0 0,0-1 0 0 0,-1 0 0 0 0,1 0 0 0 0,0 1 0 0 0,-1-1 0 0 0,1-1 0 0 0,-1 1 0 0 0,0 0 0 0 0,1-1 0 0 0,-5 1 0 0 0,-5 0 107 0 0,0 0-1 0 0,0-2 1 0 0,-21-2 0 0 0,30 3-161 0 0,1 0-1 0 0,-1-1 1 0 0,1 1 0 0 0,-1-1 0 0 0,1 1 0 0 0,0-1 0 0 0,-1 0 0 0 0,1 0-1 0 0,0 0 1 0 0,-1 0 0 0 0,1-1 0 0 0,0 1 0 0 0,0 0 0 0 0,0-1 0 0 0,0 0-1 0 0,1 1 1 0 0,-1-1 0 0 0,0 0 0 0 0,1 0 0 0 0,-1 0 0 0 0,1 0-1 0 0,-1 0 1 0 0,1 0 0 0 0,0-1 0 0 0,-2-3 0 0 0,3 3-245 0 0,0 0 1 0 0,0 1-1 0 0,1-1 0 0 0,-1 0 1 0 0,1 1-1 0 0,-1-1 0 0 0,1 1 1 0 0,0-1-1 0 0,0 0 0 0 0,0 1 1 0 0,0 0-1 0 0,0-1 0 0 0,1 1 1 0 0,2-4-1 0 0,0 0-1067 0 0,2-5-965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1:58.884"/>
    </inkml:context>
    <inkml:brush xml:id="br0">
      <inkml:brushProperty name="width" value="0.05" units="cm"/>
      <inkml:brushProperty name="height" value="0.05" units="cm"/>
      <inkml:brushProperty name="color" value="#E71224"/>
    </inkml:brush>
  </inkml:definitions>
  <inkml:trace contextRef="#ctx0" brushRef="#br0">0 0 64 0 0,'3'6'488'0'0,"0"3"126"0"0,-1 1-16 0 0,2 5 130 0 0,-4-12-598 0 0,9 46 710 0 0,-3-1 0 0 0,-2 1 0 0 0,-2 55 0 0 0,-1-94-1459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0:14.995"/>
    </inkml:context>
    <inkml:brush xml:id="br0">
      <inkml:brushProperty name="width" value="0.05" units="cm"/>
      <inkml:brushProperty name="height" value="0.05" units="cm"/>
    </inkml:brush>
  </inkml:definitions>
  <inkml:trace contextRef="#ctx0" brushRef="#br0">0 1 8 0 0,'0'0'-4'0'0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1:59.243"/>
    </inkml:context>
    <inkml:brush xml:id="br0">
      <inkml:brushProperty name="width" value="0.05" units="cm"/>
      <inkml:brushProperty name="height" value="0.05" units="cm"/>
      <inkml:brushProperty name="color" value="#E71224"/>
    </inkml:brush>
  </inkml:definitions>
  <inkml:trace contextRef="#ctx0" brushRef="#br0">316 20 100,'0'-1'186,"-1"0"0,1 0 0,-1 0-1,1 0 1,-1 0 0,1 0 0,-1 0 0,0 0 0,1 1-1,-1-1 1,0 0 0,1 0 0,-1 1 0,0-1 0,0 0 0,0 1-1,0-1 1,0 1 0,0-1 0,0 1 0,0-1 0,0 1-1,-1-1 1,-2 1 30,0-1 0,1 1 0,-1 0 0,0 0 0,1 0-1,-1 0 1,-4 1 0,-4 2 86,1 0 0,0 0 0,-20 9 0,10-2 67,0 2 1,1 0-1,-30 25 1,42-31-258,0 1-1,0 0 1,1 1 0,0-1-1,0 1 1,1 1 0,0-1 0,1 1-1,0 0 1,-7 18 0,10-23-82,1 0 1,0 0 0,0 0 0,1 0 0,-1 0 0,1 0 0,0 0-1,0 0 1,0 0 0,0 0 0,1 0 0,-1 0 0,1 0-1,0-1 1,1 1 0,-1 0 0,4 7 0,-2-7-30,0 0-1,0 0 1,1 0 0,0-1 0,-1 1 0,1-1-1,0 0 1,1 0 0,-1 0 0,1 0 0,-1-1 0,7 3-1,5 1-341,0-1 1,1-1-1,0-1 0,0 0 0,0-1 0,0 0 0,21-2 0,14-6-3643,-27 1 1700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1:59.602"/>
    </inkml:context>
    <inkml:brush xml:id="br0">
      <inkml:brushProperty name="width" value="0.05" units="cm"/>
      <inkml:brushProperty name="height" value="0.05" units="cm"/>
      <inkml:brushProperty name="color" value="#E71224"/>
    </inkml:brush>
  </inkml:definitions>
  <inkml:trace contextRef="#ctx0" brushRef="#br0">26 0 412,'-3'117'3781,"-12"58"-2552,9-134-4173,5-32 1546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0.116"/>
    </inkml:context>
    <inkml:brush xml:id="br0">
      <inkml:brushProperty name="width" value="0.05" units="cm"/>
      <inkml:brushProperty name="height" value="0.05" units="cm"/>
      <inkml:brushProperty name="color" value="#E71224"/>
    </inkml:brush>
  </inkml:definitions>
  <inkml:trace contextRef="#ctx0" brushRef="#br0">583 423 552,'-12'-6'457,"-1"1"0,0 1 0,0 0 1,0 0-1,0 2 0,-1-1 0,0 2 0,1 0 0,-24 1 0,8 2-13,0 1 0,0 1-1,-46 14 1,39-7 175,-58 26 1,79-30-443,0 1 1,1 0-1,0 1 1,1 1-1,0 0 1,-17 17 0,28-25-151,0-1 1,0 1 0,1 0 0,-1 0-1,0 0 1,1 1 0,0-1 0,-1 0 0,1 0-1,0 1 1,0-1 0,0 1 0,0-1-1,1 1 1,-1-1 0,1 1 0,0 0 0,-1-1-1,1 1 1,0 0 0,1-1 0,-1 4-1,1-3-11,1-1 1,-1 0-1,0 0 0,1 1 0,0-1 0,-1 0 0,1 0 0,0-1 0,0 1 0,0 0 0,0 0 0,0-1 0,0 0 1,1 1-1,-1-1 0,0 0 0,1 0 0,-1 0 0,1 0 0,-1-1 0,1 1 0,3 0 0,8 1 8,-1-1 0,1 0 0,0-1 0,0 0-1,0-1 1,-1-1 0,1 0 0,0-1 0,-1 0-1,0-1 1,24-10 0,-6-1-71,-1 0 0,-1-2 1,43-33-1,-58 39 26,0-1-1,-1-1 1,-1 0-1,0-1 1,-1 0-1,0 0 1,-1-2 0,-1 1-1,0-1 1,-1 0-1,-1-1 1,-1 0 0,0 0-1,-1 0 1,-1-1-1,-1 0 1,0 0-1,-1 0 1,-1 0 0,-1 0-1,0 0 1,-2 0-1,0 0 1,-6-23 0,-20-50 405,27 90-312,1 2-70,-1 1 1,1-1 0,-1 1 0,0-1-1,0 0 1,0 0 0,1 1-1,-1-1 1,0 0 0,0 0 0,-3 2-1,0 1 2,2 4 3,-1 0-1,1 0 0,0 0 1,1 0-1,0 0 0,0 0 1,1 13-1,0-12 0,7 228 95,2-52-69,-9-176-148,1 0 0,0 0 0,1-1 0,0 1 0,0 0 0,1-1 0,7 15 0,7 8-5443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0.445"/>
    </inkml:context>
    <inkml:brush xml:id="br0">
      <inkml:brushProperty name="width" value="0.05" units="cm"/>
      <inkml:brushProperty name="height" value="0.05" units="cm"/>
      <inkml:brushProperty name="color" value="#E71224"/>
    </inkml:brush>
  </inkml:definitions>
  <inkml:trace contextRef="#ctx0" brushRef="#br0">71 1 668,'-2'14'664,"-4"-2"-56,1 6-52,-1 5-72,0 3-40,-2-2-56,0-4-36,1 2-104,3-7-192,-2 2-168,2-4-176,2-2-392,-4 0-736,6-3 328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0.819"/>
    </inkml:context>
    <inkml:brush xml:id="br0">
      <inkml:brushProperty name="width" value="0.05" units="cm"/>
      <inkml:brushProperty name="height" value="0.05" units="cm"/>
      <inkml:brushProperty name="color" value="#E71224"/>
    </inkml:brush>
  </inkml:definitions>
  <inkml:trace contextRef="#ctx0" brushRef="#br0">94 245 48,'36'-35'2397,"-20"21"-1290,-1-1 1,25-32-1,-37 42-934,1 0-1,-1 0 0,-1 0 0,1 0 1,-1-1-1,1 1 0,-2-1 1,1 0-1,-1 0 0,1 0 0,-2 0 1,1 0-1,-1 0 0,0-11 0,0 15-124,0 1 0,0-1 0,-1 0-1,1 0 1,0 1 0,-1-1 0,1 0-1,-1 1 1,0-1 0,1 1 0,-1-1-1,0 1 1,0-1 0,0 1 0,0-1 0,0 1-1,-1 0 1,1 0 0,0-1 0,0 1-1,-1 0 1,-2-1 0,2 1-10,0 0 0,-1 1 0,1-1 0,-1 1-1,1 0 1,-1 0 0,1-1 0,0 2 0,-1-1 0,1 0 0,-1 0 0,1 1 0,0-1 0,-4 2 0,-3 2 16,0-1 1,1 1-1,-1 1 0,1 0 1,0 0-1,0 0 1,-8 9-1,5-3 3,1 0-1,0 0 1,1 1-1,1 0 0,-14 24 1,19-29-33,-1 0 0,1 1 0,0-1 0,1 1 0,0 0 0,0 0 0,1 0 0,0 0 0,0 0 0,1 0 0,0 0 0,1 12 0,0-16-20,0-1 0,0 1 0,1-1 0,-1 1 1,1-1-1,0 0 0,0 0 0,0 0 0,0 0 0,1 0 0,-1 0 0,1 0 0,-1-1 1,1 1-1,0-1 0,0 0 0,1 0 0,-1 0 0,0 0 0,0 0 0,1-1 0,-1 0 0,1 1 1,0-1-1,-1 0 0,1-1 0,4 1 0,7 1-144,1 0 1,-1-2-1,1 1 0,-1-2 0,22-3 1,-13 0-693,39-11 0,-7-9-3361,-31 8 1648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1.476"/>
    </inkml:context>
    <inkml:brush xml:id="br0">
      <inkml:brushProperty name="width" value="0.05" units="cm"/>
      <inkml:brushProperty name="height" value="0.05" units="cm"/>
      <inkml:brushProperty name="color" value="#E71224"/>
    </inkml:brush>
  </inkml:definitions>
  <inkml:trace contextRef="#ctx0" brushRef="#br0">99 5 64,'1'-1'91,"-1"1"0,0 0 0,0-1 1,1 1-1,-1 0 0,0 0 0,1-1 0,-1 1 0,1 0 1,-1 0-1,0 0 0,1-1 0,-1 1 0,0 0 0,1 0 1,-1 0-1,1 0 0,-1 0 0,1 0 0,-1 0 0,0 0 0,1 0 1,-1 0-1,1 0 0,-1 0 0,1 0 0,-1 0 0,1 1 1,1 4 67,0 1 0,0-1 0,0 1 0,-1 0 0,0 0 0,0-1 0,0 1 0,-1 0 0,0 0 0,0 0 0,-2 11 0,-2 12 180,-11 34 1,4-20-11,-5 26 53,5-27-98,-7 59 0,17-89-217,0 0 1,0 0-1,2 0 1,-1 0 0,1 0-1,1 0 1,0 0-1,1-1 1,7 20-1,-7-26-29,-1 0-1,1 0 1,-1-1-1,1 0 0,1 1 1,-1-1-1,0 0 1,1-1-1,0 1 0,0 0 1,0-1-1,1 0 1,-1 0-1,1 0 0,-1-1 1,1 0-1,0 0 1,0 0-1,0 0 1,0-1-1,0 1 0,0-1 1,1-1-1,-1 1 1,10-1-1,-2 0 16,0-2 1,0 1-1,-1-1 0,1-1 1,0 0-1,-1-1 0,0 0 1,0-1-1,18-10 0,0-6 112,-23 16-2,0 0 1,0 1-1,0-1 1,16-6 0,-22 11-105,-4 23 98,-21 89 16,-75 208 0,63-229-90,-75 167 359,110-256-366,0 1 0,0-1-1,-1 0 1,1 1 0,-1-1 0,1 0-1,-1 0 1,0 0 0,0 0 0,0 0 0,0 0-1,0-1 1,0 1 0,-1-1 0,-4 3 0,5-4-64,0 1 0,0-1 0,0 0 0,-1 0 0,1 0 0,0 0 1,0-1-1,0 1 0,0-1 0,0 1 0,0-1 0,0 0 0,0 1 0,0-1 1,0 0-1,0-1 0,0 1 0,0 0 0,1 0 0,-4-4 0,0 1-274,0 0-1,0-1 0,0 0 0,1 0 0,0 0 0,0 0 0,0-1 1,-3-6-1,5 8-276,0 0 1,1 0-1,-1-1 1,1 1-1,1 0 1,-1 0-1,0-1 1,1-4-1,1-16-2317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2.148"/>
    </inkml:context>
    <inkml:brush xml:id="br0">
      <inkml:brushProperty name="width" value="0.05" units="cm"/>
      <inkml:brushProperty name="height" value="0.05" units="cm"/>
      <inkml:brushProperty name="color" value="#E71224"/>
    </inkml:brush>
  </inkml:definitions>
  <inkml:trace contextRef="#ctx0" brushRef="#br0">218 378 492,'-11'10'440,"1"1"0,1 1 0,0-1 0,0 1 1,1 1-1,-8 16 0,-33 86 915,29-64-873,-2 6 251,2 1 0,-12 60 0,32-117-681,-1-1 0,1 0 0,0 1 0,0-1 1,-1 0-1,1 1 0,0-1 0,0 1 0,0-1 1,0 0-1,0 1 0,0-1 0,0 1 0,0-1 0,-1 0 1,1 1-1,1-1 0,-1 1 0,0-1 0,0 0 1,0 1-1,0-1 0,0 1 0,0-1 0,0 0 1,0 1-1,1-1 0,-1 0 0,0 1 0,0-1 0,1 0 1,-1 1-1,0-1 0,0 0 0,1 1 0,11-11 502,14-27-263,-8 6-88,-1 0 0,-1-2 0,19-57 0,17-106 174,-35 125-276,41-157 165,-54 216-251,0 1-1,0-1 0,1 1 0,1-1 0,0 1 0,0 1 1,1-1-1,0 1 0,17-17 0,-20 23-16,0 1 0,1-1 0,-1 1 0,1 0 1,-1 1-1,1-1 0,0 1 0,0 0 0,0 0 0,0 0 0,0 1 0,0 0 0,1 0 0,-1 0 0,0 0 1,1 1-1,-1 0 0,1 0 0,-1 1 0,0-1 0,1 1 0,-1 0 0,0 1 0,0-1 0,6 3 0,10 4-26,0 1 0,0 1 0,-1 1 0,0 1-1,-1 1 1,-1 0 0,22 20 0,-32-25 7,-1 0 1,1 0 0,-1 1 0,-1 0-1,0 0 1,0 0 0,0 1-1,-1 0 1,-1 0 0,0 1 0,0-1-1,-1 1 1,0 0 0,-1 0-1,0 0 1,0 20 0,-2-27 14,-1 1 0,1-1 0,-1 0 0,0 0 0,0 0 0,0 0 0,0 0 0,-1-1 0,1 1 0,-1 0 0,0-1 1,0 1-1,-6 5 0,3-2 6,-1-2-1,1 1 1,-2-1 0,1 0 0,0 0 0,-13 6 0,1-2 41,-1-1 1,0 0 0,0-2-1,-35 8 1,22-9 37,-1-1 0,0-2 0,-35-2 0,34 0-3,10 1-22,16-1-75,0 1 0,-1-1 0,1-1 0,0 1 0,-13-4 0,20 4-364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3.523"/>
    </inkml:context>
    <inkml:brush xml:id="br0">
      <inkml:brushProperty name="width" value="0.05" units="cm"/>
      <inkml:brushProperty name="height" value="0.05" units="cm"/>
      <inkml:brushProperty name="color" value="#E71224"/>
    </inkml:brush>
  </inkml:definitions>
  <inkml:trace contextRef="#ctx0" brushRef="#br0">0 446 628,'197'-59'4738,"-189"57"-4578,-1-1 1,0 1-1,1-1 0,-1 0 1,0-1-1,0 0 0,-1 0 1,1 0-1,-1-1 1,0 0-1,0 0 0,0-1 1,-1 1-1,0-1 0,0 0 1,4-7-1,-9 12-147,0 1-1,0-1 1,0 1-1,0-1 1,0 1-1,0-1 0,0 1 1,0-1-1,0 1 1,0 0-1,0-1 1,-1 1-1,1-1 1,0 1-1,0-1 1,-1 1-1,1 0 1,0-1-1,0 1 1,-1-1-1,1 1 1,0 0-1,-1-1 1,1 1-1,0 0 1,-1 0-1,1-1 1,-1 1-1,1 0 1,-1 0-1,0-1 1,-14-4 116,6 5-100,0 0-1,0 0 1,-1 2-1,1-1 1,0 1-1,0 0 1,0 1-1,0 0 1,1 0-1,-1 1 1,-13 8-1,12-6-13,-1 1-1,1 0 1,0 1-1,1 0 1,0 1 0,0-1-1,1 2 1,-9 11-1,14-17-9,0 0 0,1 0-1,-1 1 1,1-1 0,0 1-1,0-1 1,0 1 0,1 0-1,0 0 1,0 0 0,0 0-1,0 0 1,1 0 0,-1 0-1,2 0 1,-1 0 0,0 0-1,1 0 1,0 0 0,0 0-1,0 0 1,1-1 0,0 1-1,3 7 1,-1-6-1,1 0-1,-1 0 0,1-1 1,0 0-1,0 0 0,0 0 1,1-1-1,0 0 0,-1 0 1,2 0-1,-1-1 0,0 0 1,1 0-1,-1 0 0,1-1 1,11 2-1,-6-1-3,0-2 1,1 0-1,-1 0 0,0-1 1,1-1-1,-1 0 0,0 0 1,1-2-1,14-3 0,-7-1-23,0 0 0,-1 0 0,0-2 0,30-18 0,-43 22 6,1 1 0,-1-1 0,1-1 1,-1 1-1,-1-1 0,1 0 0,6-11 1,-9 14 5,-1-1 0,0 1 0,-1-1 1,1 1-1,0-1 0,-1 0 0,0 0 1,0 1-1,0-1 0,0 0 0,-1 0 1,0 0-1,1 0 0,-1 0 0,-1 0 1,0-6-1,1 9-10,0 1 20,-1-1 0,1 1-1,0 0 1,0 0 0,-1 0 0,1 0 0,0-1-1,0 1 1,-1 0 0,1 0 0,0 0 0,0 0-1,-1 0 1,1 0 0,0 0 0,-1 0-1,1 0 1,0 0 0,0 0 0,-1 0 0,1 0-1,0 0 1,-1 0 0,1 0 0,0 0-1,0 0 1,-1 1 0,1-1 0,0 0 0,0 0-1,-1 0 1,1 0 0,0 1 0,0-1-1,0 0 1,-1 0 0,1 0 0,0 1 0,0-1-1,0 0 1,-3 4-1,1 0-1,0 0 1,0 1 0,0-1-1,1 0 1,-1 1-1,1-1 1,0 1 0,1-1-1,-1 1 1,1 0-1,0-1 1,0 1 0,0 0-1,1-1 1,-1 1 0,1-1-1,2 8 1,-1-9 2,-1 1 1,1-1-1,0 0 0,0 1 1,1-1-1,-1 0 0,1 0 1,-1 0-1,1-1 1,0 1-1,0 0 0,0-1 1,0 0-1,1 0 1,-1 0-1,0 0 0,1-1 1,0 1-1,-1-1 1,1 0-1,0 0 0,0 0 1,6 0-1,-3 0-22,0-1-1,1 0 1,-1-1-1,0 0 1,1 0 0,-1-1-1,0 0 1,0 0-1,0 0 1,0-1 0,-1 0-1,1 0 1,-1-1-1,10-6 1,-7 3-57,1 0-1,-1-1 1,0 0 0,-1-1-1,0 0 1,0 0 0,-1-1-1,8-12 1,3-24-151,-18 45 205,2 2-47,-1-1 66,1 1 0,-1-1 0,1 1 0,-1 0 0,0-1 0,1 1 0,-1 0 0,0 0 0,1 0 0,-1 0 0,0 0-1,0 0 1,0 1 0,0-1 0,1 2 0,19 15-3,-3-11 9,-1-1-1,1 0 1,0-2-1,1 0 1,-1-1 0,27 1-1,-16-4 3,0 0 0,0-2 1,42-8-1,-47 5 17,-1-2 1,0 0 0,0-2-1,-1 0 1,0-1 0,-1-2-1,0 0 1,-1-1 0,35-30-1,-45 34 33,-1 0 0,0-1-1,0 0 1,-2 0-1,1-1 1,-1 0-1,-1-1 1,9-19-1,-12 22 1,0 0-1,-1 0 1,0 0-1,0 0 1,-1 0 0,0 0-1,-1 0 1,0 0-1,-1 0 1,0 0-1,0 0 1,0 0-1,-5-13 1,-18-49 739,24 70-649,-3 3-89,0 2-41,0-1 0,1 1 0,-1 0 0,1-1 0,0 1 0,0 0 0,0 1 1,0-1-1,1 0 0,0 0 0,-1 1 0,2-1 0,-1 0 0,0 1 0,1 6 0,-2 11 28,2 42 0,17 222 105,-12-246-131,3 51 111,-8-90-124,0-1 0,0 0 1,0 0-1,0 0 1,0 0-1,0 1 0,0-1 1,0 0-1,0 0 1,0 0-1,0 0 0,0 1 1,0-1-1,0 0 1,0 0-1,0 0 1,0 0-1,-1 1 0,1-1 1,0 0-1,0 0 1,0 0-1,0 0 0,0 0 1,0 0-1,-1 1 1,1-1-1,0 0 0,0 0 1,0 0-1,0 0 1,0 0-1,-1 0 0,1 0 1,0 0-1,0 0 1,0 0-1,-1 0 0,1 0 1,0 0-1,0 0 1,0 0-1,0 0 0,-1 0 1,1 0-1,0 0 1,0 0-1,0 0 1,0 0-1,-1 0 0,1 0 1,0 0-1,0 0 1,0 0-1,0-1 0,-1 1 1,1 0-1,0 0 1,0 0-1,0 0 0,0 0 1,0 0-1,0-1 1,-180-180 67,151 152-30,25 26-39,2 1 3,-1-1 0,0 1 0,1-1 1,-1 1-1,1-1 0,0 0 0,0 0 0,0 0 1,0 0-1,1-1 0,-3-4 0,6 7-4,-1 0 0,1 0 0,0 0 0,0 1 0,-1-1 0,1 0 0,0 1 0,0-1 0,0 1 0,-1 0 0,1-1 0,3 1 0,54-4-529,0 2 0,-1 3 0,70 10 0,-119-10-370,-1 1 0,1-1-1,0 2 1,12 4 0,-8-3-1226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3.867"/>
    </inkml:context>
    <inkml:brush xml:id="br0">
      <inkml:brushProperty name="width" value="0.05" units="cm"/>
      <inkml:brushProperty name="height" value="0.05" units="cm"/>
      <inkml:brushProperty name="color" value="#E71224"/>
    </inkml:brush>
  </inkml:definitions>
  <inkml:trace contextRef="#ctx0" brushRef="#br0">23 1 20,'0'5'688,"-4"10"-384,0-9-12,-2 3-52,4 0 28,-3-1-80,3 3-16,2-2-80,0 2-92,2-5-108,3 1-256,1-1-384,-2-2 172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4.195"/>
    </inkml:context>
    <inkml:brush xml:id="br0">
      <inkml:brushProperty name="width" value="0.05" units="cm"/>
      <inkml:brushProperty name="height" value="0.05" units="cm"/>
      <inkml:brushProperty name="color" value="#E71224"/>
    </inkml:brush>
  </inkml:definitions>
  <inkml:trace contextRef="#ctx0" brushRef="#br0">69 233 992,'8'-9'5128,"-10"30"-4742,-1-1-1,0 1 1,-2-1 0,0 0-1,-1-1 1,-10 22 0,5-12-1090,-14 58 0,29-77-3314</inkml:trace>
  <inkml:trace contextRef="#ctx0" brushRef="#br0" timeOffset="1">221 5 208,'7'-2'552,"-3"0"332,16 6-912,-5-3-244,-9 7-288,0 3 128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1T16:50:15.353"/>
    </inkml:context>
    <inkml:brush xml:id="br0">
      <inkml:brushProperty name="width" value="0.05" units="cm"/>
      <inkml:brushProperty name="height" value="0.05" units="cm"/>
    </inkml:brush>
  </inkml:definitions>
  <inkml:trace contextRef="#ctx0" brushRef="#br0">0 1 8 0 0,'0'0'-4'0'0</inkml:trace>
  <inkml:trace contextRef="#ctx0" brushRef="#br0" timeOffset="1">0 1 8 0 0,'0'0'139'0'0</inkml:trace>
  <inkml:trace contextRef="#ctx0" brushRef="#br0" timeOffset="2">0 1 44 0 0,'0'0'0'0'0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4.742"/>
    </inkml:context>
    <inkml:brush xml:id="br0">
      <inkml:brushProperty name="width" value="0.05" units="cm"/>
      <inkml:brushProperty name="height" value="0.05" units="cm"/>
      <inkml:brushProperty name="color" value="#E71224"/>
    </inkml:brush>
  </inkml:definitions>
  <inkml:trace contextRef="#ctx0" brushRef="#br0">162 359 352,'-1'-3'270,"0"0"0,0 0-1,-1 0 1,1 0 0,-1 0 0,0 1 0,0-1-1,0 0 1,0 1 0,0-1 0,0 1-1,-1 0 1,1 0 0,-1 0 0,0 0 0,0 0-1,0 1 1,0-1 0,0 1 0,-3-2 0,2 2-146,1-1 0,-1 1 0,0 0 0,1 0 0,-1 0 0,0 0 0,0 0 0,0 1 0,0 0 1,0 0-1,1 0 0,-1 0 0,0 1 0,0 0 0,0 0 0,0 0 0,-3 1 0,4 0-57,0-1 0,0 1-1,0 0 1,0 0-1,1 0 1,-1 0 0,1 1-1,0-1 1,0 1-1,0-1 1,0 1-1,0 0 1,0 0 0,1 0-1,-3 6 1,3-7-50,1 0 1,0 0 0,0 0-1,0-1 1,0 1 0,0 0-1,0 0 1,0 0 0,0 0 0,1 0-1,-1 0 1,1 0 0,0-1-1,-1 1 1,1 0 0,0 0-1,0-1 1,0 1 0,0-1-1,1 1 1,-1-1 0,0 1-1,1-1 1,-1 0 0,0 1-1,1-1 1,0 0 0,-1 0-1,3 1 1,6 4-43,1 0 1,-1-1 0,1 0-1,-1 0 1,1-1-1,1-1 1,-1 0 0,0-1-1,1 0 1,20 1-1,-25-3-13,0 0-1,1-1 0,-1 0 0,0-1 1,0 1-1,0-1 0,0-1 0,0 1 1,0-1-1,0-1 0,-1 1 0,0-1 1,0 0-1,0 0 0,0-1 0,0 0 1,-1 0-1,6-7 0,-4 4-4,-4 5 85,0 1 1,0-1-1,-1 0 1,1 0 0,-1 0-1,0 0 1,0 0-1,0-1 1,-1 1-1,1-1 1,-1 1-1,0-1 1,2-5-1,-1 7 25,0 0-1,1 0 1,-1 0-1,1 0 1,0 1-1,-1-1 1,1 1-1,0 0 0,3-2 1,26 1 188,1-1 0,-2-2 0,1-1 0,0-2-1,45-17 1,-60 18-174,-1 0 0,0-2 1,0 1-1,-1-2 0,0 0 0,-1-1 0,0 0 0,0-1 0,-1 0 0,15-20 0,-26 28-55,0 1-1,0-1 1,-1 0 0,1 0 0,-1 0 0,0 0-1,0 0 1,0 0 0,0-1 0,-1 1 0,0 0-1,0 0 1,0-1 0,0 1 0,-1 0 0,1 0-1,-1 0 1,0 0 0,-2-5 0,2 7-19,0-1 1,0 1 0,0-1-1,0 1 1,-1 0 0,1 0-1,-1-1 1,1 1-1,-1 0 1,0 0 0,0 1-1,0-1 1,0 0 0,0 0-1,0 1 1,0 0-1,-1-1 1,1 1 0,0 0-1,-1 0 1,1 0 0,-1 0-1,1 1 1,-1-1-1,0 1 1,1-1 0,-1 1-1,0 0 1,1 0 0,-1 0-1,-4 1 1,-4 2-3,0 0 1,0 1-1,0 1 0,0 0 1,1 0-1,0 0 1,0 2-1,1-1 0,-1 1 1,1 1-1,1-1 1,-1 1-1,1 1 0,-9 13 1,6-8 1,0 1 0,1 1 0,0 0 0,1 1 0,1-1 0,1 2 0,1-1 0,-7 24 0,12-33-47,0-1 0,0 1 1,0 0-1,1-1 0,0 1 0,1 0 0,0 0 1,0-1-1,0 1 0,1-1 0,0 1 1,1-1-1,-1 1 0,2-1 0,-1 0 1,1-1-1,0 1 0,0 0 0,6 6 0,-2-5-48,0 0-1,0 0 1,0-1-1,1 0 1,0-1-1,0 0 0,1 0 1,0-1-1,0 0 1,0-1-1,1 0 1,18 4-1,57 6-2059,-26-13-2349,-28-6 1801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5.101"/>
    </inkml:context>
    <inkml:brush xml:id="br0">
      <inkml:brushProperty name="width" value="0.05" units="cm"/>
      <inkml:brushProperty name="height" value="0.05" units="cm"/>
      <inkml:brushProperty name="color" value="#E71224"/>
    </inkml:brush>
  </inkml:definitions>
  <inkml:trace contextRef="#ctx0" brushRef="#br0">56 14 1252,'2'-1'667,"0"-1"0,0 0-1,0 1 1,0 0 0,1-1-1,-1 1 1,0 0 0,1 0 0,-1 0-1,3 0 1,95 10 809,-32-3-2336,-3 2-4322</inkml:trace>
  <inkml:trace contextRef="#ctx0" brushRef="#br0" timeOffset="1">0 176 456,'0'0'1300,"13"7"-928,5-7-52,3-1-140,10-5-164,2 4-208,-2-2-220,0-1-440,16-1 196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7:22:05.648"/>
    </inkml:context>
    <inkml:brush xml:id="br0">
      <inkml:brushProperty name="width" value="0.05" units="cm"/>
      <inkml:brushProperty name="height" value="0.05" units="cm"/>
      <inkml:brushProperty name="color" value="#E71224"/>
    </inkml:brush>
  </inkml:definitions>
  <inkml:trace contextRef="#ctx0" brushRef="#br0">635 115 816,'3'-5'455,"-1"-1"1,0 1-1,0 0 0,0-1 1,-1 1-1,0-1 0,0 0 0,0-6 1,-1 10-302,0 0 0,0-1 1,-1 1-1,1 0 0,-1 0 1,1-1-1,-1 1 0,0 0 0,0 0 1,1 0-1,-2 0 0,1 0 1,0 0-1,0 0 0,-1 0 1,1 1-1,-1-1 0,1 0 1,-1 1-1,0-1 0,1 1 0,-5-2 1,2 1-51,0 0 0,-1 0 0,1 1 0,-1-1 0,1 1 1,-1 0-1,1 1 0,-1-1 0,0 1 0,1 0 0,-1 0 0,0 0 0,1 1 1,-1 0-1,0-1 0,1 2 0,-1-1 0,1 1 0,0-1 0,-1 1 0,1 0 0,-7 5 1,-3 2 6,1 0 0,0 0 1,1 2-1,0-1 0,-18 22 1,15-14-52,1 1 0,0 0 0,1 1 0,2 0 0,0 1 0,1 0 0,1 1 0,1 0 0,0 0 0,2 1 0,1 0 0,1 0 0,1 0 0,0 25 0,2-40-51,-1 24 48,2 1 0,0 0 0,3 0 0,0 0 0,2-1-1,11 39 1,2-14 104,-17-57-83,-9-25-24,1 5-46,7 19-25,-11 19-106,-25 51 58,-66 112 4,55-107 62,26-44 1,1 1 1,1 2-1,-22 54 1,38-79-214,0 1 0,1-1 1,0 1-1,0 0 0,1-1 1,-1 17-1,2-23 122,0 0 0,0 1 0,1-1 0,-1 0 1,1 0-1,-1 0 0,1 0 0,0 0 0,0 0 0,0 0 0,0 0 0,0 0 1,0 0-1,1 0 0,-1 0 0,0-1 0,1 1 0,0-1 0,-1 1 1,1-1-1,0 1 0,0-1 0,0 0 0,0 0 0,0 0 0,0 0 0,0 0 1,0-1-1,0 1 0,0 0 0,4-1 0,14 3-3149,5-3 244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13.291"/>
    </inkml:context>
    <inkml:brush xml:id="br0">
      <inkml:brushProperty name="width" value="0.05" units="cm"/>
      <inkml:brushProperty name="height" value="0.05" units="cm"/>
      <inkml:brushProperty name="color" value="#E71224"/>
    </inkml:brush>
  </inkml:definitions>
  <inkml:trace contextRef="#ctx0" brushRef="#br0">203 1 268 0 0,'-36'61'1214'0'0,"-14"35"61"0"0,5 2-337 0 0,-18 49 425 0 0,54-110-734 0 0,9-36-381 0 0,8-11 155 0 0,0 0 1 0 0,-1 0-1 0 0,-1-1 0 0 0,11-21 1 0 0,-7 12-187 0 0,51-109 313 0 0,-10 17-208 0 0,-44 98-277 0 0,-4 8-28 0 0,-1 0 0 0 0,1 1 1 0 0,1-1-1 0 0,6-9 0 0 0,-9 14-16 0 0,0 0-1 0 0,1 0 0 0 0,-1 0 0 0 0,0 0 0 0 0,1 0 0 0 0,-1 0 1 0 0,0 0-1 0 0,1 0 0 0 0,-1 0 0 0 0,1 0 0 0 0,-1 1 1 0 0,1-1-1 0 0,0 1 0 0 0,-1-1 0 0 0,1 1 0 0 0,0 0 1 0 0,-1-1-1 0 0,1 1 0 0 0,0 0 0 0 0,-1 0 0 0 0,1 0 0 0 0,0 1 1 0 0,2-1-1 0 0,3 3-5 0 0,-1-1 1 0 0,0 1-1 0 0,0 0 0 0 0,0 1 1 0 0,0-1-1 0 0,0 1 0 0 0,-1 0 1 0 0,1 1-1 0 0,-1-1 0 0 0,0 1 1 0 0,-1 0-1 0 0,1 0 0 0 0,-1 1 1 0 0,0-1-1 0 0,0 1 0 0 0,-1 0 1 0 0,0 0-1 0 0,5 11 0 0 0,-3-4 1 0 0,1 0 0 0 0,-2 0 0 0 0,0 1 0 0 0,-1-1 0 0 0,0 1 0 0 0,-1-1 0 0 0,0 1 0 0 0,-1 26-1 0 0,-4-15-2 0 0,0 1 0 0 0,-2-1-1 0 0,-1 0 1 0 0,-10 26-1 0 0,10-37 73 0 0,-1-1 0 0 0,-1-1 0 0 0,0 1 0 0 0,0-1 0 0 0,-1 0 0 0 0,-1-1 0 0 0,0 0 0 0 0,0-1 0 0 0,-21 16 0 0 0,24-21 37 0 0,-1 0 1 0 0,1-1-1 0 0,-1 1 0 0 0,-1-2 0 0 0,1 1 0 0 0,0-1 1 0 0,-1 0-1 0 0,0-1 0 0 0,-12 2 0 0 0,15-3-26 0 0,0 0-1 0 0,1-1 0 0 0,-1 0 1 0 0,0 0-1 0 0,0 0 1 0 0,0-1-1 0 0,0 1 1 0 0,0-1-1 0 0,0-1 1 0 0,0 1-1 0 0,1-1 0 0 0,-1 0 1 0 0,1-1-1 0 0,-11-5 1 0 0,14 7-96 0 0,0 0 0 0 0,1-1 1 0 0,-1 1-1 0 0,1-1 1 0 0,0 1-1 0 0,-1-1 0 0 0,1 1 1 0 0,0-1-1 0 0,0 0 0 0 0,0 0 1 0 0,0 0-1 0 0,0 0 0 0 0,0 1 1 0 0,0-1-1 0 0,1 0 1 0 0,-1 0-1 0 0,1 0 0 0 0,-1 0 1 0 0,1-1-1 0 0,0 1 0 0 0,0 0 1 0 0,0 0-1 0 0,0 0 0 0 0,0 0 1 0 0,0 0-1 0 0,1 0 1 0 0,-1 0-1 0 0,1 0 0 0 0,-1 0 1 0 0,1 0-1 0 0,0 0 0 0 0,0 0 1 0 0,0 0-1 0 0,0 1 0 0 0,0-1 1 0 0,0 0-1 0 0,2-2 1 0 0,3-3-298 0 0,-1 0 0 0 0,1 1 0 0 0,0-1 0 0 0,0 1 0 0 0,0 0 0 0 0,1 0 0 0 0,12-7 0 0 0,25-10-3903 0 0,-19 11 1804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13.651"/>
    </inkml:context>
    <inkml:brush xml:id="br0">
      <inkml:brushProperty name="width" value="0.05" units="cm"/>
      <inkml:brushProperty name="height" value="0.05" units="cm"/>
      <inkml:brushProperty name="color" value="#E71224"/>
    </inkml:brush>
  </inkml:definitions>
  <inkml:trace contextRef="#ctx0" brushRef="#br0">56 1 56 0 0,'-1'27'2676'0'0,"-2"27"-675"0"0,3-43-1737 0 0,0 0 0 0 0,-1 0 0 0 0,-1 0 1 0 0,-3 16-1 0 0,-33 137-235 0 0,33-154-3041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14.011"/>
    </inkml:context>
    <inkml:brush xml:id="br0">
      <inkml:brushProperty name="width" value="0.05" units="cm"/>
      <inkml:brushProperty name="height" value="0.05" units="cm"/>
      <inkml:brushProperty name="color" value="#E71224"/>
    </inkml:brush>
  </inkml:definitions>
  <inkml:trace contextRef="#ctx0" brushRef="#br0">99 16 120 0 0,'13'-16'4433'0'0,"-13"28"-871"0"0,-2 8-4034 0 0,0 7 751 0 0,-1-1-1 0 0,-2 1 0 0 0,-1-1 0 0 0,-9 27 0 0 0,2-12-383 0 0,-36 124 1043 0 0,43-138-2810 0 0,1 1 0 0 0,0 28-1 0 0,4-38-521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14.667"/>
    </inkml:context>
    <inkml:brush xml:id="br0">
      <inkml:brushProperty name="width" value="0.05" units="cm"/>
      <inkml:brushProperty name="height" value="0.05" units="cm"/>
      <inkml:brushProperty name="color" value="#E71224"/>
    </inkml:brush>
  </inkml:definitions>
  <inkml:trace contextRef="#ctx0" brushRef="#br0">364 0 144 0 0,'-22'4'434'0'0,"0"1"-1"0"0,0 1 1 0 0,0 1 0 0 0,1 1 0 0 0,0 0-1 0 0,0 2 1 0 0,1 1 0 0 0,1 0-1 0 0,0 1 1 0 0,0 1 0 0 0,1 1-1 0 0,1 1 1 0 0,0 0 0 0 0,1 1 0 0 0,-17 22-1 0 0,29-32-361 0 0,0 0-1 0 0,0-1 0 0 0,1 1 1 0 0,-1 0-1 0 0,1 1 1 0 0,1-1-1 0 0,0 1 0 0 0,-1-1 1 0 0,2 1-1 0 0,-1-1 0 0 0,1 1 1 0 0,0 0-1 0 0,1 0 0 0 0,-1 0 1 0 0,1 0-1 0 0,1 0 1 0 0,-1-1-1 0 0,1 1 0 0 0,0 0 1 0 0,1 0-1 0 0,0-1 0 0 0,0 1 1 0 0,4 8-1 0 0,-2-6-22 0 0,1-1 0 0 0,0 0 1 0 0,1 0-1 0 0,-1 0 0 0 0,2 0 0 0 0,-1-1 0 0 0,1 0 0 0 0,0-1 0 0 0,1 1 0 0 0,-1-1 1 0 0,1-1-1 0 0,0 1 0 0 0,1-2 0 0 0,-1 1 0 0 0,19 6 0 0 0,-7-4-144 0 0,0-1-1 0 0,0-1 1 0 0,1-1-1 0 0,0 0 0 0 0,0-2 1 0 0,0 0-1 0 0,0-2 1 0 0,24-2-1 0 0,2-8-1275 0 0,-18-1-2519 0 0,-22 7 1941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15.620"/>
    </inkml:context>
    <inkml:brush xml:id="br0">
      <inkml:brushProperty name="width" value="0.05" units="cm"/>
      <inkml:brushProperty name="height" value="0.05" units="cm"/>
      <inkml:brushProperty name="color" value="#E71224"/>
    </inkml:brush>
  </inkml:definitions>
  <inkml:trace contextRef="#ctx0" brushRef="#br0">314 4 424 0 0,'0'0'93'0'0,"0"-1"0"0"0,-1 1 0 0 0,1 0 0 0 0,0 0 0 0 0,-1-1 0 0 0,1 1 0 0 0,0 0 0 0 0,-1 0 0 0 0,1 0 0 0 0,-1-1 0 0 0,1 1 0 0 0,0 0 0 0 0,-1 0 0 0 0,1 0 0 0 0,-1 0 0 0 0,1 0 0 0 0,-1 0 0 0 0,1 0 0 0 0,0 0 0 0 0,-1 0 0 0 0,1 0 0 0 0,-1 0 0 0 0,1 0 1 0 0,-1 0-1 0 0,1 0 0 0 0,0 0 0 0 0,-1 0 0 0 0,1 1 0 0 0,-1-1 0 0 0,0 0 0 0 0,-7 5 123 0 0,-1 0 1 0 0,1 0 0 0 0,0 1-1 0 0,0 0 1 0 0,0 1-1 0 0,1 0 1 0 0,0 0 0 0 0,0 0-1 0 0,1 1 1 0 0,0 0 0 0 0,0 0-1 0 0,-4 10 1 0 0,-10 19 334 0 0,-24 58 1 0 0,35-74-420 0 0,2 0 1 0 0,0 1 0 0 0,1 0-1 0 0,1 0 1 0 0,1 1-1 0 0,1-1 1 0 0,1 1 0 0 0,1 0-1 0 0,3 34 1 0 0,-1-46-92 0 0,0-1 0 0 0,1 0 1 0 0,1 0-1 0 0,-1 0 0 0 0,2 0 1 0 0,-1-1-1 0 0,1 1 0 0 0,1-1 0 0 0,0 0 1 0 0,0 0-1 0 0,1 0 0 0 0,0-1 0 0 0,0 0 1 0 0,1 0-1 0 0,0-1 0 0 0,0 0 1 0 0,1 0-1 0 0,0 0 0 0 0,0-1 0 0 0,1 0 1 0 0,-1-1-1 0 0,1 0 0 0 0,13 5 1 0 0,-14-7-25 0 0,1-1 1 0 0,-1 0-1 0 0,0 0 0 0 0,1-1 1 0 0,0 0-1 0 0,-1 0 1 0 0,1-1-1 0 0,-1-1 1 0 0,1 1-1 0 0,0-1 1 0 0,-1-1-1 0 0,1 1 1 0 0,-1-1-1 0 0,0-1 1 0 0,1 0-1 0 0,-1 0 1 0 0,-1 0-1 0 0,13-8 1 0 0,-3 1 98 0 0,-2 0 1 0 0,0 0-1 0 0,0-2 1 0 0,-1 0 0 0 0,0 0-1 0 0,-1-2 1 0 0,20-24-1 0 0,-14 9 1038 0 0,-18 28-834 0 0,1 4-295 0 0,-1 1 0 0 0,0 0-1 0 0,0-1 1 0 0,-1 1-1 0 0,1 0 1 0 0,-1 0-1 0 0,1 0 1 0 0,-1-1 0 0 0,0 1-1 0 0,-1 6 1 0 0,-9 42 54 0 0,6-36-47 0 0,-45 208 143 0 0,33-160-156 0 0,-4 18 203 0 0,-3-2 1 0 0,-60 138-1 0 0,75-201-243 0 0,1-3 178 0 0,0 1 0 0 0,-1-1 1 0 0,-1 0-1 0 0,-11 14 1 0 0,17-25-93 0 0,0 0 1 0 0,0 0 0 0 0,0 0-1 0 0,-1 0 1 0 0,1 0-1 0 0,-1-1 1 0 0,1 0 0 0 0,-1 1-1 0 0,0-1 1 0 0,0-1 0 0 0,0 1-1 0 0,0 0 1 0 0,-1-1 0 0 0,1 0-1 0 0,0 0 1 0 0,-1 0 0 0 0,1-1-1 0 0,0 0 1 0 0,-8 0-1 0 0,1 0-71 0 0,1-1 0 0 0,-1-1 0 0 0,1 0 0 0 0,-1 0-1 0 0,1-1 1 0 0,0 0 0 0 0,0-1 0 0 0,0 0-1 0 0,1-1 1 0 0,-15-9 0 0 0,12 6-1236 0 0,0-1-1 0 0,1-1 0 0 0,-20-21 1 0 0,14 12-2756 0 0,-2 0 303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24.184"/>
    </inkml:context>
    <inkml:brush xml:id="br0">
      <inkml:brushProperty name="width" value="0.05" units="cm"/>
      <inkml:brushProperty name="height" value="0.05" units="cm"/>
      <inkml:brushProperty name="color" value="#E71224"/>
    </inkml:brush>
  </inkml:definitions>
  <inkml:trace contextRef="#ctx0" brushRef="#br0">1 16 32 0 0,'0'0'2421'0'0,"18"16"-2392"0"0,-8-10-1 0 0,1-1 0 0 0,0 0 0 0 0,0 0 0 0 0,0-1 0 0 0,1 0 0 0 0,0-1 0 0 0,20 2 0 0 0,87 5 107 0 0,-113-9-131 0 0,346 14 100 0 0,-166-11-85 0 0,93 3-8 0 0,-130-2 35 0 0,69 6-215 0 0,48 16-15 0 0,-4-13 191 0 0,35-9-4 0 0,73 1 16 0 0,-272-3 9 0 0,378-12 27 0 0,-148-1-86 0 0,-31 8 53 0 0,-154 3-29 0 0,-44 2 18 0 0,89-5 27 0 0,-36-4-37 0 0,9-1 41 0 0,309-25 118 0 0,-267 21-136 0 0,158 7 109 0 0,-211 5-106 0 0,128-10-37 0 0,-187 10 19 0 0,103-2 32 0 0,481-13 32 0 0,-617 14-60 0 0,369-4-13 0 0,-200 2-2 0 0,179 2 28 0 0,-52-5-32 0 0,-240 1 20 0 0,394 3-42 0 0,97-32 96 0 0,-243 24-100 0 0,-94 8 107 0 0,-11 2-32 0 0,299 10 67 0 0,-428-8-108 0 0,236 2 15 0 0,-186 0 4 0 0,-29 0-27 0 0,142 1 17 0 0,-102 5-40 0 0,-42-2 29 0 0,81-7 9 0 0,-16 12 0 0 0,105-1-1 0 0,56-7 6 0 0,-196 4-34 0 0,-81-3 20 0 0,132-9 0 0 0,-139-1-14 0 0,485 7 61 0 0,-239-13-59 0 0,-151 2 2 0 0,-60 12-7 0 0,-86-2 9 0 0,0-1 0 0 0,50-5 0 0 0,-66 1 13 0 0,37 3 0 0 0,-2 0-1 0 0,93-1-2 0 0,78-4 1 0 0,-99 1-3 0 0,132 15-1 0 0,-34 0 43 0 0,-107-9-14 0 0,178-1-35 0 0,62 8-36 0 0,-81 0 35 0 0,16-3-2 0 0,91 0 48 0 0,-296-9-40 0 0,209-9 18 0 0,152 1 204 0 0,-218 18-173 0 0,250 0 89 0 0,421-15 450 0 0,-891 7-379 0 0,0-1 0 0 0,0-1 0 0 0,0 0 0 0 0,0-1 0 0 0,21-7 0 0 0,0 1-62 0 0,0 2 0 0 0,1 1-1 0 0,51-2 1 0 0,-37 4-78 0 0,366-6 140 0 0,-141 9-215 0 0,92 3-18 0 0,-14 1 45 0 0,-164-18 80 0 0,-155 11-76 0 0,-7 2-24 0 0,25-3-8 0 0,68-16-1 0 0,-96 17 8 0 0,-1 0-1 0 0,1 2 1 0 0,42 1 0 0 0,-34 1 0 0 0,34-4 1 0 0,85-17 81 0 0,-105 14-68 0 0,2 2-1 0 0,-1 3 1 0 0,0 1-1 0 0,0 2 0 0 0,0 2 1 0 0,47 10-1 0 0,47 3 40 0 0,154-2 8 0 0,-198-12-50 0 0,113 1-6 0 0,-140-2 30 0 0,76 5-54 0 0,-80-2 42 0 0,23 2-4343 0 0,-82-6 2730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17:22:27.513"/>
    </inkml:context>
    <inkml:brush xml:id="br0">
      <inkml:brushProperty name="width" value="0.05" units="cm"/>
      <inkml:brushProperty name="height" value="0.05" units="cm"/>
      <inkml:brushProperty name="color" value="#E71224"/>
    </inkml:brush>
  </inkml:definitions>
  <inkml:trace contextRef="#ctx0" brushRef="#br0">100 0 188 0 0,'-5'15'271'0'0,"0"0"0"0"0,1 0 1 0 0,0 1-1 0 0,1-1 0 0 0,1 1 0 0 0,1 0 1 0 0,0 16-1 0 0,0-12-154 0 0,-3 33 182 0 0,-5 137 532 0 0,7 32-87 0 0,2 14 289 0 0,1-208-888 0 0,2 0-1 0 0,7 32 1 0 0,-5-32-5 0 0,0 0 0 0 0,0 35-1 0 0,1 129 317 0 0,-5-76-225 0 0,-3 123 109 0 0,-7-148-258 0 0,4-53-16 0 0,-1 41 0 0 0,-3 28 1 0 0,5-78-47 0 0,1-1 0 0 0,2 47 0 0 0,2-35-4 0 0,-4 44 0 0 0,-1-1 16 0 0,-8 208 41 0 0,9-150-62 0 0,1-18 2 0 0,1-77 11 0 0,9 78 0 0 0,-4-80-2 0 0,-1 81-1 0 0,-3 41-6 0 0,-5 127 4 0 0,7-164-17 0 0,-15 323 57 0 0,6-276-26 0 0,18 300 19 0 0,-10-434-43 0 0,-4 49 1 0 0,0-1 13 0 0,-11 134-11 0 0,0 6-30 0 0,13-90 31 0 0,8 237 20 0 0,2-197-13 0 0,-9-155-15 0 0,1 23 12 0 0,20 400 103 0 0,0 97-64 0 0,8 15-63 0 0,10-290-45 0 0,-38-266 52 0 0,13 82-15 0 0,5 114 0 0 0,-16-134 14 0 0,1 27 12 0 0,-9 108 0 0 0,-17 40-52 0 0,15-161-264 0 0,7-80 240 0 0,0 0 1 0 0,0 0 0 0 0,0-1-1 0 0,0 1 1 0 0,0 0 0 0 0,0 0-1 0 0,0 0 1 0 0,0 0 0 0 0,0 0-1 0 0,0 0 1 0 0,-1 0 0 0 0,1 0-1 0 0,0-1 1 0 0,0 1 0 0 0,0 0-1 0 0,0 0 1 0 0,0 0 0 0 0,0 0-1 0 0,0 0 1 0 0,0 0 0 0 0,0 0-1 0 0,-1 0 1 0 0,1 0 0 0 0,0 0-1 0 0,0 0 1 0 0,0 0 0 0 0,0 0-1 0 0,0 0 1 0 0,0 0 0 0 0,-1 0-1 0 0,1 0 1 0 0,0 0 0 0 0,0 0-1 0 0,0 0 1 0 0,0 0 0 0 0,0 0-1 0 0,0 0 1 0 0,-1 0 0 0 0,1 0-1 0 0,0 0 1 0 0,0 0 0 0 0,0 0-1 0 0,0 0 1 0 0,0 0 0 0 0,0 0-1 0 0,0 0 1 0 0,0 0 0 0 0,-1 0-1 0 0,1 0 1 0 0,0 0 0 0 0,0 1-1 0 0,0-1 1 0 0,0 0 0 0 0,0 0-1 0 0,0 0 1 0 0,0 0 0 0 0,-7-11-1012 0 0,-2-6-714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p:nvPr>
        </p:nvSpPr>
        <p:spPr>
          <a:xfrm>
            <a:off x="504000" y="1769040"/>
            <a:ext cx="907164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28" name="PlaceHolder 3"/>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30"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31"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32"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33" name="PlaceHolder 5"/>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35" name="PlaceHolder 2"/>
          <p:cNvSpPr>
            <a:spLocks noGrp="1"/>
          </p:cNvSpPr>
          <p:nvPr>
            <p:ph/>
          </p:nvPr>
        </p:nvSpPr>
        <p:spPr>
          <a:xfrm>
            <a:off x="504000" y="1769040"/>
            <a:ext cx="292068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36" name="PlaceHolder 3"/>
          <p:cNvSpPr>
            <a:spLocks noGrp="1"/>
          </p:cNvSpPr>
          <p:nvPr>
            <p:ph/>
          </p:nvPr>
        </p:nvSpPr>
        <p:spPr>
          <a:xfrm>
            <a:off x="3571200" y="1769040"/>
            <a:ext cx="292068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37" name="PlaceHolder 4"/>
          <p:cNvSpPr>
            <a:spLocks noGrp="1"/>
          </p:cNvSpPr>
          <p:nvPr>
            <p:ph/>
          </p:nvPr>
        </p:nvSpPr>
        <p:spPr>
          <a:xfrm>
            <a:off x="6638040" y="1769040"/>
            <a:ext cx="292068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38" name="PlaceHolder 5"/>
          <p:cNvSpPr>
            <a:spLocks noGrp="1"/>
          </p:cNvSpPr>
          <p:nvPr>
            <p:ph/>
          </p:nvPr>
        </p:nvSpPr>
        <p:spPr>
          <a:xfrm>
            <a:off x="504000" y="4059360"/>
            <a:ext cx="292068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39" name="PlaceHolder 6"/>
          <p:cNvSpPr>
            <a:spLocks noGrp="1"/>
          </p:cNvSpPr>
          <p:nvPr>
            <p:ph/>
          </p:nvPr>
        </p:nvSpPr>
        <p:spPr>
          <a:xfrm>
            <a:off x="3571200" y="4059360"/>
            <a:ext cx="292068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40" name="PlaceHolder 7"/>
          <p:cNvSpPr>
            <a:spLocks noGrp="1"/>
          </p:cNvSpPr>
          <p:nvPr>
            <p:ph/>
          </p:nvPr>
        </p:nvSpPr>
        <p:spPr>
          <a:xfrm>
            <a:off x="6638040" y="4059360"/>
            <a:ext cx="2920680" cy="209124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subTitle"/>
          </p:nvPr>
        </p:nvSpPr>
        <p:spPr>
          <a:xfrm>
            <a:off x="504000" y="1769040"/>
            <a:ext cx="9071640" cy="438480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p:nvPr>
        </p:nvSpPr>
        <p:spPr>
          <a:xfrm>
            <a:off x="504000" y="1769040"/>
            <a:ext cx="4426920" cy="4384800"/>
          </a:xfrm>
          <a:prstGeom prst="rect">
            <a:avLst/>
          </a:prstGeom>
          <a:noFill/>
          <a:ln w="0">
            <a:noFill/>
          </a:ln>
        </p:spPr>
        <p:txBody>
          <a:bodyPr lIns="0" tIns="0" rIns="0" bIns="0" anchor="t">
            <a:noAutofit/>
          </a:bodyPr>
          <a:lstStyle/>
          <a:p>
            <a:endParaRPr lang="en-US" sz="3200" b="0" strike="noStrike" spc="-1">
              <a:latin typeface="Arial"/>
            </a:endParaRPr>
          </a:p>
        </p:txBody>
      </p:sp>
      <p:sp>
        <p:nvSpPr>
          <p:cNvPr id="11" name="PlaceHolder 3"/>
          <p:cNvSpPr>
            <a:spLocks noGrp="1"/>
          </p:cNvSpPr>
          <p:nvPr>
            <p:ph/>
          </p:nvPr>
        </p:nvSpPr>
        <p:spPr>
          <a:xfrm>
            <a:off x="5152680" y="1769040"/>
            <a:ext cx="4426920" cy="438480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5"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16" name="PlaceHolder 3"/>
          <p:cNvSpPr>
            <a:spLocks noGrp="1"/>
          </p:cNvSpPr>
          <p:nvPr>
            <p:ph/>
          </p:nvPr>
        </p:nvSpPr>
        <p:spPr>
          <a:xfrm>
            <a:off x="5152680" y="1769040"/>
            <a:ext cx="4426920" cy="4384800"/>
          </a:xfrm>
          <a:prstGeom prst="rect">
            <a:avLst/>
          </a:prstGeom>
          <a:noFill/>
          <a:ln w="0">
            <a:noFill/>
          </a:ln>
        </p:spPr>
        <p:txBody>
          <a:bodyPr lIns="0" tIns="0" rIns="0" bIns="0" anchor="t">
            <a:noAutofit/>
          </a:bodyPr>
          <a:lstStyle/>
          <a:p>
            <a:endParaRPr lang="en-US" sz="3200" b="0" strike="noStrike" spc="-1">
              <a:latin typeface="Arial"/>
            </a:endParaRPr>
          </a:p>
        </p:txBody>
      </p:sp>
      <p:sp>
        <p:nvSpPr>
          <p:cNvPr id="17" name="PlaceHolder 4"/>
          <p:cNvSpPr>
            <a:spLocks noGrp="1"/>
          </p:cNvSpPr>
          <p:nvPr>
            <p:ph/>
          </p:nvPr>
        </p:nvSpPr>
        <p:spPr>
          <a:xfrm>
            <a:off x="504000" y="405936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9" name="PlaceHolder 2"/>
          <p:cNvSpPr>
            <a:spLocks noGrp="1"/>
          </p:cNvSpPr>
          <p:nvPr>
            <p:ph/>
          </p:nvPr>
        </p:nvSpPr>
        <p:spPr>
          <a:xfrm>
            <a:off x="504000" y="1769040"/>
            <a:ext cx="4426920" cy="4384800"/>
          </a:xfrm>
          <a:prstGeom prst="rect">
            <a:avLst/>
          </a:prstGeom>
          <a:noFill/>
          <a:ln w="0">
            <a:noFill/>
          </a:ln>
        </p:spPr>
        <p:txBody>
          <a:bodyPr lIns="0" tIns="0" rIns="0" bIns="0" anchor="t">
            <a:noAutofit/>
          </a:bodyPr>
          <a:lstStyle/>
          <a:p>
            <a:endParaRPr lang="en-US" sz="3200" b="0" strike="noStrike" spc="-1">
              <a:latin typeface="Arial"/>
            </a:endParaRPr>
          </a:p>
        </p:txBody>
      </p:sp>
      <p:sp>
        <p:nvSpPr>
          <p:cNvPr id="20"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21" name="PlaceHolder 4"/>
          <p:cNvSpPr>
            <a:spLocks noGrp="1"/>
          </p:cNvSpPr>
          <p:nvPr>
            <p:ph/>
          </p:nvPr>
        </p:nvSpPr>
        <p:spPr>
          <a:xfrm>
            <a:off x="5152680" y="405936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3" name="PlaceHolder 2"/>
          <p:cNvSpPr>
            <a:spLocks noGrp="1"/>
          </p:cNvSpPr>
          <p:nvPr>
            <p:ph/>
          </p:nvPr>
        </p:nvSpPr>
        <p:spPr>
          <a:xfrm>
            <a:off x="504000" y="176904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24" name="PlaceHolder 3"/>
          <p:cNvSpPr>
            <a:spLocks noGrp="1"/>
          </p:cNvSpPr>
          <p:nvPr>
            <p:ph/>
          </p:nvPr>
        </p:nvSpPr>
        <p:spPr>
          <a:xfrm>
            <a:off x="5152680" y="1769040"/>
            <a:ext cx="4426920" cy="2091240"/>
          </a:xfrm>
          <a:prstGeom prst="rect">
            <a:avLst/>
          </a:prstGeom>
          <a:noFill/>
          <a:ln w="0">
            <a:noFill/>
          </a:ln>
        </p:spPr>
        <p:txBody>
          <a:bodyPr lIns="0" tIns="0" rIns="0" bIns="0" anchor="t">
            <a:noAutofit/>
          </a:bodyPr>
          <a:lstStyle/>
          <a:p>
            <a:endParaRPr lang="en-US" sz="3200" b="0" strike="noStrike" spc="-1">
              <a:latin typeface="Arial"/>
            </a:endParaRPr>
          </a:p>
        </p:txBody>
      </p:sp>
      <p:sp>
        <p:nvSpPr>
          <p:cNvPr id="25" name="PlaceHolder 4"/>
          <p:cNvSpPr>
            <a:spLocks noGrp="1"/>
          </p:cNvSpPr>
          <p:nvPr>
            <p:ph/>
          </p:nvPr>
        </p:nvSpPr>
        <p:spPr>
          <a:xfrm>
            <a:off x="504000" y="4059360"/>
            <a:ext cx="9071640" cy="209124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Click to edit the title text format</a:t>
            </a:r>
          </a:p>
        </p:txBody>
      </p:sp>
      <p:sp>
        <p:nvSpPr>
          <p:cNvPr id="6" name="PlaceHolder 2"/>
          <p:cNvSpPr>
            <a:spLocks noGrp="1"/>
          </p:cNvSpPr>
          <p:nvPr>
            <p:ph type="body"/>
          </p:nvPr>
        </p:nvSpPr>
        <p:spPr>
          <a:xfrm>
            <a:off x="504000" y="1769040"/>
            <a:ext cx="907164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Click to edit the outline text format</a:t>
            </a:r>
          </a:p>
          <a:p>
            <a:pPr marL="864000" lvl="1" indent="-324000">
              <a:spcAft>
                <a:spcPts val="1134"/>
              </a:spcAft>
              <a:buClr>
                <a:srgbClr val="000000"/>
              </a:buClr>
              <a:buSzPct val="75000"/>
              <a:buFont typeface="Symbol" charset="2"/>
              <a:buChar char=""/>
            </a:pPr>
            <a:r>
              <a:rPr lang="en-US" sz="2800" b="0" strike="noStrike" spc="-1">
                <a:latin typeface="Arial"/>
              </a:rPr>
              <a:t>Second Outline Level</a:t>
            </a:r>
          </a:p>
          <a:p>
            <a:pPr marL="1296000" lvl="2" indent="-288000">
              <a:spcAft>
                <a:spcPts val="850"/>
              </a:spcAft>
              <a:buClr>
                <a:srgbClr val="000000"/>
              </a:buClr>
              <a:buSzPct val="45000"/>
              <a:buFont typeface="Wingdings" charset="2"/>
              <a:buChar char=""/>
            </a:pPr>
            <a:r>
              <a:rPr lang="en-US" sz="2400" b="0" strike="noStrike" spc="-1">
                <a:latin typeface="Arial"/>
              </a:rPr>
              <a:t>Third Outline Level</a:t>
            </a:r>
          </a:p>
          <a:p>
            <a:pPr marL="1728000" lvl="3" indent="-216000">
              <a:spcAft>
                <a:spcPts val="567"/>
              </a:spcAft>
              <a:buClr>
                <a:srgbClr val="000000"/>
              </a:buClr>
              <a:buSzPct val="75000"/>
              <a:buFont typeface="Symbol" charset="2"/>
              <a:buChar char=""/>
            </a:pPr>
            <a:r>
              <a:rPr lang="en-US" sz="2000" b="0" strike="noStrike" spc="-1">
                <a:latin typeface="Arial"/>
              </a:rPr>
              <a:t>Fourth Outline Level</a:t>
            </a:r>
          </a:p>
          <a:p>
            <a:pPr marL="2160000" lvl="4" indent="-216000">
              <a:spcAft>
                <a:spcPts val="283"/>
              </a:spcAft>
              <a:buClr>
                <a:srgbClr val="000000"/>
              </a:buClr>
              <a:buSzPct val="45000"/>
              <a:buFont typeface="Wingdings" charset="2"/>
              <a:buChar char=""/>
            </a:pPr>
            <a:r>
              <a:rPr lang="en-US" sz="2000" b="0" strike="noStrike" spc="-1">
                <a:latin typeface="Arial"/>
              </a:rPr>
              <a:t>Fifth Outline Level</a:t>
            </a:r>
          </a:p>
          <a:p>
            <a:pPr marL="2592000" lvl="5" indent="-216000">
              <a:spcAft>
                <a:spcPts val="283"/>
              </a:spcAft>
              <a:buClr>
                <a:srgbClr val="000000"/>
              </a:buClr>
              <a:buSzPct val="45000"/>
              <a:buFont typeface="Wingdings" charset="2"/>
              <a:buChar char=""/>
            </a:pPr>
            <a:r>
              <a:rPr lang="en-US" sz="2000" b="0" strike="noStrike" spc="-1">
                <a:latin typeface="Arial"/>
              </a:rPr>
              <a:t>Sixth Outline Level</a:t>
            </a:r>
          </a:p>
          <a:p>
            <a:pPr marL="3024000" lvl="6" indent="-216000">
              <a:spcAft>
                <a:spcPts val="283"/>
              </a:spcAft>
              <a:buClr>
                <a:srgbClr val="000000"/>
              </a:buClr>
              <a:buSzPct val="45000"/>
              <a:buFont typeface="Wingdings" charset="2"/>
              <a:buChar char=""/>
            </a:pPr>
            <a:r>
              <a:rPr lang="en-US" sz="2000" b="0" strike="noStrike" spc="-1">
                <a:latin typeface="Arial"/>
              </a:rPr>
              <a:t>Seventh Outline Level</a:t>
            </a:r>
          </a:p>
        </p:txBody>
      </p:sp>
      <p:sp>
        <p:nvSpPr>
          <p:cNvPr id="2" name="PlaceHolder 3"/>
          <p:cNvSpPr>
            <a:spLocks noGrp="1"/>
          </p:cNvSpPr>
          <p:nvPr>
            <p:ph type="dt"/>
          </p:nvPr>
        </p:nvSpPr>
        <p:spPr>
          <a:xfrm>
            <a:off x="504000" y="6887160"/>
            <a:ext cx="2348280" cy="521280"/>
          </a:xfrm>
          <a:prstGeom prst="rect">
            <a:avLst/>
          </a:prstGeom>
          <a:noFill/>
          <a:ln w="0">
            <a:noFill/>
          </a:ln>
        </p:spPr>
        <p:txBody>
          <a:bodyPr lIns="0" tIns="0" rIns="0" bIns="0" anchor="t">
            <a:noAutofit/>
          </a:bodyPr>
          <a:lstStyle/>
          <a:p>
            <a:r>
              <a:rPr lang="en-US" sz="1400" b="0" strike="noStrike" spc="-1">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a:noFill/>
          <a:ln w="0">
            <a:noFill/>
          </a:ln>
        </p:spPr>
        <p:txBody>
          <a:bodyPr lIns="0" tIns="0" rIns="0" bIns="0" anchor="t">
            <a:noAutofit/>
          </a:bodyPr>
          <a:lstStyle/>
          <a:p>
            <a:pPr algn="ctr"/>
            <a:r>
              <a:rPr lang="en-US" sz="1400" b="0" strike="noStrike" spc="-1">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a:noFill/>
          <a:ln w="0">
            <a:noFill/>
          </a:ln>
        </p:spPr>
        <p:txBody>
          <a:bodyPr lIns="0" tIns="0" rIns="0" bIns="0" anchor="t">
            <a:noAutofit/>
          </a:bodyPr>
          <a:lstStyle/>
          <a:p>
            <a:pPr algn="r"/>
            <a:fld id="{7DDEA191-8C99-41F4-8D30-C1B5459A470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customXml" Target="../ink/ink10.xml"/><Relationship Id="rId3" Type="http://schemas.openxmlformats.org/officeDocument/2006/relationships/image" Target="../media/image5.png"/><Relationship Id="rId7" Type="http://schemas.openxmlformats.org/officeDocument/2006/relationships/image" Target="../media/image6.png"/><Relationship Id="rId12" Type="http://schemas.openxmlformats.org/officeDocument/2006/relationships/customXml" Target="../ink/ink9.xml"/><Relationship Id="rId17" Type="http://schemas.openxmlformats.org/officeDocument/2006/relationships/image" Target="../media/image9.png"/><Relationship Id="rId2" Type="http://schemas.openxmlformats.org/officeDocument/2006/relationships/customXml" Target="../ink/ink2.xml"/><Relationship Id="rId16" Type="http://schemas.openxmlformats.org/officeDocument/2006/relationships/customXml" Target="../ink/ink12.xml"/><Relationship Id="rId1" Type="http://schemas.openxmlformats.org/officeDocument/2006/relationships/slideLayout" Target="../slideLayouts/slideLayout3.xml"/><Relationship Id="rId6" Type="http://schemas.openxmlformats.org/officeDocument/2006/relationships/customXml" Target="../ink/ink5.xml"/><Relationship Id="rId11" Type="http://schemas.openxmlformats.org/officeDocument/2006/relationships/customXml" Target="../ink/ink8.xml"/><Relationship Id="rId5" Type="http://schemas.openxmlformats.org/officeDocument/2006/relationships/customXml" Target="../ink/ink4.xml"/><Relationship Id="rId15"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customXml" Target="../ink/ink3.xml"/><Relationship Id="rId9" Type="http://schemas.openxmlformats.org/officeDocument/2006/relationships/customXml" Target="../ink/ink7.xml"/><Relationship Id="rId14" Type="http://schemas.openxmlformats.org/officeDocument/2006/relationships/customXml" Target="../ink/ink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customXml" Target="../ink/ink21.xml"/><Relationship Id="rId26" Type="http://schemas.openxmlformats.org/officeDocument/2006/relationships/customXml" Target="../ink/ink25.xml"/><Relationship Id="rId39" Type="http://schemas.openxmlformats.org/officeDocument/2006/relationships/image" Target="../media/image27.png"/><Relationship Id="rId21" Type="http://schemas.openxmlformats.org/officeDocument/2006/relationships/image" Target="../media/image18.png"/><Relationship Id="rId34" Type="http://schemas.openxmlformats.org/officeDocument/2006/relationships/customXml" Target="../ink/ink29.xml"/><Relationship Id="rId7" Type="http://schemas.openxmlformats.org/officeDocument/2006/relationships/image" Target="../media/image12.png"/><Relationship Id="rId2" Type="http://schemas.openxmlformats.org/officeDocument/2006/relationships/customXml" Target="../ink/ink13.xml"/><Relationship Id="rId16" Type="http://schemas.openxmlformats.org/officeDocument/2006/relationships/customXml" Target="../ink/ink20.xml"/><Relationship Id="rId20" Type="http://schemas.openxmlformats.org/officeDocument/2006/relationships/customXml" Target="../ink/ink22.xml"/><Relationship Id="rId29" Type="http://schemas.openxmlformats.org/officeDocument/2006/relationships/image" Target="../media/image22.png"/><Relationship Id="rId41"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customXml" Target="../ink/ink15.xml"/><Relationship Id="rId11" Type="http://schemas.openxmlformats.org/officeDocument/2006/relationships/image" Target="../media/image14.png"/><Relationship Id="rId24" Type="http://schemas.openxmlformats.org/officeDocument/2006/relationships/customXml" Target="../ink/ink24.xml"/><Relationship Id="rId32" Type="http://schemas.openxmlformats.org/officeDocument/2006/relationships/customXml" Target="../ink/ink28.xml"/><Relationship Id="rId37" Type="http://schemas.openxmlformats.org/officeDocument/2006/relationships/image" Target="../media/image26.png"/><Relationship Id="rId40" Type="http://schemas.openxmlformats.org/officeDocument/2006/relationships/customXml" Target="../ink/ink32.xml"/><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19.png"/><Relationship Id="rId28" Type="http://schemas.openxmlformats.org/officeDocument/2006/relationships/customXml" Target="../ink/ink26.xml"/><Relationship Id="rId36" Type="http://schemas.openxmlformats.org/officeDocument/2006/relationships/customXml" Target="../ink/ink30.xml"/><Relationship Id="rId10" Type="http://schemas.openxmlformats.org/officeDocument/2006/relationships/customXml" Target="../ink/ink17.xml"/><Relationship Id="rId19" Type="http://schemas.openxmlformats.org/officeDocument/2006/relationships/image" Target="../media/image17.png"/><Relationship Id="rId31" Type="http://schemas.openxmlformats.org/officeDocument/2006/relationships/image" Target="../media/image23.png"/><Relationship Id="rId4" Type="http://schemas.openxmlformats.org/officeDocument/2006/relationships/customXml" Target="../ink/ink14.xml"/><Relationship Id="rId9" Type="http://schemas.openxmlformats.org/officeDocument/2006/relationships/image" Target="../media/image13.png"/><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21.png"/><Relationship Id="rId30" Type="http://schemas.openxmlformats.org/officeDocument/2006/relationships/customXml" Target="../ink/ink27.xml"/><Relationship Id="rId35" Type="http://schemas.openxmlformats.org/officeDocument/2006/relationships/image" Target="../media/image25.png"/><Relationship Id="rId8" Type="http://schemas.openxmlformats.org/officeDocument/2006/relationships/customXml" Target="../ink/ink16.xml"/><Relationship Id="rId3" Type="http://schemas.openxmlformats.org/officeDocument/2006/relationships/image" Target="../media/image10.png"/><Relationship Id="rId12" Type="http://schemas.openxmlformats.org/officeDocument/2006/relationships/customXml" Target="../ink/ink18.xml"/><Relationship Id="rId17" Type="http://schemas.openxmlformats.org/officeDocument/2006/relationships/image" Target="../media/image5.png"/><Relationship Id="rId25" Type="http://schemas.openxmlformats.org/officeDocument/2006/relationships/image" Target="../media/image20.png"/><Relationship Id="rId33" Type="http://schemas.openxmlformats.org/officeDocument/2006/relationships/image" Target="../media/image24.png"/><Relationship Id="rId38" Type="http://schemas.openxmlformats.org/officeDocument/2006/relationships/customXml" Target="../ink/ink31.xml"/></Relationships>
</file>

<file path=ppt/slides/_rels/slide33.xml.rels><?xml version="1.0" encoding="UTF-8" standalone="yes"?>
<Relationships xmlns="http://schemas.openxmlformats.org/package/2006/relationships"><Relationship Id="rId8" Type="http://schemas.openxmlformats.org/officeDocument/2006/relationships/customXml" Target="../ink/ink36.xml"/><Relationship Id="rId13" Type="http://schemas.openxmlformats.org/officeDocument/2006/relationships/image" Target="../media/image34.png"/><Relationship Id="rId18" Type="http://schemas.openxmlformats.org/officeDocument/2006/relationships/customXml" Target="../ink/ink41.xml"/><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customXml" Target="../ink/ink38.xml"/><Relationship Id="rId17" Type="http://schemas.openxmlformats.org/officeDocument/2006/relationships/image" Target="../media/image36.png"/><Relationship Id="rId2" Type="http://schemas.openxmlformats.org/officeDocument/2006/relationships/customXml" Target="../ink/ink33.xml"/><Relationship Id="rId16" Type="http://schemas.openxmlformats.org/officeDocument/2006/relationships/customXml" Target="../ink/ink40.xml"/><Relationship Id="rId1" Type="http://schemas.openxmlformats.org/officeDocument/2006/relationships/slideLayout" Target="../slideLayouts/slideLayout3.xml"/><Relationship Id="rId6" Type="http://schemas.openxmlformats.org/officeDocument/2006/relationships/customXml" Target="../ink/ink35.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customXml" Target="../ink/ink37.xml"/><Relationship Id="rId19" Type="http://schemas.openxmlformats.org/officeDocument/2006/relationships/image" Target="../media/image37.png"/><Relationship Id="rId4" Type="http://schemas.openxmlformats.org/officeDocument/2006/relationships/customXml" Target="../ink/ink34.xml"/><Relationship Id="rId9" Type="http://schemas.openxmlformats.org/officeDocument/2006/relationships/image" Target="../media/image32.png"/><Relationship Id="rId14" Type="http://schemas.openxmlformats.org/officeDocument/2006/relationships/customXml" Target="../ink/ink39.xml"/></Relationships>
</file>

<file path=ppt/slides/_rels/slide34.xml.rels><?xml version="1.0" encoding="UTF-8" standalone="yes"?>
<Relationships xmlns="http://schemas.openxmlformats.org/package/2006/relationships"><Relationship Id="rId117" Type="http://schemas.openxmlformats.org/officeDocument/2006/relationships/image" Target="../media/image61.png"/><Relationship Id="rId21" Type="http://schemas.openxmlformats.org/officeDocument/2006/relationships/image" Target="../media/image1310.png"/><Relationship Id="rId42" Type="http://schemas.openxmlformats.org/officeDocument/2006/relationships/customXml" Target="../ink/ink62.xml"/><Relationship Id="rId63" Type="http://schemas.openxmlformats.org/officeDocument/2006/relationships/image" Target="../media/image340.png"/><Relationship Id="rId84" Type="http://schemas.openxmlformats.org/officeDocument/2006/relationships/customXml" Target="../ink/ink83.xml"/><Relationship Id="rId138" Type="http://schemas.openxmlformats.org/officeDocument/2006/relationships/customXml" Target="../ink/ink110.xml"/><Relationship Id="rId159" Type="http://schemas.openxmlformats.org/officeDocument/2006/relationships/image" Target="../media/image82.png"/><Relationship Id="rId170" Type="http://schemas.openxmlformats.org/officeDocument/2006/relationships/customXml" Target="../ink/ink126.xml"/><Relationship Id="rId191" Type="http://schemas.openxmlformats.org/officeDocument/2006/relationships/image" Target="../media/image98.png"/><Relationship Id="rId107" Type="http://schemas.openxmlformats.org/officeDocument/2006/relationships/image" Target="../media/image56.png"/><Relationship Id="rId11" Type="http://schemas.openxmlformats.org/officeDocument/2006/relationships/image" Target="../media/image810.png"/><Relationship Id="rId32" Type="http://schemas.openxmlformats.org/officeDocument/2006/relationships/customXml" Target="../ink/ink57.xml"/><Relationship Id="rId53" Type="http://schemas.openxmlformats.org/officeDocument/2006/relationships/image" Target="../media/image290.png"/><Relationship Id="rId74" Type="http://schemas.openxmlformats.org/officeDocument/2006/relationships/customXml" Target="../ink/ink78.xml"/><Relationship Id="rId128" Type="http://schemas.openxmlformats.org/officeDocument/2006/relationships/customXml" Target="../ink/ink105.xml"/><Relationship Id="rId149" Type="http://schemas.openxmlformats.org/officeDocument/2006/relationships/image" Target="../media/image77.png"/><Relationship Id="rId5" Type="http://schemas.openxmlformats.org/officeDocument/2006/relationships/image" Target="../media/image510.png"/><Relationship Id="rId95" Type="http://schemas.openxmlformats.org/officeDocument/2006/relationships/image" Target="../media/image50.png"/><Relationship Id="rId160" Type="http://schemas.openxmlformats.org/officeDocument/2006/relationships/customXml" Target="../ink/ink121.xml"/><Relationship Id="rId181" Type="http://schemas.openxmlformats.org/officeDocument/2006/relationships/image" Target="../media/image93.png"/><Relationship Id="rId22" Type="http://schemas.openxmlformats.org/officeDocument/2006/relationships/customXml" Target="../ink/ink52.xml"/><Relationship Id="rId43" Type="http://schemas.openxmlformats.org/officeDocument/2006/relationships/image" Target="../media/image240.png"/><Relationship Id="rId64" Type="http://schemas.openxmlformats.org/officeDocument/2006/relationships/customXml" Target="../ink/ink73.xml"/><Relationship Id="rId118" Type="http://schemas.openxmlformats.org/officeDocument/2006/relationships/customXml" Target="../ink/ink100.xml"/><Relationship Id="rId139" Type="http://schemas.openxmlformats.org/officeDocument/2006/relationships/image" Target="../media/image72.png"/><Relationship Id="rId85" Type="http://schemas.openxmlformats.org/officeDocument/2006/relationships/image" Target="../media/image45.png"/><Relationship Id="rId150" Type="http://schemas.openxmlformats.org/officeDocument/2006/relationships/customXml" Target="../ink/ink116.xml"/><Relationship Id="rId171" Type="http://schemas.openxmlformats.org/officeDocument/2006/relationships/image" Target="../media/image88.png"/><Relationship Id="rId192" Type="http://schemas.openxmlformats.org/officeDocument/2006/relationships/customXml" Target="../ink/ink137.xml"/><Relationship Id="rId12" Type="http://schemas.openxmlformats.org/officeDocument/2006/relationships/customXml" Target="../ink/ink47.xml"/><Relationship Id="rId33" Type="http://schemas.openxmlformats.org/officeDocument/2006/relationships/image" Target="../media/image190.png"/><Relationship Id="rId108" Type="http://schemas.openxmlformats.org/officeDocument/2006/relationships/customXml" Target="../ink/ink95.xml"/><Relationship Id="rId129" Type="http://schemas.openxmlformats.org/officeDocument/2006/relationships/image" Target="../media/image67.png"/><Relationship Id="rId54" Type="http://schemas.openxmlformats.org/officeDocument/2006/relationships/customXml" Target="../ink/ink68.xml"/><Relationship Id="rId75" Type="http://schemas.openxmlformats.org/officeDocument/2006/relationships/image" Target="../media/image40.png"/><Relationship Id="rId96" Type="http://schemas.openxmlformats.org/officeDocument/2006/relationships/customXml" Target="../ink/ink89.xml"/><Relationship Id="rId140" Type="http://schemas.openxmlformats.org/officeDocument/2006/relationships/customXml" Target="../ink/ink111.xml"/><Relationship Id="rId161" Type="http://schemas.openxmlformats.org/officeDocument/2006/relationships/image" Target="../media/image83.png"/><Relationship Id="rId182" Type="http://schemas.openxmlformats.org/officeDocument/2006/relationships/customXml" Target="../ink/ink132.xml"/><Relationship Id="rId6" Type="http://schemas.openxmlformats.org/officeDocument/2006/relationships/customXml" Target="../ink/ink44.xml"/><Relationship Id="rId23" Type="http://schemas.openxmlformats.org/officeDocument/2006/relationships/image" Target="../media/image1410.png"/><Relationship Id="rId119" Type="http://schemas.openxmlformats.org/officeDocument/2006/relationships/image" Target="../media/image62.png"/><Relationship Id="rId44" Type="http://schemas.openxmlformats.org/officeDocument/2006/relationships/customXml" Target="../ink/ink63.xml"/><Relationship Id="rId65" Type="http://schemas.openxmlformats.org/officeDocument/2006/relationships/image" Target="../media/image350.png"/><Relationship Id="rId86" Type="http://schemas.openxmlformats.org/officeDocument/2006/relationships/customXml" Target="../ink/ink84.xml"/><Relationship Id="rId130" Type="http://schemas.openxmlformats.org/officeDocument/2006/relationships/customXml" Target="../ink/ink106.xml"/><Relationship Id="rId151" Type="http://schemas.openxmlformats.org/officeDocument/2006/relationships/image" Target="../media/image78.png"/><Relationship Id="rId172" Type="http://schemas.openxmlformats.org/officeDocument/2006/relationships/customXml" Target="../ink/ink127.xml"/><Relationship Id="rId193" Type="http://schemas.openxmlformats.org/officeDocument/2006/relationships/image" Target="../media/image99.png"/><Relationship Id="rId13" Type="http://schemas.openxmlformats.org/officeDocument/2006/relationships/image" Target="../media/image910.png"/><Relationship Id="rId109" Type="http://schemas.openxmlformats.org/officeDocument/2006/relationships/image" Target="../media/image57.png"/><Relationship Id="rId34" Type="http://schemas.openxmlformats.org/officeDocument/2006/relationships/customXml" Target="../ink/ink58.xml"/><Relationship Id="rId50" Type="http://schemas.openxmlformats.org/officeDocument/2006/relationships/customXml" Target="../ink/ink66.xml"/><Relationship Id="rId55" Type="http://schemas.openxmlformats.org/officeDocument/2006/relationships/image" Target="../media/image300.png"/><Relationship Id="rId76" Type="http://schemas.openxmlformats.org/officeDocument/2006/relationships/customXml" Target="../ink/ink79.xml"/><Relationship Id="rId97" Type="http://schemas.openxmlformats.org/officeDocument/2006/relationships/image" Target="../media/image51.png"/><Relationship Id="rId104" Type="http://schemas.openxmlformats.org/officeDocument/2006/relationships/customXml" Target="../ink/ink93.xml"/><Relationship Id="rId120" Type="http://schemas.openxmlformats.org/officeDocument/2006/relationships/customXml" Target="../ink/ink101.xml"/><Relationship Id="rId125" Type="http://schemas.openxmlformats.org/officeDocument/2006/relationships/image" Target="../media/image65.png"/><Relationship Id="rId141" Type="http://schemas.openxmlformats.org/officeDocument/2006/relationships/image" Target="../media/image73.png"/><Relationship Id="rId146" Type="http://schemas.openxmlformats.org/officeDocument/2006/relationships/customXml" Target="../ink/ink114.xml"/><Relationship Id="rId167" Type="http://schemas.openxmlformats.org/officeDocument/2006/relationships/image" Target="../media/image86.png"/><Relationship Id="rId188" Type="http://schemas.openxmlformats.org/officeDocument/2006/relationships/customXml" Target="../ink/ink135.xml"/><Relationship Id="rId7" Type="http://schemas.openxmlformats.org/officeDocument/2006/relationships/image" Target="../media/image610.png"/><Relationship Id="rId71" Type="http://schemas.openxmlformats.org/officeDocument/2006/relationships/image" Target="../media/image38.png"/><Relationship Id="rId92" Type="http://schemas.openxmlformats.org/officeDocument/2006/relationships/customXml" Target="../ink/ink87.xml"/><Relationship Id="rId162" Type="http://schemas.openxmlformats.org/officeDocument/2006/relationships/customXml" Target="../ink/ink122.xml"/><Relationship Id="rId183" Type="http://schemas.openxmlformats.org/officeDocument/2006/relationships/image" Target="../media/image94.png"/><Relationship Id="rId2" Type="http://schemas.openxmlformats.org/officeDocument/2006/relationships/customXml" Target="../ink/ink42.xml"/><Relationship Id="rId29" Type="http://schemas.openxmlformats.org/officeDocument/2006/relationships/image" Target="../media/image170.png"/><Relationship Id="rId24" Type="http://schemas.openxmlformats.org/officeDocument/2006/relationships/customXml" Target="../ink/ink53.xml"/><Relationship Id="rId40" Type="http://schemas.openxmlformats.org/officeDocument/2006/relationships/customXml" Target="../ink/ink61.xml"/><Relationship Id="rId45" Type="http://schemas.openxmlformats.org/officeDocument/2006/relationships/image" Target="../media/image250.png"/><Relationship Id="rId66" Type="http://schemas.openxmlformats.org/officeDocument/2006/relationships/customXml" Target="../ink/ink74.xml"/><Relationship Id="rId87" Type="http://schemas.openxmlformats.org/officeDocument/2006/relationships/image" Target="../media/image46.png"/><Relationship Id="rId110" Type="http://schemas.openxmlformats.org/officeDocument/2006/relationships/customXml" Target="../ink/ink96.xml"/><Relationship Id="rId115" Type="http://schemas.openxmlformats.org/officeDocument/2006/relationships/image" Target="../media/image60.png"/><Relationship Id="rId131" Type="http://schemas.openxmlformats.org/officeDocument/2006/relationships/image" Target="../media/image68.png"/><Relationship Id="rId136" Type="http://schemas.openxmlformats.org/officeDocument/2006/relationships/customXml" Target="../ink/ink109.xml"/><Relationship Id="rId157" Type="http://schemas.openxmlformats.org/officeDocument/2006/relationships/image" Target="../media/image81.png"/><Relationship Id="rId178" Type="http://schemas.openxmlformats.org/officeDocument/2006/relationships/customXml" Target="../ink/ink130.xml"/><Relationship Id="rId61" Type="http://schemas.openxmlformats.org/officeDocument/2006/relationships/image" Target="../media/image330.png"/><Relationship Id="rId82" Type="http://schemas.openxmlformats.org/officeDocument/2006/relationships/customXml" Target="../ink/ink82.xml"/><Relationship Id="rId152" Type="http://schemas.openxmlformats.org/officeDocument/2006/relationships/customXml" Target="../ink/ink117.xml"/><Relationship Id="rId173" Type="http://schemas.openxmlformats.org/officeDocument/2006/relationships/image" Target="../media/image89.png"/><Relationship Id="rId19" Type="http://schemas.openxmlformats.org/officeDocument/2006/relationships/image" Target="../media/image1210.png"/><Relationship Id="rId14" Type="http://schemas.openxmlformats.org/officeDocument/2006/relationships/customXml" Target="../ink/ink48.xml"/><Relationship Id="rId30" Type="http://schemas.openxmlformats.org/officeDocument/2006/relationships/customXml" Target="../ink/ink56.xml"/><Relationship Id="rId35" Type="http://schemas.openxmlformats.org/officeDocument/2006/relationships/image" Target="../media/image200.png"/><Relationship Id="rId56" Type="http://schemas.openxmlformats.org/officeDocument/2006/relationships/customXml" Target="../ink/ink69.xml"/><Relationship Id="rId77" Type="http://schemas.openxmlformats.org/officeDocument/2006/relationships/image" Target="../media/image41.png"/><Relationship Id="rId100" Type="http://schemas.openxmlformats.org/officeDocument/2006/relationships/customXml" Target="../ink/ink91.xml"/><Relationship Id="rId105" Type="http://schemas.openxmlformats.org/officeDocument/2006/relationships/image" Target="../media/image55.png"/><Relationship Id="rId126" Type="http://schemas.openxmlformats.org/officeDocument/2006/relationships/customXml" Target="../ink/ink104.xml"/><Relationship Id="rId147" Type="http://schemas.openxmlformats.org/officeDocument/2006/relationships/image" Target="../media/image76.png"/><Relationship Id="rId168" Type="http://schemas.openxmlformats.org/officeDocument/2006/relationships/customXml" Target="../ink/ink125.xml"/><Relationship Id="rId8" Type="http://schemas.openxmlformats.org/officeDocument/2006/relationships/customXml" Target="../ink/ink45.xml"/><Relationship Id="rId51" Type="http://schemas.openxmlformats.org/officeDocument/2006/relationships/image" Target="../media/image280.png"/><Relationship Id="rId72" Type="http://schemas.openxmlformats.org/officeDocument/2006/relationships/customXml" Target="../ink/ink77.xml"/><Relationship Id="rId93" Type="http://schemas.openxmlformats.org/officeDocument/2006/relationships/image" Target="../media/image49.png"/><Relationship Id="rId98" Type="http://schemas.openxmlformats.org/officeDocument/2006/relationships/customXml" Target="../ink/ink90.xml"/><Relationship Id="rId121" Type="http://schemas.openxmlformats.org/officeDocument/2006/relationships/image" Target="../media/image63.png"/><Relationship Id="rId142" Type="http://schemas.openxmlformats.org/officeDocument/2006/relationships/customXml" Target="../ink/ink112.xml"/><Relationship Id="rId163" Type="http://schemas.openxmlformats.org/officeDocument/2006/relationships/image" Target="../media/image84.png"/><Relationship Id="rId184" Type="http://schemas.openxmlformats.org/officeDocument/2006/relationships/customXml" Target="../ink/ink133.xml"/><Relationship Id="rId189" Type="http://schemas.openxmlformats.org/officeDocument/2006/relationships/image" Target="../media/image97.png"/><Relationship Id="rId3" Type="http://schemas.openxmlformats.org/officeDocument/2006/relationships/image" Target="../media/image410.png"/><Relationship Id="rId25" Type="http://schemas.openxmlformats.org/officeDocument/2006/relationships/image" Target="../media/image152.png"/><Relationship Id="rId46" Type="http://schemas.openxmlformats.org/officeDocument/2006/relationships/customXml" Target="../ink/ink64.xml"/><Relationship Id="rId67" Type="http://schemas.openxmlformats.org/officeDocument/2006/relationships/image" Target="../media/image360.png"/><Relationship Id="rId116" Type="http://schemas.openxmlformats.org/officeDocument/2006/relationships/customXml" Target="../ink/ink99.xml"/><Relationship Id="rId137" Type="http://schemas.openxmlformats.org/officeDocument/2006/relationships/image" Target="../media/image71.png"/><Relationship Id="rId158" Type="http://schemas.openxmlformats.org/officeDocument/2006/relationships/customXml" Target="../ink/ink120.xml"/><Relationship Id="rId20" Type="http://schemas.openxmlformats.org/officeDocument/2006/relationships/customXml" Target="../ink/ink51.xml"/><Relationship Id="rId41" Type="http://schemas.openxmlformats.org/officeDocument/2006/relationships/image" Target="../media/image230.png"/><Relationship Id="rId62" Type="http://schemas.openxmlformats.org/officeDocument/2006/relationships/customXml" Target="../ink/ink72.xml"/><Relationship Id="rId83" Type="http://schemas.openxmlformats.org/officeDocument/2006/relationships/image" Target="../media/image44.png"/><Relationship Id="rId88" Type="http://schemas.openxmlformats.org/officeDocument/2006/relationships/customXml" Target="../ink/ink85.xml"/><Relationship Id="rId111" Type="http://schemas.openxmlformats.org/officeDocument/2006/relationships/image" Target="../media/image58.png"/><Relationship Id="rId132" Type="http://schemas.openxmlformats.org/officeDocument/2006/relationships/customXml" Target="../ink/ink107.xml"/><Relationship Id="rId153" Type="http://schemas.openxmlformats.org/officeDocument/2006/relationships/image" Target="../media/image79.png"/><Relationship Id="rId174" Type="http://schemas.openxmlformats.org/officeDocument/2006/relationships/customXml" Target="../ink/ink128.xml"/><Relationship Id="rId179" Type="http://schemas.openxmlformats.org/officeDocument/2006/relationships/image" Target="../media/image92.png"/><Relationship Id="rId190" Type="http://schemas.openxmlformats.org/officeDocument/2006/relationships/customXml" Target="../ink/ink136.xml"/><Relationship Id="rId15" Type="http://schemas.openxmlformats.org/officeDocument/2006/relationships/image" Target="../media/image1010.png"/><Relationship Id="rId36" Type="http://schemas.openxmlformats.org/officeDocument/2006/relationships/customXml" Target="../ink/ink59.xml"/><Relationship Id="rId57" Type="http://schemas.openxmlformats.org/officeDocument/2006/relationships/image" Target="../media/image310.png"/><Relationship Id="rId106" Type="http://schemas.openxmlformats.org/officeDocument/2006/relationships/customXml" Target="../ink/ink94.xml"/><Relationship Id="rId127" Type="http://schemas.openxmlformats.org/officeDocument/2006/relationships/image" Target="../media/image66.png"/><Relationship Id="rId10" Type="http://schemas.openxmlformats.org/officeDocument/2006/relationships/customXml" Target="../ink/ink46.xml"/><Relationship Id="rId31" Type="http://schemas.openxmlformats.org/officeDocument/2006/relationships/image" Target="../media/image180.png"/><Relationship Id="rId52" Type="http://schemas.openxmlformats.org/officeDocument/2006/relationships/customXml" Target="../ink/ink67.xml"/><Relationship Id="rId73" Type="http://schemas.openxmlformats.org/officeDocument/2006/relationships/image" Target="../media/image39.png"/><Relationship Id="rId78" Type="http://schemas.openxmlformats.org/officeDocument/2006/relationships/customXml" Target="../ink/ink80.xml"/><Relationship Id="rId94" Type="http://schemas.openxmlformats.org/officeDocument/2006/relationships/customXml" Target="../ink/ink88.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102.xml"/><Relationship Id="rId143" Type="http://schemas.openxmlformats.org/officeDocument/2006/relationships/image" Target="../media/image74.png"/><Relationship Id="rId148" Type="http://schemas.openxmlformats.org/officeDocument/2006/relationships/customXml" Target="../ink/ink115.xml"/><Relationship Id="rId164" Type="http://schemas.openxmlformats.org/officeDocument/2006/relationships/customXml" Target="../ink/ink123.xml"/><Relationship Id="rId169" Type="http://schemas.openxmlformats.org/officeDocument/2006/relationships/image" Target="../media/image87.png"/><Relationship Id="rId185" Type="http://schemas.openxmlformats.org/officeDocument/2006/relationships/image" Target="../media/image95.png"/><Relationship Id="rId4" Type="http://schemas.openxmlformats.org/officeDocument/2006/relationships/customXml" Target="../ink/ink43.xml"/><Relationship Id="rId9" Type="http://schemas.openxmlformats.org/officeDocument/2006/relationships/image" Target="../media/image710.png"/><Relationship Id="rId180" Type="http://schemas.openxmlformats.org/officeDocument/2006/relationships/customXml" Target="../ink/ink131.xml"/><Relationship Id="rId26" Type="http://schemas.openxmlformats.org/officeDocument/2006/relationships/customXml" Target="../ink/ink54.xml"/><Relationship Id="rId47" Type="http://schemas.openxmlformats.org/officeDocument/2006/relationships/image" Target="../media/image260.png"/><Relationship Id="rId68" Type="http://schemas.openxmlformats.org/officeDocument/2006/relationships/customXml" Target="../ink/ink75.xml"/><Relationship Id="rId89" Type="http://schemas.openxmlformats.org/officeDocument/2006/relationships/image" Target="../media/image47.png"/><Relationship Id="rId112" Type="http://schemas.openxmlformats.org/officeDocument/2006/relationships/customXml" Target="../ink/ink97.xml"/><Relationship Id="rId133" Type="http://schemas.openxmlformats.org/officeDocument/2006/relationships/image" Target="../media/image69.png"/><Relationship Id="rId154" Type="http://schemas.openxmlformats.org/officeDocument/2006/relationships/customXml" Target="../ink/ink118.xml"/><Relationship Id="rId175" Type="http://schemas.openxmlformats.org/officeDocument/2006/relationships/image" Target="../media/image90.png"/><Relationship Id="rId16" Type="http://schemas.openxmlformats.org/officeDocument/2006/relationships/customXml" Target="../ink/ink49.xml"/><Relationship Id="rId37" Type="http://schemas.openxmlformats.org/officeDocument/2006/relationships/image" Target="../media/image210.png"/><Relationship Id="rId58" Type="http://schemas.openxmlformats.org/officeDocument/2006/relationships/customXml" Target="../ink/ink70.xml"/><Relationship Id="rId79" Type="http://schemas.openxmlformats.org/officeDocument/2006/relationships/image" Target="../media/image42.png"/><Relationship Id="rId102" Type="http://schemas.openxmlformats.org/officeDocument/2006/relationships/customXml" Target="../ink/ink92.xml"/><Relationship Id="rId123" Type="http://schemas.openxmlformats.org/officeDocument/2006/relationships/image" Target="../media/image64.png"/><Relationship Id="rId144" Type="http://schemas.openxmlformats.org/officeDocument/2006/relationships/customXml" Target="../ink/ink113.xml"/><Relationship Id="rId90" Type="http://schemas.openxmlformats.org/officeDocument/2006/relationships/customXml" Target="../ink/ink86.xml"/><Relationship Id="rId165" Type="http://schemas.openxmlformats.org/officeDocument/2006/relationships/image" Target="../media/image85.png"/><Relationship Id="rId186" Type="http://schemas.openxmlformats.org/officeDocument/2006/relationships/customXml" Target="../ink/ink134.xml"/><Relationship Id="rId27" Type="http://schemas.openxmlformats.org/officeDocument/2006/relationships/image" Target="../media/image160.png"/><Relationship Id="rId48" Type="http://schemas.openxmlformats.org/officeDocument/2006/relationships/customXml" Target="../ink/ink65.xml"/><Relationship Id="rId69" Type="http://schemas.openxmlformats.org/officeDocument/2006/relationships/image" Target="../media/image370.png"/><Relationship Id="rId113" Type="http://schemas.openxmlformats.org/officeDocument/2006/relationships/image" Target="../media/image59.png"/><Relationship Id="rId134" Type="http://schemas.openxmlformats.org/officeDocument/2006/relationships/customXml" Target="../ink/ink108.xml"/><Relationship Id="rId80" Type="http://schemas.openxmlformats.org/officeDocument/2006/relationships/customXml" Target="../ink/ink81.xml"/><Relationship Id="rId155" Type="http://schemas.openxmlformats.org/officeDocument/2006/relationships/image" Target="../media/image80.png"/><Relationship Id="rId176" Type="http://schemas.openxmlformats.org/officeDocument/2006/relationships/customXml" Target="../ink/ink129.xml"/><Relationship Id="rId17" Type="http://schemas.openxmlformats.org/officeDocument/2006/relationships/image" Target="../media/image1110.png"/><Relationship Id="rId38" Type="http://schemas.openxmlformats.org/officeDocument/2006/relationships/customXml" Target="../ink/ink60.xml"/><Relationship Id="rId59" Type="http://schemas.openxmlformats.org/officeDocument/2006/relationships/image" Target="../media/image320.png"/><Relationship Id="rId103" Type="http://schemas.openxmlformats.org/officeDocument/2006/relationships/image" Target="../media/image54.png"/><Relationship Id="rId124" Type="http://schemas.openxmlformats.org/officeDocument/2006/relationships/customXml" Target="../ink/ink103.xml"/><Relationship Id="rId70" Type="http://schemas.openxmlformats.org/officeDocument/2006/relationships/customXml" Target="../ink/ink76.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customXml" Target="../ink/ink124.xml"/><Relationship Id="rId187" Type="http://schemas.openxmlformats.org/officeDocument/2006/relationships/image" Target="../media/image96.png"/><Relationship Id="rId1" Type="http://schemas.openxmlformats.org/officeDocument/2006/relationships/slideLayout" Target="../slideLayouts/slideLayout3.xml"/><Relationship Id="rId28" Type="http://schemas.openxmlformats.org/officeDocument/2006/relationships/customXml" Target="../ink/ink55.xml"/><Relationship Id="rId49" Type="http://schemas.openxmlformats.org/officeDocument/2006/relationships/image" Target="../media/image270.png"/><Relationship Id="rId114" Type="http://schemas.openxmlformats.org/officeDocument/2006/relationships/customXml" Target="../ink/ink98.xml"/><Relationship Id="rId60" Type="http://schemas.openxmlformats.org/officeDocument/2006/relationships/customXml" Target="../ink/ink71.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119.xml"/><Relationship Id="rId177" Type="http://schemas.openxmlformats.org/officeDocument/2006/relationships/image" Target="../media/image91.png"/><Relationship Id="rId18" Type="http://schemas.openxmlformats.org/officeDocument/2006/relationships/customXml" Target="../ink/ink50.xml"/><Relationship Id="rId39" Type="http://schemas.openxmlformats.org/officeDocument/2006/relationships/image" Target="../media/image220.png"/></Relationships>
</file>

<file path=ppt/slides/_rels/slide35.xml.rels><?xml version="1.0" encoding="UTF-8" standalone="yes"?>
<Relationships xmlns="http://schemas.openxmlformats.org/package/2006/relationships"><Relationship Id="rId26" Type="http://schemas.openxmlformats.org/officeDocument/2006/relationships/customXml" Target="../ink/ink150.xml"/><Relationship Id="rId21" Type="http://schemas.openxmlformats.org/officeDocument/2006/relationships/image" Target="../media/image109.png"/><Relationship Id="rId42" Type="http://schemas.openxmlformats.org/officeDocument/2006/relationships/customXml" Target="../ink/ink158.xml"/><Relationship Id="rId47" Type="http://schemas.openxmlformats.org/officeDocument/2006/relationships/image" Target="../media/image122.png"/><Relationship Id="rId63" Type="http://schemas.openxmlformats.org/officeDocument/2006/relationships/image" Target="../media/image130.png"/><Relationship Id="rId68" Type="http://schemas.openxmlformats.org/officeDocument/2006/relationships/customXml" Target="../ink/ink171.xml"/><Relationship Id="rId84" Type="http://schemas.openxmlformats.org/officeDocument/2006/relationships/customXml" Target="../ink/ink179.xml"/><Relationship Id="rId89" Type="http://schemas.openxmlformats.org/officeDocument/2006/relationships/image" Target="../media/image143.png"/><Relationship Id="rId16" Type="http://schemas.openxmlformats.org/officeDocument/2006/relationships/customXml" Target="../ink/ink145.xml"/><Relationship Id="rId11" Type="http://schemas.openxmlformats.org/officeDocument/2006/relationships/image" Target="../media/image104.png"/><Relationship Id="rId32" Type="http://schemas.openxmlformats.org/officeDocument/2006/relationships/customXml" Target="../ink/ink153.xml"/><Relationship Id="rId37" Type="http://schemas.openxmlformats.org/officeDocument/2006/relationships/image" Target="../media/image117.png"/><Relationship Id="rId53" Type="http://schemas.openxmlformats.org/officeDocument/2006/relationships/image" Target="../media/image125.png"/><Relationship Id="rId58" Type="http://schemas.openxmlformats.org/officeDocument/2006/relationships/customXml" Target="../ink/ink166.xml"/><Relationship Id="rId74" Type="http://schemas.openxmlformats.org/officeDocument/2006/relationships/customXml" Target="../ink/ink174.xml"/><Relationship Id="rId79" Type="http://schemas.openxmlformats.org/officeDocument/2006/relationships/image" Target="../media/image138.png"/><Relationship Id="rId102" Type="http://schemas.openxmlformats.org/officeDocument/2006/relationships/customXml" Target="../ink/ink188.xml"/><Relationship Id="rId5" Type="http://schemas.openxmlformats.org/officeDocument/2006/relationships/image" Target="../media/image101.png"/><Relationship Id="rId90" Type="http://schemas.openxmlformats.org/officeDocument/2006/relationships/customXml" Target="../ink/ink182.xml"/><Relationship Id="rId95" Type="http://schemas.openxmlformats.org/officeDocument/2006/relationships/image" Target="../media/image146.png"/><Relationship Id="rId22" Type="http://schemas.openxmlformats.org/officeDocument/2006/relationships/customXml" Target="../ink/ink148.xml"/><Relationship Id="rId27" Type="http://schemas.openxmlformats.org/officeDocument/2006/relationships/image" Target="../media/image112.png"/><Relationship Id="rId43" Type="http://schemas.openxmlformats.org/officeDocument/2006/relationships/image" Target="../media/image120.png"/><Relationship Id="rId48" Type="http://schemas.openxmlformats.org/officeDocument/2006/relationships/customXml" Target="../ink/ink161.xml"/><Relationship Id="rId64" Type="http://schemas.openxmlformats.org/officeDocument/2006/relationships/customXml" Target="../ink/ink169.xml"/><Relationship Id="rId69" Type="http://schemas.openxmlformats.org/officeDocument/2006/relationships/image" Target="../media/image133.png"/><Relationship Id="rId80" Type="http://schemas.openxmlformats.org/officeDocument/2006/relationships/customXml" Target="../ink/ink177.xml"/><Relationship Id="rId85" Type="http://schemas.openxmlformats.org/officeDocument/2006/relationships/image" Target="../media/image141.png"/><Relationship Id="rId12" Type="http://schemas.openxmlformats.org/officeDocument/2006/relationships/customXml" Target="../ink/ink143.xml"/><Relationship Id="rId17" Type="http://schemas.openxmlformats.org/officeDocument/2006/relationships/image" Target="../media/image107.png"/><Relationship Id="rId33" Type="http://schemas.openxmlformats.org/officeDocument/2006/relationships/image" Target="../media/image115.png"/><Relationship Id="rId38" Type="http://schemas.openxmlformats.org/officeDocument/2006/relationships/customXml" Target="../ink/ink156.xml"/><Relationship Id="rId59" Type="http://schemas.openxmlformats.org/officeDocument/2006/relationships/image" Target="../media/image128.png"/><Relationship Id="rId103" Type="http://schemas.openxmlformats.org/officeDocument/2006/relationships/image" Target="../media/image150.png"/><Relationship Id="rId20" Type="http://schemas.openxmlformats.org/officeDocument/2006/relationships/customXml" Target="../ink/ink147.xml"/><Relationship Id="rId41" Type="http://schemas.openxmlformats.org/officeDocument/2006/relationships/image" Target="../media/image119.png"/><Relationship Id="rId54" Type="http://schemas.openxmlformats.org/officeDocument/2006/relationships/customXml" Target="../ink/ink164.xml"/><Relationship Id="rId62" Type="http://schemas.openxmlformats.org/officeDocument/2006/relationships/customXml" Target="../ink/ink168.xml"/><Relationship Id="rId70" Type="http://schemas.openxmlformats.org/officeDocument/2006/relationships/customXml" Target="../ink/ink172.xml"/><Relationship Id="rId75" Type="http://schemas.openxmlformats.org/officeDocument/2006/relationships/image" Target="../media/image136.png"/><Relationship Id="rId83" Type="http://schemas.openxmlformats.org/officeDocument/2006/relationships/image" Target="../media/image140.png"/><Relationship Id="rId88" Type="http://schemas.openxmlformats.org/officeDocument/2006/relationships/customXml" Target="../ink/ink181.xml"/><Relationship Id="rId91" Type="http://schemas.openxmlformats.org/officeDocument/2006/relationships/image" Target="../media/image144.png"/><Relationship Id="rId96" Type="http://schemas.openxmlformats.org/officeDocument/2006/relationships/customXml" Target="../ink/ink185.xml"/><Relationship Id="rId1" Type="http://schemas.openxmlformats.org/officeDocument/2006/relationships/slideLayout" Target="../slideLayouts/slideLayout3.xml"/><Relationship Id="rId6" Type="http://schemas.openxmlformats.org/officeDocument/2006/relationships/customXml" Target="../ink/ink140.xml"/><Relationship Id="rId15" Type="http://schemas.openxmlformats.org/officeDocument/2006/relationships/image" Target="../media/image106.png"/><Relationship Id="rId23" Type="http://schemas.openxmlformats.org/officeDocument/2006/relationships/image" Target="../media/image110.png"/><Relationship Id="rId28" Type="http://schemas.openxmlformats.org/officeDocument/2006/relationships/customXml" Target="../ink/ink151.xml"/><Relationship Id="rId36" Type="http://schemas.openxmlformats.org/officeDocument/2006/relationships/customXml" Target="../ink/ink155.xml"/><Relationship Id="rId49" Type="http://schemas.openxmlformats.org/officeDocument/2006/relationships/image" Target="../media/image123.png"/><Relationship Id="rId57" Type="http://schemas.openxmlformats.org/officeDocument/2006/relationships/image" Target="../media/image127.png"/><Relationship Id="rId10" Type="http://schemas.openxmlformats.org/officeDocument/2006/relationships/customXml" Target="../ink/ink142.xml"/><Relationship Id="rId31" Type="http://schemas.openxmlformats.org/officeDocument/2006/relationships/image" Target="../media/image114.png"/><Relationship Id="rId44" Type="http://schemas.openxmlformats.org/officeDocument/2006/relationships/customXml" Target="../ink/ink159.xml"/><Relationship Id="rId52" Type="http://schemas.openxmlformats.org/officeDocument/2006/relationships/customXml" Target="../ink/ink163.xml"/><Relationship Id="rId60" Type="http://schemas.openxmlformats.org/officeDocument/2006/relationships/customXml" Target="../ink/ink167.xml"/><Relationship Id="rId65" Type="http://schemas.openxmlformats.org/officeDocument/2006/relationships/image" Target="../media/image131.png"/><Relationship Id="rId73" Type="http://schemas.openxmlformats.org/officeDocument/2006/relationships/image" Target="../media/image135.png"/><Relationship Id="rId78" Type="http://schemas.openxmlformats.org/officeDocument/2006/relationships/customXml" Target="../ink/ink176.xml"/><Relationship Id="rId81" Type="http://schemas.openxmlformats.org/officeDocument/2006/relationships/image" Target="../media/image139.png"/><Relationship Id="rId86" Type="http://schemas.openxmlformats.org/officeDocument/2006/relationships/customXml" Target="../ink/ink180.xml"/><Relationship Id="rId94" Type="http://schemas.openxmlformats.org/officeDocument/2006/relationships/customXml" Target="../ink/ink184.xml"/><Relationship Id="rId99" Type="http://schemas.openxmlformats.org/officeDocument/2006/relationships/image" Target="../media/image148.png"/><Relationship Id="rId101" Type="http://schemas.openxmlformats.org/officeDocument/2006/relationships/image" Target="../media/image149.png"/><Relationship Id="rId4" Type="http://schemas.openxmlformats.org/officeDocument/2006/relationships/customXml" Target="../ink/ink139.xml"/><Relationship Id="rId9" Type="http://schemas.openxmlformats.org/officeDocument/2006/relationships/image" Target="../media/image103.png"/><Relationship Id="rId13" Type="http://schemas.openxmlformats.org/officeDocument/2006/relationships/image" Target="../media/image105.png"/><Relationship Id="rId18" Type="http://schemas.openxmlformats.org/officeDocument/2006/relationships/customXml" Target="../ink/ink146.xml"/><Relationship Id="rId39" Type="http://schemas.openxmlformats.org/officeDocument/2006/relationships/image" Target="../media/image118.png"/><Relationship Id="rId34" Type="http://schemas.openxmlformats.org/officeDocument/2006/relationships/customXml" Target="../ink/ink154.xml"/><Relationship Id="rId50" Type="http://schemas.openxmlformats.org/officeDocument/2006/relationships/customXml" Target="../ink/ink162.xml"/><Relationship Id="rId55" Type="http://schemas.openxmlformats.org/officeDocument/2006/relationships/image" Target="../media/image126.png"/><Relationship Id="rId76" Type="http://schemas.openxmlformats.org/officeDocument/2006/relationships/customXml" Target="../ink/ink175.xml"/><Relationship Id="rId97" Type="http://schemas.openxmlformats.org/officeDocument/2006/relationships/image" Target="../media/image147.png"/><Relationship Id="rId104" Type="http://schemas.openxmlformats.org/officeDocument/2006/relationships/customXml" Target="../ink/ink189.xml"/><Relationship Id="rId7" Type="http://schemas.openxmlformats.org/officeDocument/2006/relationships/image" Target="../media/image102.png"/><Relationship Id="rId71" Type="http://schemas.openxmlformats.org/officeDocument/2006/relationships/image" Target="../media/image134.png"/><Relationship Id="rId92" Type="http://schemas.openxmlformats.org/officeDocument/2006/relationships/customXml" Target="../ink/ink183.xml"/><Relationship Id="rId2" Type="http://schemas.openxmlformats.org/officeDocument/2006/relationships/customXml" Target="../ink/ink138.xml"/><Relationship Id="rId29" Type="http://schemas.openxmlformats.org/officeDocument/2006/relationships/image" Target="../media/image113.png"/><Relationship Id="rId24" Type="http://schemas.openxmlformats.org/officeDocument/2006/relationships/customXml" Target="../ink/ink149.xml"/><Relationship Id="rId40" Type="http://schemas.openxmlformats.org/officeDocument/2006/relationships/customXml" Target="../ink/ink157.xml"/><Relationship Id="rId45" Type="http://schemas.openxmlformats.org/officeDocument/2006/relationships/image" Target="../media/image121.png"/><Relationship Id="rId66" Type="http://schemas.openxmlformats.org/officeDocument/2006/relationships/customXml" Target="../ink/ink170.xml"/><Relationship Id="rId87" Type="http://schemas.openxmlformats.org/officeDocument/2006/relationships/image" Target="../media/image142.png"/><Relationship Id="rId61" Type="http://schemas.openxmlformats.org/officeDocument/2006/relationships/image" Target="../media/image129.png"/><Relationship Id="rId82" Type="http://schemas.openxmlformats.org/officeDocument/2006/relationships/customXml" Target="../ink/ink178.xml"/><Relationship Id="rId19" Type="http://schemas.openxmlformats.org/officeDocument/2006/relationships/image" Target="../media/image108.png"/><Relationship Id="rId14" Type="http://schemas.openxmlformats.org/officeDocument/2006/relationships/customXml" Target="../ink/ink144.xml"/><Relationship Id="rId30" Type="http://schemas.openxmlformats.org/officeDocument/2006/relationships/customXml" Target="../ink/ink152.xml"/><Relationship Id="rId35" Type="http://schemas.openxmlformats.org/officeDocument/2006/relationships/image" Target="../media/image116.png"/><Relationship Id="rId56" Type="http://schemas.openxmlformats.org/officeDocument/2006/relationships/customXml" Target="../ink/ink165.xml"/><Relationship Id="rId77" Type="http://schemas.openxmlformats.org/officeDocument/2006/relationships/image" Target="../media/image137.png"/><Relationship Id="rId100" Type="http://schemas.openxmlformats.org/officeDocument/2006/relationships/customXml" Target="../ink/ink187.xml"/><Relationship Id="rId105" Type="http://schemas.openxmlformats.org/officeDocument/2006/relationships/image" Target="../media/image151.png"/><Relationship Id="rId8" Type="http://schemas.openxmlformats.org/officeDocument/2006/relationships/customXml" Target="../ink/ink141.xml"/><Relationship Id="rId51" Type="http://schemas.openxmlformats.org/officeDocument/2006/relationships/image" Target="../media/image124.png"/><Relationship Id="rId72" Type="http://schemas.openxmlformats.org/officeDocument/2006/relationships/customXml" Target="../ink/ink173.xml"/><Relationship Id="rId93" Type="http://schemas.openxmlformats.org/officeDocument/2006/relationships/image" Target="../media/image145.png"/><Relationship Id="rId98" Type="http://schemas.openxmlformats.org/officeDocument/2006/relationships/customXml" Target="../ink/ink186.xml"/><Relationship Id="rId3" Type="http://schemas.openxmlformats.org/officeDocument/2006/relationships/image" Target="../media/image100.png"/><Relationship Id="rId25" Type="http://schemas.openxmlformats.org/officeDocument/2006/relationships/image" Target="../media/image111.png"/><Relationship Id="rId46" Type="http://schemas.openxmlformats.org/officeDocument/2006/relationships/customXml" Target="../ink/ink160.xml"/><Relationship Id="rId67" Type="http://schemas.openxmlformats.org/officeDocument/2006/relationships/image" Target="../media/image1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42" name="PlaceHolder 2"/>
          <p:cNvSpPr>
            <a:spLocks noGrp="1"/>
          </p:cNvSpPr>
          <p:nvPr>
            <p:ph type="subTitle"/>
          </p:nvPr>
        </p:nvSpPr>
        <p:spPr>
          <a:xfrm>
            <a:off x="504000" y="1769040"/>
            <a:ext cx="9071640" cy="4384800"/>
          </a:xfrm>
          <a:prstGeom prst="rect">
            <a:avLst/>
          </a:prstGeom>
          <a:noFill/>
          <a:ln w="0">
            <a:noFill/>
          </a:ln>
        </p:spPr>
        <p:txBody>
          <a:bodyPr lIns="0" tIns="0" rIns="0" bIns="0" anchor="ctr">
            <a:noAutofit/>
          </a:bodyPr>
          <a:lstStyle/>
          <a:p>
            <a:pPr algn="ctr"/>
            <a:r>
              <a:rPr lang="en-US" sz="4400" b="0" strike="noStrike" spc="-1">
                <a:latin typeface="Arial"/>
              </a:rPr>
              <a:t>Reprezentarea funcţiilor logice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Metode grafice (diagrame Karnaugh)</a:t>
            </a:r>
          </a:p>
        </p:txBody>
      </p:sp>
      <p:sp>
        <p:nvSpPr>
          <p:cNvPr id="63" name="PlaceHolder 2"/>
          <p:cNvSpPr>
            <a:spLocks noGrp="1"/>
          </p:cNvSpPr>
          <p:nvPr>
            <p:ph/>
          </p:nvPr>
        </p:nvSpPr>
        <p:spPr>
          <a:xfrm>
            <a:off x="504000" y="1769040"/>
            <a:ext cx="9071640" cy="498924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Valorile în diagramele Karnaugh aşa sunt plasate, încât două poziţii diferă doar într-un singur bit</a:t>
            </a:r>
          </a:p>
          <a:p>
            <a:pPr marL="432000" indent="-324000">
              <a:spcAft>
                <a:spcPts val="1414"/>
              </a:spcAft>
              <a:buClr>
                <a:srgbClr val="000000"/>
              </a:buClr>
              <a:buSzPct val="45000"/>
              <a:buFont typeface="Wingdings" charset="2"/>
              <a:buChar char=""/>
            </a:pPr>
            <a:r>
              <a:rPr lang="en-US" sz="3200" b="0" strike="noStrike" spc="-1">
                <a:latin typeface="Arial"/>
              </a:rPr>
              <a:t>Factorizarea mintermilor este mai uşor: </a:t>
            </a:r>
          </a:p>
          <a:p>
            <a:pPr marL="864000" lvl="1" indent="-324000">
              <a:spcAft>
                <a:spcPts val="1134"/>
              </a:spcAft>
              <a:buClr>
                <a:srgbClr val="000000"/>
              </a:buClr>
              <a:buSzPct val="75000"/>
              <a:buFont typeface="Symbol" charset="2"/>
              <a:buChar char=""/>
            </a:pPr>
            <a:r>
              <a:rPr lang="en-US" sz="2800" b="0" strike="noStrike" spc="-1">
                <a:latin typeface="Arial"/>
              </a:rPr>
              <a:t>ABC + ABC = AC(B+B)</a:t>
            </a:r>
          </a:p>
        </p:txBody>
      </p:sp>
      <p:pic>
        <p:nvPicPr>
          <p:cNvPr id="64" name="Picture 63"/>
          <p:cNvPicPr/>
          <p:nvPr/>
        </p:nvPicPr>
        <p:blipFill>
          <a:blip r:embed="rId2"/>
          <a:stretch/>
        </p:blipFill>
        <p:spPr>
          <a:xfrm>
            <a:off x="1737360" y="4389120"/>
            <a:ext cx="6451560" cy="26575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Metode grafice (diagrame Karnaugh)</a:t>
            </a:r>
          </a:p>
        </p:txBody>
      </p:sp>
      <p:sp>
        <p:nvSpPr>
          <p:cNvPr id="66" name="PlaceHolder 2"/>
          <p:cNvSpPr>
            <a:spLocks noGrp="1"/>
          </p:cNvSpPr>
          <p:nvPr>
            <p:ph/>
          </p:nvPr>
        </p:nvSpPr>
        <p:spPr>
          <a:xfrm>
            <a:off x="138240" y="1769040"/>
            <a:ext cx="6079680" cy="56376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Minimizarea grafică a funcţiilor cu mai multe ieşiri:</a:t>
            </a:r>
          </a:p>
          <a:p>
            <a:pPr marL="864000" lvl="1" indent="-324000">
              <a:spcAft>
                <a:spcPts val="1134"/>
              </a:spcAft>
              <a:buClr>
                <a:srgbClr val="000000"/>
              </a:buClr>
              <a:buSzPct val="75000"/>
              <a:buFont typeface="Symbol" charset="2"/>
              <a:buChar char=""/>
            </a:pPr>
            <a:r>
              <a:rPr lang="en-US" sz="2800" b="0" strike="noStrike" spc="-1">
                <a:latin typeface="Arial"/>
              </a:rPr>
              <a:t>se caută minimizarea unei perechi de funcţii logice:</a:t>
            </a:r>
          </a:p>
          <a:p>
            <a:pPr marL="1296000" lvl="2" indent="-288000">
              <a:spcAft>
                <a:spcPts val="850"/>
              </a:spcAft>
              <a:buClr>
                <a:srgbClr val="000000"/>
              </a:buClr>
              <a:buSzPct val="45000"/>
              <a:buFont typeface="Wingdings" charset="2"/>
              <a:buChar char=""/>
            </a:pPr>
            <a:r>
              <a:rPr lang="en-US" sz="2400" b="0" strike="noStrike" spc="-1">
                <a:latin typeface="Arial"/>
              </a:rPr>
              <a:t>Y</a:t>
            </a:r>
            <a:r>
              <a:rPr lang="en-US" sz="2400" b="0" strike="noStrike" spc="-1" baseline="-33000">
                <a:latin typeface="Arial"/>
              </a:rPr>
              <a:t>1</a:t>
            </a:r>
            <a:r>
              <a:rPr lang="en-US" sz="2400" b="0" strike="noStrike" spc="-1">
                <a:latin typeface="Arial"/>
              </a:rPr>
              <a:t> = A * D + B * D + A * B * C </a:t>
            </a:r>
          </a:p>
          <a:p>
            <a:pPr marL="1296000" lvl="2" indent="-288000">
              <a:spcAft>
                <a:spcPts val="850"/>
              </a:spcAft>
              <a:buClr>
                <a:srgbClr val="000000"/>
              </a:buClr>
              <a:buSzPct val="45000"/>
              <a:buFont typeface="Wingdings" charset="2"/>
              <a:buChar char=""/>
            </a:pPr>
            <a:r>
              <a:rPr lang="en-US" sz="2400" b="0" strike="noStrike" spc="-1">
                <a:latin typeface="Arial"/>
              </a:rPr>
              <a:t>Y</a:t>
            </a:r>
            <a:r>
              <a:rPr lang="en-US" sz="2400" b="0" strike="noStrike" spc="-1" baseline="-33000">
                <a:latin typeface="Arial"/>
              </a:rPr>
              <a:t>2</a:t>
            </a:r>
            <a:r>
              <a:rPr lang="en-US" sz="2400" b="0" strike="noStrike" spc="-1">
                <a:latin typeface="Arial"/>
              </a:rPr>
              <a:t> = A * D + B * D + A * B * C * D.</a:t>
            </a:r>
          </a:p>
          <a:p>
            <a:pPr marL="864000" lvl="1" indent="-324000">
              <a:spcAft>
                <a:spcPts val="1134"/>
              </a:spcAft>
              <a:buClr>
                <a:srgbClr val="000000"/>
              </a:buClr>
              <a:buSzPct val="75000"/>
              <a:buFont typeface="Symbol" charset="2"/>
              <a:buChar char=""/>
            </a:pPr>
            <a:r>
              <a:rPr lang="en-US" sz="2800" b="0" strike="noStrike" spc="-1">
                <a:latin typeface="Arial"/>
              </a:rPr>
              <a:t>Realizările individuale costă 29 de unităţi:</a:t>
            </a:r>
          </a:p>
          <a:p>
            <a:pPr marL="1296000" lvl="2" indent="-288000">
              <a:spcAft>
                <a:spcPts val="850"/>
              </a:spcAft>
              <a:buClr>
                <a:srgbClr val="000000"/>
              </a:buClr>
              <a:buSzPct val="45000"/>
              <a:buFont typeface="Wingdings" charset="2"/>
              <a:buChar char=""/>
            </a:pPr>
            <a:r>
              <a:rPr lang="en-US" sz="2400" b="0" strike="noStrike" spc="-1">
                <a:latin typeface="Arial"/>
              </a:rPr>
              <a:t>Y</a:t>
            </a:r>
            <a:r>
              <a:rPr lang="en-US" sz="2400" b="0" strike="noStrike" spc="-1" baseline="-33000">
                <a:latin typeface="Arial"/>
              </a:rPr>
              <a:t>1</a:t>
            </a:r>
            <a:r>
              <a:rPr lang="en-US" sz="2400" b="0" strike="noStrike" spc="-1">
                <a:latin typeface="Arial"/>
              </a:rPr>
              <a:t> costă 1 poartă SAU, 3 porţi ŞI şi 14 fire de legătură</a:t>
            </a:r>
          </a:p>
          <a:p>
            <a:pPr marL="1296000" lvl="2" indent="-288000">
              <a:spcAft>
                <a:spcPts val="850"/>
              </a:spcAft>
              <a:buClr>
                <a:srgbClr val="000000"/>
              </a:buClr>
              <a:buSzPct val="45000"/>
              <a:buFont typeface="Wingdings" charset="2"/>
              <a:buChar char=""/>
            </a:pPr>
            <a:r>
              <a:rPr lang="en-US" sz="2400" b="0" strike="noStrike" spc="-1">
                <a:latin typeface="Arial"/>
              </a:rPr>
              <a:t>Y</a:t>
            </a:r>
            <a:r>
              <a:rPr lang="en-US" sz="2400" b="0" strike="noStrike" spc="-1" baseline="-33000">
                <a:latin typeface="Arial"/>
              </a:rPr>
              <a:t>2</a:t>
            </a:r>
            <a:r>
              <a:rPr lang="en-US" sz="2400" b="0" strike="noStrike" spc="-1">
                <a:latin typeface="Arial"/>
              </a:rPr>
              <a:t> costă 1 poartă SAU, 3 porţi ŞI şi 11 fire de legătură</a:t>
            </a:r>
          </a:p>
        </p:txBody>
      </p:sp>
      <p:pic>
        <p:nvPicPr>
          <p:cNvPr id="67" name="Picture 66"/>
          <p:cNvPicPr/>
          <p:nvPr/>
        </p:nvPicPr>
        <p:blipFill>
          <a:blip r:embed="rId2"/>
          <a:srcRect r="11881"/>
          <a:stretch/>
        </p:blipFill>
        <p:spPr>
          <a:xfrm>
            <a:off x="6179760" y="2194560"/>
            <a:ext cx="3900240" cy="373608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Metode grafice  (diagrame Karnaugh)</a:t>
            </a:r>
          </a:p>
        </p:txBody>
      </p:sp>
      <p:sp>
        <p:nvSpPr>
          <p:cNvPr id="69" name="PlaceHolder 2"/>
          <p:cNvSpPr>
            <a:spLocks noGrp="1"/>
          </p:cNvSpPr>
          <p:nvPr>
            <p:ph/>
          </p:nvPr>
        </p:nvSpPr>
        <p:spPr>
          <a:xfrm>
            <a:off x="504000" y="1769040"/>
            <a:ext cx="9188640" cy="583416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Minimizarea grafică a funcţiilor cu mai multe ieşiri:</a:t>
            </a:r>
          </a:p>
          <a:p>
            <a:pPr marL="864000" lvl="1" indent="-324000">
              <a:spcAft>
                <a:spcPts val="1134"/>
              </a:spcAft>
              <a:buClr>
                <a:srgbClr val="000000"/>
              </a:buClr>
              <a:buSzPct val="75000"/>
              <a:buFont typeface="Symbol" charset="2"/>
              <a:buChar char=""/>
            </a:pPr>
            <a:r>
              <a:rPr lang="en-US" sz="2800" b="0" strike="noStrike" spc="-1">
                <a:latin typeface="Arial"/>
              </a:rPr>
              <a:t>Indetificarea părţilor comune a celor două funcţii</a:t>
            </a:r>
          </a:p>
          <a:p>
            <a:pPr marL="1296000" lvl="2" indent="-288000">
              <a:spcAft>
                <a:spcPts val="850"/>
              </a:spcAft>
              <a:buClr>
                <a:srgbClr val="000000"/>
              </a:buClr>
              <a:buSzPct val="45000"/>
              <a:buFont typeface="Wingdings" charset="2"/>
              <a:buChar char=""/>
            </a:pPr>
            <a:r>
              <a:rPr lang="en-US" sz="2400" b="0" strike="noStrike" spc="-1">
                <a:latin typeface="Arial"/>
              </a:rPr>
              <a:t>Y</a:t>
            </a:r>
            <a:r>
              <a:rPr lang="en-US" sz="2400" b="0" strike="noStrike" spc="-1" baseline="-33000">
                <a:latin typeface="Arial"/>
              </a:rPr>
              <a:t>1</a:t>
            </a:r>
            <a:r>
              <a:rPr lang="en-US" sz="2400" b="0" strike="noStrike" spc="-1">
                <a:latin typeface="Arial"/>
              </a:rPr>
              <a:t> = A * D + A * B * D + A * B * C * D</a:t>
            </a:r>
          </a:p>
          <a:p>
            <a:pPr marL="1296000" lvl="2" indent="-288000">
              <a:spcAft>
                <a:spcPts val="850"/>
              </a:spcAft>
              <a:buClr>
                <a:srgbClr val="000000"/>
              </a:buClr>
              <a:buSzPct val="45000"/>
              <a:buFont typeface="Wingdings" charset="2"/>
              <a:buChar char=""/>
            </a:pPr>
            <a:r>
              <a:rPr lang="en-US" sz="2400" b="0" strike="noStrike" spc="-1">
                <a:latin typeface="Arial"/>
              </a:rPr>
              <a:t>Y</a:t>
            </a:r>
            <a:r>
              <a:rPr lang="en-US" sz="2400" b="0" strike="noStrike" spc="-1" baseline="-33000">
                <a:latin typeface="Arial"/>
              </a:rPr>
              <a:t>2</a:t>
            </a:r>
            <a:r>
              <a:rPr lang="en-US" sz="2400" b="0" strike="noStrike" spc="-1">
                <a:latin typeface="Arial"/>
              </a:rPr>
              <a:t> = A * D + A * B * D + A * B * C * D</a:t>
            </a:r>
          </a:p>
          <a:p>
            <a:pPr marL="864000" lvl="1" indent="-324000">
              <a:spcAft>
                <a:spcPts val="1134"/>
              </a:spcAft>
              <a:buClr>
                <a:srgbClr val="000000"/>
              </a:buClr>
              <a:buSzPct val="75000"/>
              <a:buFont typeface="Symbol" charset="2"/>
              <a:buChar char=""/>
            </a:pPr>
            <a:r>
              <a:rPr lang="en-US" sz="2800" b="0" strike="noStrike" spc="-1">
                <a:latin typeface="Arial"/>
              </a:rPr>
              <a:t>implementarea comună a funcţiilor necesită doar 2 porţi SAU, 4 porţi ŞI şi 17 fire, per total costul fiind 23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71" name="PlaceHolder 2"/>
          <p:cNvSpPr>
            <a:spLocks noGrp="1"/>
          </p:cNvSpPr>
          <p:nvPr>
            <p:ph/>
          </p:nvPr>
        </p:nvSpPr>
        <p:spPr>
          <a:xfrm>
            <a:off x="504000" y="1769040"/>
            <a:ext cx="8914320" cy="4906080"/>
          </a:xfrm>
          <a:prstGeom prst="rect">
            <a:avLst/>
          </a:prstGeom>
          <a:noFill/>
          <a:ln w="0">
            <a:noFill/>
          </a:ln>
        </p:spPr>
        <p:txBody>
          <a:bodyPr lIns="0" tIns="0" rIns="0" bIns="0" anchor="t">
            <a:noAutofit/>
          </a:bodyPr>
          <a:lstStyle/>
          <a:p>
            <a:pPr marL="432000" indent="-324000">
              <a:spcAft>
                <a:spcPts val="1134"/>
              </a:spcAft>
              <a:buClr>
                <a:srgbClr val="000000"/>
              </a:buClr>
              <a:buSzPct val="45000"/>
              <a:buFont typeface="Wingdings" charset="2"/>
              <a:buChar char=""/>
            </a:pPr>
            <a:r>
              <a:rPr lang="en-US" sz="3200" b="0" strike="noStrike" spc="-1">
                <a:latin typeface="Arial"/>
              </a:rPr>
              <a:t>Minimizarea prin această metodă presupune parcurgerea paşilor următoare:</a:t>
            </a:r>
          </a:p>
          <a:p>
            <a:pPr marL="864000" lvl="1" indent="-324000">
              <a:spcAft>
                <a:spcPts val="1134"/>
              </a:spcAft>
              <a:buClr>
                <a:srgbClr val="000000"/>
              </a:buClr>
              <a:buSzPct val="75000"/>
              <a:buFont typeface="Symbol" charset="2"/>
              <a:buChar char=""/>
            </a:pPr>
            <a:r>
              <a:rPr lang="en-US" sz="2800" b="0" strike="noStrike" spc="-1">
                <a:latin typeface="Arial"/>
              </a:rPr>
              <a:t>ordonarea mintermilor </a:t>
            </a:r>
          </a:p>
          <a:p>
            <a:pPr marL="864000" lvl="1" indent="-324000">
              <a:spcAft>
                <a:spcPts val="1134"/>
              </a:spcAft>
              <a:buClr>
                <a:srgbClr val="000000"/>
              </a:buClr>
              <a:buSzPct val="75000"/>
              <a:buFont typeface="Symbol" charset="2"/>
              <a:buChar char=""/>
            </a:pPr>
            <a:r>
              <a:rPr lang="en-US" sz="2800" b="0" strike="noStrike" spc="-1">
                <a:latin typeface="Arial"/>
              </a:rPr>
              <a:t>determinarea implicaţilor primi </a:t>
            </a:r>
          </a:p>
          <a:p>
            <a:pPr marL="864000" lvl="1" indent="-324000">
              <a:spcAft>
                <a:spcPts val="1134"/>
              </a:spcAft>
              <a:buClr>
                <a:srgbClr val="000000"/>
              </a:buClr>
              <a:buSzPct val="75000"/>
              <a:buFont typeface="Symbol" charset="2"/>
              <a:buChar char=""/>
            </a:pPr>
            <a:r>
              <a:rPr lang="en-US" sz="2800" b="0" strike="noStrike" spc="-1">
                <a:latin typeface="Arial"/>
              </a:rPr>
              <a:t>determinarea tabelului de acoperire a funcţiei. </a:t>
            </a:r>
          </a:p>
          <a:p>
            <a:pPr marL="864000" lvl="1" indent="-324000">
              <a:spcAft>
                <a:spcPts val="1134"/>
              </a:spcAft>
              <a:buClr>
                <a:srgbClr val="000000"/>
              </a:buClr>
              <a:buSzPct val="75000"/>
              <a:buFont typeface="Symbol" charset="2"/>
              <a:buChar char=""/>
            </a:pPr>
            <a:r>
              <a:rPr lang="en-US" sz="2800" b="0" strike="noStrike" spc="-1">
                <a:latin typeface="Arial"/>
              </a:rPr>
              <a:t>calculul formal de determinare a tuturor soluţiilor  funcţiei</a:t>
            </a:r>
          </a:p>
          <a:p>
            <a:pPr marL="432000" indent="-324000">
              <a:spcAft>
                <a:spcPts val="113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F(A,B,C,D,E) = {1,3,5,7,8,11,12,17,19,21,23,24,28}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73" name="PlaceHolder 2"/>
          <p:cNvSpPr>
            <a:spLocks noGrp="1"/>
          </p:cNvSpPr>
          <p:nvPr>
            <p:ph/>
          </p:nvPr>
        </p:nvSpPr>
        <p:spPr>
          <a:xfrm>
            <a:off x="504000" y="1769040"/>
            <a:ext cx="5896800" cy="698004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Ordonarea termenilor</a:t>
            </a:r>
          </a:p>
        </p:txBody>
      </p:sp>
      <p:graphicFrame>
        <p:nvGraphicFramePr>
          <p:cNvPr id="74" name="Table 73"/>
          <p:cNvGraphicFramePr/>
          <p:nvPr>
            <p:extLst>
              <p:ext uri="{D42A27DB-BD31-4B8C-83A1-F6EECF244321}">
                <p14:modId xmlns:p14="http://schemas.microsoft.com/office/powerpoint/2010/main" val="2509049923"/>
              </p:ext>
            </p:extLst>
          </p:nvPr>
        </p:nvGraphicFramePr>
        <p:xfrm>
          <a:off x="7108723" y="1922075"/>
          <a:ext cx="2757193" cy="5336280"/>
        </p:xfrm>
        <a:graphic>
          <a:graphicData uri="http://schemas.openxmlformats.org/drawingml/2006/table">
            <a:tbl>
              <a:tblPr/>
              <a:tblGrid>
                <a:gridCol w="560438">
                  <a:extLst>
                    <a:ext uri="{9D8B030D-6E8A-4147-A177-3AD203B41FA5}">
                      <a16:colId xmlns:a16="http://schemas.microsoft.com/office/drawing/2014/main" val="20000"/>
                    </a:ext>
                  </a:extLst>
                </a:gridCol>
                <a:gridCol w="2196755">
                  <a:extLst>
                    <a:ext uri="{9D8B030D-6E8A-4147-A177-3AD203B41FA5}">
                      <a16:colId xmlns:a16="http://schemas.microsoft.com/office/drawing/2014/main" val="20001"/>
                    </a:ext>
                  </a:extLst>
                </a:gridCol>
              </a:tblGrid>
              <a:tr h="380520">
                <a:tc>
                  <a:txBody>
                    <a:bodyPr/>
                    <a:lstStyle/>
                    <a:p>
                      <a:r>
                        <a:rPr lang="en-US" sz="1800" b="0" strike="noStrike" spc="-1" dirty="0">
                          <a:latin typeface="Arial"/>
                        </a:rPr>
                        <a:t>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800" b="0" strike="noStrike" spc="-1" dirty="0" err="1">
                          <a:latin typeface="Arial"/>
                        </a:rPr>
                        <a:t>ponderea</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49920">
                <a:tc>
                  <a:txBody>
                    <a:bodyPr/>
                    <a:lstStyle/>
                    <a:p>
                      <a:r>
                        <a:rPr lang="en-US" sz="1800" b="0" strike="noStrike" spc="-1" dirty="0">
                          <a:latin typeface="Arial"/>
                        </a:rPr>
                        <a:t>1</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FFFFFF"/>
                    </a:solidFill>
                  </a:tcPr>
                </a:tc>
                <a:tc rowSpan="2">
                  <a:txBody>
                    <a:bodyPr/>
                    <a:lstStyle/>
                    <a:p>
                      <a:r>
                        <a:rPr lang="en-US" sz="1800" b="0" strike="noStrike" spc="-1" dirty="0">
                          <a:latin typeface="Arial"/>
                        </a:rPr>
                        <a:t>1</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88080">
                <a:tc>
                  <a:txBody>
                    <a:bodyPr/>
                    <a:lstStyle/>
                    <a:p>
                      <a:r>
                        <a:rPr lang="en-US" sz="1800" b="0" strike="noStrike" spc="-1" dirty="0">
                          <a:latin typeface="Arial"/>
                        </a:rPr>
                        <a:t>8</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en-US"/>
                    </a:p>
                  </a:txBody>
                  <a:tcPr marL="90000" marR="90000">
                    <a:solidFill>
                      <a:srgbClr val="FFFFFF"/>
                    </a:solidFill>
                  </a:tcPr>
                </a:tc>
                <a:extLst>
                  <a:ext uri="{0D108BD9-81ED-4DB2-BD59-A6C34878D82A}">
                    <a16:rowId xmlns:a16="http://schemas.microsoft.com/office/drawing/2014/main" val="10002"/>
                  </a:ext>
                </a:extLst>
              </a:tr>
              <a:tr h="349920">
                <a:tc>
                  <a:txBody>
                    <a:bodyPr/>
                    <a:lstStyle/>
                    <a:p>
                      <a:r>
                        <a:rPr lang="en-US" sz="1800" b="0" strike="noStrike" spc="-1" dirty="0">
                          <a:latin typeface="Arial"/>
                        </a:rPr>
                        <a:t>3</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FFFFFF"/>
                    </a:solidFill>
                  </a:tcPr>
                </a:tc>
                <a:tc rowSpan="5">
                  <a:txBody>
                    <a:bodyPr/>
                    <a:lstStyle/>
                    <a:p>
                      <a:r>
                        <a:rPr lang="en-US" sz="1800" b="0" strike="noStrike" spc="-1" dirty="0">
                          <a:latin typeface="Arial"/>
                        </a:rPr>
                        <a:t>2</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88080">
                <a:tc>
                  <a:txBody>
                    <a:bodyPr/>
                    <a:lstStyle/>
                    <a:p>
                      <a:r>
                        <a:rPr lang="en-US" sz="1800" b="0" strike="noStrike" spc="-1" dirty="0">
                          <a:latin typeface="Arial"/>
                        </a:rPr>
                        <a:t>5</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vMerge="1">
                  <a:txBody>
                    <a:bodyPr/>
                    <a:lstStyle/>
                    <a:p>
                      <a:endParaRPr lang="en-US"/>
                    </a:p>
                  </a:txBody>
                  <a:tcPr marL="90000" marR="90000">
                    <a:solidFill>
                      <a:srgbClr val="FFFFFF"/>
                    </a:solidFill>
                  </a:tcPr>
                </a:tc>
                <a:extLst>
                  <a:ext uri="{0D108BD9-81ED-4DB2-BD59-A6C34878D82A}">
                    <a16:rowId xmlns:a16="http://schemas.microsoft.com/office/drawing/2014/main" val="10004"/>
                  </a:ext>
                </a:extLst>
              </a:tr>
              <a:tr h="388080">
                <a:tc>
                  <a:txBody>
                    <a:bodyPr/>
                    <a:lstStyle/>
                    <a:p>
                      <a:r>
                        <a:rPr lang="en-US" sz="1800" b="0" strike="noStrike" spc="-1" dirty="0">
                          <a:latin typeface="Arial"/>
                        </a:rPr>
                        <a:t>12</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vMerge="1">
                  <a:txBody>
                    <a:bodyPr/>
                    <a:lstStyle/>
                    <a:p>
                      <a:endParaRPr lang="en-US"/>
                    </a:p>
                  </a:txBody>
                  <a:tcPr marL="90000" marR="90000">
                    <a:solidFill>
                      <a:srgbClr val="FFFFFF"/>
                    </a:solidFill>
                  </a:tcPr>
                </a:tc>
                <a:extLst>
                  <a:ext uri="{0D108BD9-81ED-4DB2-BD59-A6C34878D82A}">
                    <a16:rowId xmlns:a16="http://schemas.microsoft.com/office/drawing/2014/main" val="10005"/>
                  </a:ext>
                </a:extLst>
              </a:tr>
              <a:tr h="388080">
                <a:tc>
                  <a:txBody>
                    <a:bodyPr/>
                    <a:lstStyle/>
                    <a:p>
                      <a:r>
                        <a:rPr lang="en-US" sz="1800" b="0" strike="noStrike" spc="-1" dirty="0">
                          <a:latin typeface="Arial"/>
                        </a:rPr>
                        <a:t>17</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vMerge="1">
                  <a:txBody>
                    <a:bodyPr/>
                    <a:lstStyle/>
                    <a:p>
                      <a:endParaRPr lang="en-US"/>
                    </a:p>
                  </a:txBody>
                  <a:tcPr marL="90000" marR="90000">
                    <a:solidFill>
                      <a:srgbClr val="FFFFFF"/>
                    </a:solidFill>
                  </a:tcPr>
                </a:tc>
                <a:extLst>
                  <a:ext uri="{0D108BD9-81ED-4DB2-BD59-A6C34878D82A}">
                    <a16:rowId xmlns:a16="http://schemas.microsoft.com/office/drawing/2014/main" val="10006"/>
                  </a:ext>
                </a:extLst>
              </a:tr>
              <a:tr h="388080">
                <a:tc>
                  <a:txBody>
                    <a:bodyPr/>
                    <a:lstStyle/>
                    <a:p>
                      <a:r>
                        <a:rPr lang="en-US" sz="1800" b="0" strike="noStrike" spc="-1" dirty="0">
                          <a:latin typeface="Arial"/>
                        </a:rPr>
                        <a:t>24</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en-US"/>
                    </a:p>
                  </a:txBody>
                  <a:tcPr marL="90000" marR="90000">
                    <a:solidFill>
                      <a:srgbClr val="FFFFFF"/>
                    </a:solidFill>
                  </a:tcPr>
                </a:tc>
                <a:extLst>
                  <a:ext uri="{0D108BD9-81ED-4DB2-BD59-A6C34878D82A}">
                    <a16:rowId xmlns:a16="http://schemas.microsoft.com/office/drawing/2014/main" val="10007"/>
                  </a:ext>
                </a:extLst>
              </a:tr>
              <a:tr h="349920">
                <a:tc>
                  <a:txBody>
                    <a:bodyPr/>
                    <a:lstStyle/>
                    <a:p>
                      <a:r>
                        <a:rPr lang="en-US" sz="1800" b="0" strike="noStrike" spc="-1">
                          <a:latin typeface="Arial"/>
                        </a:rPr>
                        <a:t>7</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FFFFFF"/>
                    </a:solidFill>
                  </a:tcPr>
                </a:tc>
                <a:tc rowSpan="5">
                  <a:txBody>
                    <a:bodyPr/>
                    <a:lstStyle/>
                    <a:p>
                      <a:r>
                        <a:rPr lang="en-US" sz="1800" b="0" strike="noStrike" spc="-1" dirty="0">
                          <a:latin typeface="Arial"/>
                        </a:rPr>
                        <a:t>3</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88080">
                <a:tc>
                  <a:txBody>
                    <a:bodyPr/>
                    <a:lstStyle/>
                    <a:p>
                      <a:r>
                        <a:rPr lang="en-US" sz="1800" b="0" strike="noStrike" spc="-1" dirty="0">
                          <a:latin typeface="Arial"/>
                        </a:rPr>
                        <a:t>11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vMerge="1">
                  <a:txBody>
                    <a:bodyPr/>
                    <a:lstStyle/>
                    <a:p>
                      <a:endParaRPr lang="en-US"/>
                    </a:p>
                  </a:txBody>
                  <a:tcPr marL="90000" marR="90000">
                    <a:solidFill>
                      <a:srgbClr val="FFFFFF"/>
                    </a:solidFill>
                  </a:tcPr>
                </a:tc>
                <a:extLst>
                  <a:ext uri="{0D108BD9-81ED-4DB2-BD59-A6C34878D82A}">
                    <a16:rowId xmlns:a16="http://schemas.microsoft.com/office/drawing/2014/main" val="10009"/>
                  </a:ext>
                </a:extLst>
              </a:tr>
              <a:tr h="388080">
                <a:tc>
                  <a:txBody>
                    <a:bodyPr/>
                    <a:lstStyle/>
                    <a:p>
                      <a:r>
                        <a:rPr lang="en-US" sz="1800" b="0" strike="noStrike" spc="-1" dirty="0">
                          <a:latin typeface="Arial"/>
                        </a:rPr>
                        <a:t>19</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vMerge="1">
                  <a:txBody>
                    <a:bodyPr/>
                    <a:lstStyle/>
                    <a:p>
                      <a:endParaRPr lang="en-US"/>
                    </a:p>
                  </a:txBody>
                  <a:tcPr marL="90000" marR="90000">
                    <a:solidFill>
                      <a:srgbClr val="FFFFFF"/>
                    </a:solidFill>
                  </a:tcPr>
                </a:tc>
                <a:extLst>
                  <a:ext uri="{0D108BD9-81ED-4DB2-BD59-A6C34878D82A}">
                    <a16:rowId xmlns:a16="http://schemas.microsoft.com/office/drawing/2014/main" val="10010"/>
                  </a:ext>
                </a:extLst>
              </a:tr>
              <a:tr h="388080">
                <a:tc>
                  <a:txBody>
                    <a:bodyPr/>
                    <a:lstStyle/>
                    <a:p>
                      <a:r>
                        <a:rPr lang="en-US" sz="1800" b="0" strike="noStrike" spc="-1" dirty="0">
                          <a:latin typeface="Arial"/>
                        </a:rPr>
                        <a:t>21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vMerge="1">
                  <a:txBody>
                    <a:bodyPr/>
                    <a:lstStyle/>
                    <a:p>
                      <a:endParaRPr lang="en-US"/>
                    </a:p>
                  </a:txBody>
                  <a:tcPr marL="90000" marR="90000">
                    <a:solidFill>
                      <a:srgbClr val="FFFFFF"/>
                    </a:solidFill>
                  </a:tcPr>
                </a:tc>
                <a:extLst>
                  <a:ext uri="{0D108BD9-81ED-4DB2-BD59-A6C34878D82A}">
                    <a16:rowId xmlns:a16="http://schemas.microsoft.com/office/drawing/2014/main" val="10011"/>
                  </a:ext>
                </a:extLst>
              </a:tr>
              <a:tr h="388080">
                <a:tc>
                  <a:txBody>
                    <a:bodyPr/>
                    <a:lstStyle/>
                    <a:p>
                      <a:r>
                        <a:rPr lang="en-US" sz="1800" b="0" strike="noStrike" spc="-1" dirty="0">
                          <a:latin typeface="Arial"/>
                        </a:rPr>
                        <a:t>28</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en-US"/>
                    </a:p>
                  </a:txBody>
                  <a:tcPr marL="90000" marR="90000">
                    <a:solidFill>
                      <a:srgbClr val="FFFFFF"/>
                    </a:solidFill>
                  </a:tcPr>
                </a:tc>
                <a:extLst>
                  <a:ext uri="{0D108BD9-81ED-4DB2-BD59-A6C34878D82A}">
                    <a16:rowId xmlns:a16="http://schemas.microsoft.com/office/drawing/2014/main" val="10012"/>
                  </a:ext>
                </a:extLst>
              </a:tr>
              <a:tr h="349920">
                <a:tc>
                  <a:txBody>
                    <a:bodyPr/>
                    <a:lstStyle/>
                    <a:p>
                      <a:r>
                        <a:rPr lang="en-US" sz="1800" b="0" strike="noStrike" spc="-1" dirty="0">
                          <a:latin typeface="Arial"/>
                        </a:rPr>
                        <a:t>23</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FFFFFF"/>
                    </a:solidFill>
                  </a:tcPr>
                </a:tc>
                <a:tc>
                  <a:txBody>
                    <a:bodyPr/>
                    <a:lstStyle/>
                    <a:p>
                      <a:r>
                        <a:rPr lang="en-US" sz="1800" b="0" strike="noStrike" spc="-1" dirty="0">
                          <a:latin typeface="Arial"/>
                        </a:rPr>
                        <a:t>4</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76" name="PlaceHolder 2"/>
          <p:cNvSpPr>
            <a:spLocks noGrp="1"/>
          </p:cNvSpPr>
          <p:nvPr>
            <p:ph/>
          </p:nvPr>
        </p:nvSpPr>
        <p:spPr>
          <a:xfrm>
            <a:off x="504000" y="1769040"/>
            <a:ext cx="4426560" cy="507888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determinarea implicaţilor primi </a:t>
            </a:r>
          </a:p>
          <a:p>
            <a:pPr marL="1296000" lvl="2" indent="-288000">
              <a:spcAft>
                <a:spcPts val="850"/>
              </a:spcAft>
              <a:buClr>
                <a:srgbClr val="000000"/>
              </a:buClr>
              <a:buSzPct val="45000"/>
              <a:buFont typeface="Wingdings" charset="2"/>
              <a:buChar char=""/>
            </a:pPr>
            <a:r>
              <a:rPr lang="en-US" sz="2400" b="0" strike="noStrike" spc="-1">
                <a:latin typeface="Arial"/>
              </a:rPr>
              <a:t>sunt comparate implicanţii care figurează în grupuri consecutive</a:t>
            </a:r>
          </a:p>
          <a:p>
            <a:pPr marL="1296000" lvl="2" indent="-288000">
              <a:spcAft>
                <a:spcPts val="850"/>
              </a:spcAft>
              <a:buClr>
                <a:srgbClr val="000000"/>
              </a:buClr>
              <a:buSzPct val="45000"/>
              <a:buFont typeface="Wingdings" charset="2"/>
              <a:buChar char=""/>
            </a:pPr>
            <a:r>
              <a:rPr lang="en-US" sz="2400" b="0" strike="noStrike" spc="-1">
                <a:latin typeface="Arial"/>
              </a:rPr>
              <a:t>toate elementele grupului cu pondere mai mică sunt comparate cu toate elementele grupului cu pondere mai mare</a:t>
            </a:r>
          </a:p>
        </p:txBody>
      </p:sp>
      <p:graphicFrame>
        <p:nvGraphicFramePr>
          <p:cNvPr id="77" name="Table 76"/>
          <p:cNvGraphicFramePr/>
          <p:nvPr>
            <p:extLst>
              <p:ext uri="{D42A27DB-BD31-4B8C-83A1-F6EECF244321}">
                <p14:modId xmlns:p14="http://schemas.microsoft.com/office/powerpoint/2010/main" val="3212630746"/>
              </p:ext>
            </p:extLst>
          </p:nvPr>
        </p:nvGraphicFramePr>
        <p:xfrm>
          <a:off x="7453715" y="2137715"/>
          <a:ext cx="2235600" cy="5120640"/>
        </p:xfrm>
        <a:graphic>
          <a:graphicData uri="http://schemas.openxmlformats.org/drawingml/2006/table">
            <a:tbl>
              <a:tblPr/>
              <a:tblGrid>
                <a:gridCol w="666720">
                  <a:extLst>
                    <a:ext uri="{9D8B030D-6E8A-4147-A177-3AD203B41FA5}">
                      <a16:colId xmlns:a16="http://schemas.microsoft.com/office/drawing/2014/main" val="20000"/>
                    </a:ext>
                  </a:extLst>
                </a:gridCol>
                <a:gridCol w="1568880">
                  <a:extLst>
                    <a:ext uri="{9D8B030D-6E8A-4147-A177-3AD203B41FA5}">
                      <a16:colId xmlns:a16="http://schemas.microsoft.com/office/drawing/2014/main" val="20001"/>
                    </a:ext>
                  </a:extLst>
                </a:gridCol>
              </a:tblGrid>
              <a:tr h="350280">
                <a:tc>
                  <a:txBody>
                    <a:bodyPr/>
                    <a:lstStyle/>
                    <a:p>
                      <a:r>
                        <a:rPr lang="en-US" sz="1800" b="0" strike="noStrike" spc="-1" dirty="0">
                          <a:latin typeface="Arial"/>
                        </a:rPr>
                        <a:t>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2.</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0"/>
                  </a:ext>
                </a:extLst>
              </a:tr>
              <a:tr h="350280">
                <a:tc>
                  <a:txBody>
                    <a:bodyPr/>
                    <a:lstStyle/>
                    <a:p>
                      <a:r>
                        <a:rPr lang="en-US" sz="1800" b="0" strike="noStrike" spc="-1" dirty="0">
                          <a:latin typeface="Arial"/>
                        </a:rPr>
                        <a:t>1</a:t>
                      </a:r>
                      <a:r>
                        <a:rPr lang="en-US" sz="1800" b="0" strike="noStrike" spc="-1" dirty="0">
                          <a:solidFill>
                            <a:srgbClr val="000000"/>
                          </a:solidFill>
                          <a:latin typeface="Arial"/>
                        </a:rPr>
                        <a:t>✓</a:t>
                      </a:r>
                      <a:r>
                        <a:rPr lang="en-US" sz="1800" b="0" strike="noStrike" spc="-1" dirty="0">
                          <a:latin typeface="Arial"/>
                        </a:rPr>
                        <a:t> </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1,3 (2)</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350280">
                <a:tc>
                  <a:txBody>
                    <a:bodyPr/>
                    <a:lstStyle/>
                    <a:p>
                      <a:r>
                        <a:rPr lang="en-US" sz="1800" b="0" strike="noStrike" spc="-1" dirty="0">
                          <a:latin typeface="Arial"/>
                        </a:rPr>
                        <a:t>8</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720">
                      <a:noFill/>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r h="350280">
                <a:tc>
                  <a:txBody>
                    <a:bodyPr/>
                    <a:lstStyle/>
                    <a:p>
                      <a:r>
                        <a:rPr lang="en-US" sz="1800" b="0" strike="noStrike" spc="-1" dirty="0">
                          <a:latin typeface="Arial"/>
                        </a:rPr>
                        <a:t>3</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72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r h="350280">
                <a:tc>
                  <a:txBody>
                    <a:bodyPr/>
                    <a:lstStyle/>
                    <a:p>
                      <a:r>
                        <a:rPr lang="en-US" sz="1800" b="0" strike="noStrike" spc="-1" dirty="0">
                          <a:latin typeface="Arial"/>
                        </a:rPr>
                        <a:t>5</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4"/>
                  </a:ext>
                </a:extLst>
              </a:tr>
              <a:tr h="350280">
                <a:tc>
                  <a:txBody>
                    <a:bodyPr/>
                    <a:lstStyle/>
                    <a:p>
                      <a:r>
                        <a:rPr lang="en-US" sz="1800" b="0" strike="noStrike" spc="-1">
                          <a:latin typeface="Arial"/>
                        </a:rPr>
                        <a:t>12</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5"/>
                  </a:ext>
                </a:extLst>
              </a:tr>
              <a:tr h="350280">
                <a:tc>
                  <a:txBody>
                    <a:bodyPr/>
                    <a:lstStyle/>
                    <a:p>
                      <a:r>
                        <a:rPr lang="en-US" sz="1800" b="0" strike="noStrike" spc="-1" dirty="0">
                          <a:latin typeface="Arial"/>
                        </a:rPr>
                        <a:t>17</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6"/>
                  </a:ext>
                </a:extLst>
              </a:tr>
              <a:tr h="350280">
                <a:tc>
                  <a:txBody>
                    <a:bodyPr/>
                    <a:lstStyle/>
                    <a:p>
                      <a:r>
                        <a:rPr lang="en-US" sz="1800" b="0" strike="noStrike" spc="-1" dirty="0">
                          <a:latin typeface="Arial"/>
                        </a:rPr>
                        <a:t>24</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7"/>
                  </a:ext>
                </a:extLst>
              </a:tr>
              <a:tr h="350280">
                <a:tc>
                  <a:txBody>
                    <a:bodyPr/>
                    <a:lstStyle/>
                    <a:p>
                      <a:r>
                        <a:rPr lang="en-US" sz="1800" b="0" strike="noStrike" spc="-1">
                          <a:latin typeface="Arial"/>
                        </a:rPr>
                        <a:t>7</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8"/>
                  </a:ext>
                </a:extLst>
              </a:tr>
              <a:tr h="350280">
                <a:tc>
                  <a:txBody>
                    <a:bodyPr/>
                    <a:lstStyle/>
                    <a:p>
                      <a:r>
                        <a:rPr lang="en-US" sz="1800" b="0" strike="noStrike" spc="-1" dirty="0">
                          <a:latin typeface="Arial"/>
                        </a:rPr>
                        <a:t>11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9"/>
                  </a:ext>
                </a:extLst>
              </a:tr>
              <a:tr h="350280">
                <a:tc>
                  <a:txBody>
                    <a:bodyPr/>
                    <a:lstStyle/>
                    <a:p>
                      <a:r>
                        <a:rPr lang="en-US" sz="1800" b="0" strike="noStrike" spc="-1" dirty="0">
                          <a:latin typeface="Arial"/>
                        </a:rPr>
                        <a:t>19</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0"/>
                  </a:ext>
                </a:extLst>
              </a:tr>
              <a:tr h="350280">
                <a:tc>
                  <a:txBody>
                    <a:bodyPr/>
                    <a:lstStyle/>
                    <a:p>
                      <a:r>
                        <a:rPr lang="en-US" sz="1800" b="0" strike="noStrike" spc="-1">
                          <a:latin typeface="Arial"/>
                        </a:rPr>
                        <a:t>21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1"/>
                  </a:ext>
                </a:extLst>
              </a:tr>
              <a:tr h="350280">
                <a:tc>
                  <a:txBody>
                    <a:bodyPr/>
                    <a:lstStyle/>
                    <a:p>
                      <a:r>
                        <a:rPr lang="en-US" sz="1800" b="0" strike="noStrike" spc="-1" dirty="0">
                          <a:latin typeface="Arial"/>
                        </a:rPr>
                        <a:t>28</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2"/>
                  </a:ext>
                </a:extLst>
              </a:tr>
              <a:tr h="350280">
                <a:tc>
                  <a:txBody>
                    <a:bodyPr/>
                    <a:lstStyle/>
                    <a:p>
                      <a:r>
                        <a:rPr lang="en-US" sz="1800" b="0" strike="noStrike" spc="-1" dirty="0">
                          <a:latin typeface="Arial"/>
                        </a:rPr>
                        <a:t>23</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79" name="PlaceHolder 2"/>
          <p:cNvSpPr>
            <a:spLocks noGrp="1"/>
          </p:cNvSpPr>
          <p:nvPr>
            <p:ph/>
          </p:nvPr>
        </p:nvSpPr>
        <p:spPr>
          <a:xfrm>
            <a:off x="504000" y="1769040"/>
            <a:ext cx="6628320" cy="454032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determinarea implicaţilor primi </a:t>
            </a:r>
          </a:p>
          <a:p>
            <a:pPr marL="1296000" lvl="2" indent="-288000">
              <a:spcAft>
                <a:spcPts val="850"/>
              </a:spcAft>
              <a:buClr>
                <a:srgbClr val="000000"/>
              </a:buClr>
              <a:buSzPct val="45000"/>
              <a:buFont typeface="Wingdings" charset="2"/>
              <a:buChar char=""/>
            </a:pPr>
            <a:r>
              <a:rPr lang="en-US" sz="2400" b="0" strike="noStrike" spc="-1">
                <a:latin typeface="Arial"/>
              </a:rPr>
              <a:t>condiţiile de unificare a doi implicanţi: </a:t>
            </a:r>
          </a:p>
          <a:p>
            <a:pPr marL="1728000" lvl="3" indent="-216000">
              <a:spcAft>
                <a:spcPts val="567"/>
              </a:spcAft>
              <a:buClr>
                <a:srgbClr val="000000"/>
              </a:buClr>
              <a:buSzPct val="75000"/>
              <a:buFont typeface="Symbol" charset="2"/>
              <a:buChar char=""/>
            </a:pPr>
            <a:r>
              <a:rPr lang="en-US" sz="2000" b="0" strike="noStrike" spc="-1">
                <a:latin typeface="Arial"/>
              </a:rPr>
              <a:t>diferenţa ponderilor este 1; </a:t>
            </a:r>
          </a:p>
          <a:p>
            <a:pPr marL="1728000" lvl="3" indent="-216000">
              <a:spcAft>
                <a:spcPts val="567"/>
              </a:spcAft>
              <a:buClr>
                <a:srgbClr val="000000"/>
              </a:buClr>
              <a:buSzPct val="75000"/>
              <a:buFont typeface="Symbol" charset="2"/>
              <a:buChar char=""/>
            </a:pPr>
            <a:r>
              <a:rPr lang="en-US" sz="2000" b="0" strike="noStrike" spc="-1">
                <a:latin typeface="Arial"/>
              </a:rPr>
              <a:t>diferenţa valorilor decimale ale implicanţilor este egală cu o putere a lui 2 (adică 1, 2, 4, 8, 16, etc); </a:t>
            </a:r>
          </a:p>
          <a:p>
            <a:pPr marL="1728000" lvl="3" indent="-216000">
              <a:spcAft>
                <a:spcPts val="567"/>
              </a:spcAft>
              <a:buClr>
                <a:srgbClr val="000000"/>
              </a:buClr>
              <a:buSzPct val="75000"/>
              <a:buFont typeface="Symbol" charset="2"/>
              <a:buChar char=""/>
            </a:pPr>
            <a:r>
              <a:rPr lang="en-US" sz="2000" b="0" strike="noStrike" spc="-1">
                <a:latin typeface="Arial"/>
              </a:rPr>
              <a:t>valoarea decimala a mintermului cu pondere mai mare trebuie sa fie mai mare; </a:t>
            </a:r>
          </a:p>
          <a:p>
            <a:pPr marL="1728000" lvl="3" indent="-216000">
              <a:spcAft>
                <a:spcPts val="567"/>
              </a:spcAft>
              <a:buClr>
                <a:srgbClr val="000000"/>
              </a:buClr>
              <a:buSzPct val="75000"/>
              <a:buFont typeface="Symbol" charset="2"/>
              <a:buChar char=""/>
            </a:pPr>
            <a:r>
              <a:rPr lang="en-US" sz="2000" b="0" strike="noStrike" spc="-1">
                <a:latin typeface="Arial"/>
              </a:rPr>
              <a:t>toate aceste condiţii trebui să se indeplinească în aceeaşi moment.</a:t>
            </a:r>
          </a:p>
        </p:txBody>
      </p:sp>
      <p:graphicFrame>
        <p:nvGraphicFramePr>
          <p:cNvPr id="5" name="Table 4">
            <a:extLst>
              <a:ext uri="{FF2B5EF4-FFF2-40B4-BE49-F238E27FC236}">
                <a16:creationId xmlns:a16="http://schemas.microsoft.com/office/drawing/2014/main" id="{4CE869D2-95A2-4F07-AC11-058492A7AAA8}"/>
              </a:ext>
            </a:extLst>
          </p:cNvPr>
          <p:cNvGraphicFramePr/>
          <p:nvPr>
            <p:extLst>
              <p:ext uri="{D42A27DB-BD31-4B8C-83A1-F6EECF244321}">
                <p14:modId xmlns:p14="http://schemas.microsoft.com/office/powerpoint/2010/main" val="1093590506"/>
              </p:ext>
            </p:extLst>
          </p:nvPr>
        </p:nvGraphicFramePr>
        <p:xfrm>
          <a:off x="7453715" y="2137715"/>
          <a:ext cx="2235600" cy="5120640"/>
        </p:xfrm>
        <a:graphic>
          <a:graphicData uri="http://schemas.openxmlformats.org/drawingml/2006/table">
            <a:tbl>
              <a:tblPr/>
              <a:tblGrid>
                <a:gridCol w="666720">
                  <a:extLst>
                    <a:ext uri="{9D8B030D-6E8A-4147-A177-3AD203B41FA5}">
                      <a16:colId xmlns:a16="http://schemas.microsoft.com/office/drawing/2014/main" val="20000"/>
                    </a:ext>
                  </a:extLst>
                </a:gridCol>
                <a:gridCol w="1568880">
                  <a:extLst>
                    <a:ext uri="{9D8B030D-6E8A-4147-A177-3AD203B41FA5}">
                      <a16:colId xmlns:a16="http://schemas.microsoft.com/office/drawing/2014/main" val="20001"/>
                    </a:ext>
                  </a:extLst>
                </a:gridCol>
              </a:tblGrid>
              <a:tr h="350280">
                <a:tc>
                  <a:txBody>
                    <a:bodyPr/>
                    <a:lstStyle/>
                    <a:p>
                      <a:r>
                        <a:rPr lang="en-US" sz="1800" b="0" strike="noStrike" spc="-1" dirty="0">
                          <a:latin typeface="Arial"/>
                        </a:rPr>
                        <a:t>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2.</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0"/>
                  </a:ext>
                </a:extLst>
              </a:tr>
              <a:tr h="350280">
                <a:tc>
                  <a:txBody>
                    <a:bodyPr/>
                    <a:lstStyle/>
                    <a:p>
                      <a:r>
                        <a:rPr lang="en-US" sz="1800" b="0" strike="noStrike" spc="-1" dirty="0">
                          <a:latin typeface="Arial"/>
                        </a:rPr>
                        <a:t>1</a:t>
                      </a:r>
                      <a:r>
                        <a:rPr lang="en-US" sz="1800" b="0" strike="noStrike" spc="-1" dirty="0">
                          <a:solidFill>
                            <a:srgbClr val="000000"/>
                          </a:solidFill>
                          <a:latin typeface="Arial"/>
                        </a:rPr>
                        <a:t>✓</a:t>
                      </a:r>
                      <a:r>
                        <a:rPr lang="en-US" sz="1800" b="0" strike="noStrike" spc="-1" dirty="0">
                          <a:latin typeface="Arial"/>
                        </a:rPr>
                        <a:t> </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1,3 (2)</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350280">
                <a:tc>
                  <a:txBody>
                    <a:bodyPr/>
                    <a:lstStyle/>
                    <a:p>
                      <a:r>
                        <a:rPr lang="en-US" sz="1800" b="0" strike="noStrike" spc="-1" dirty="0">
                          <a:latin typeface="Arial"/>
                        </a:rPr>
                        <a:t>8</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720">
                      <a:noFill/>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r h="350280">
                <a:tc>
                  <a:txBody>
                    <a:bodyPr/>
                    <a:lstStyle/>
                    <a:p>
                      <a:r>
                        <a:rPr lang="en-US" sz="1800" b="0" strike="noStrike" spc="-1" dirty="0">
                          <a:latin typeface="Arial"/>
                        </a:rPr>
                        <a:t>3</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72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r h="350280">
                <a:tc>
                  <a:txBody>
                    <a:bodyPr/>
                    <a:lstStyle/>
                    <a:p>
                      <a:r>
                        <a:rPr lang="en-US" sz="1800" b="0" strike="noStrike" spc="-1" dirty="0">
                          <a:latin typeface="Arial"/>
                        </a:rPr>
                        <a:t>5</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4"/>
                  </a:ext>
                </a:extLst>
              </a:tr>
              <a:tr h="350280">
                <a:tc>
                  <a:txBody>
                    <a:bodyPr/>
                    <a:lstStyle/>
                    <a:p>
                      <a:r>
                        <a:rPr lang="en-US" sz="1800" b="0" strike="noStrike" spc="-1">
                          <a:latin typeface="Arial"/>
                        </a:rPr>
                        <a:t>12</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5"/>
                  </a:ext>
                </a:extLst>
              </a:tr>
              <a:tr h="350280">
                <a:tc>
                  <a:txBody>
                    <a:bodyPr/>
                    <a:lstStyle/>
                    <a:p>
                      <a:r>
                        <a:rPr lang="en-US" sz="1800" b="0" strike="noStrike" spc="-1" dirty="0">
                          <a:latin typeface="Arial"/>
                        </a:rPr>
                        <a:t>17</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6"/>
                  </a:ext>
                </a:extLst>
              </a:tr>
              <a:tr h="350280">
                <a:tc>
                  <a:txBody>
                    <a:bodyPr/>
                    <a:lstStyle/>
                    <a:p>
                      <a:r>
                        <a:rPr lang="en-US" sz="1800" b="0" strike="noStrike" spc="-1" dirty="0">
                          <a:latin typeface="Arial"/>
                        </a:rPr>
                        <a:t>24</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7"/>
                  </a:ext>
                </a:extLst>
              </a:tr>
              <a:tr h="350280">
                <a:tc>
                  <a:txBody>
                    <a:bodyPr/>
                    <a:lstStyle/>
                    <a:p>
                      <a:r>
                        <a:rPr lang="en-US" sz="1800" b="0" strike="noStrike" spc="-1">
                          <a:latin typeface="Arial"/>
                        </a:rPr>
                        <a:t>7</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8"/>
                  </a:ext>
                </a:extLst>
              </a:tr>
              <a:tr h="350280">
                <a:tc>
                  <a:txBody>
                    <a:bodyPr/>
                    <a:lstStyle/>
                    <a:p>
                      <a:r>
                        <a:rPr lang="en-US" sz="1800" b="0" strike="noStrike" spc="-1" dirty="0">
                          <a:latin typeface="Arial"/>
                        </a:rPr>
                        <a:t>11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9"/>
                  </a:ext>
                </a:extLst>
              </a:tr>
              <a:tr h="350280">
                <a:tc>
                  <a:txBody>
                    <a:bodyPr/>
                    <a:lstStyle/>
                    <a:p>
                      <a:r>
                        <a:rPr lang="en-US" sz="1800" b="0" strike="noStrike" spc="-1" dirty="0">
                          <a:latin typeface="Arial"/>
                        </a:rPr>
                        <a:t>19</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0"/>
                  </a:ext>
                </a:extLst>
              </a:tr>
              <a:tr h="350280">
                <a:tc>
                  <a:txBody>
                    <a:bodyPr/>
                    <a:lstStyle/>
                    <a:p>
                      <a:r>
                        <a:rPr lang="en-US" sz="1800" b="0" strike="noStrike" spc="-1">
                          <a:latin typeface="Arial"/>
                        </a:rPr>
                        <a:t>21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1"/>
                  </a:ext>
                </a:extLst>
              </a:tr>
              <a:tr h="350280">
                <a:tc>
                  <a:txBody>
                    <a:bodyPr/>
                    <a:lstStyle/>
                    <a:p>
                      <a:r>
                        <a:rPr lang="en-US" sz="1800" b="0" strike="noStrike" spc="-1" dirty="0">
                          <a:latin typeface="Arial"/>
                        </a:rPr>
                        <a:t>28</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2"/>
                  </a:ext>
                </a:extLst>
              </a:tr>
              <a:tr h="350280">
                <a:tc>
                  <a:txBody>
                    <a:bodyPr/>
                    <a:lstStyle/>
                    <a:p>
                      <a:r>
                        <a:rPr lang="en-US" sz="1800" b="0" strike="noStrike" spc="-1" dirty="0">
                          <a:latin typeface="Arial"/>
                        </a:rPr>
                        <a:t>23</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82" name="PlaceHolder 2"/>
          <p:cNvSpPr>
            <a:spLocks noGrp="1"/>
          </p:cNvSpPr>
          <p:nvPr>
            <p:ph/>
          </p:nvPr>
        </p:nvSpPr>
        <p:spPr>
          <a:xfrm>
            <a:off x="504000" y="1769040"/>
            <a:ext cx="4426560" cy="498924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ea typeface="Microsoft YaHei"/>
              </a:rPr>
              <a:t>Exemplu</a:t>
            </a:r>
            <a:endParaRPr lang="en-US" sz="3200" b="0" strike="noStrike" spc="-1">
              <a:latin typeface="Arial"/>
            </a:endParaRPr>
          </a:p>
          <a:p>
            <a:pPr marL="864000" lvl="1" indent="-324000">
              <a:spcAft>
                <a:spcPts val="1134"/>
              </a:spcAft>
              <a:buClr>
                <a:srgbClr val="000000"/>
              </a:buClr>
              <a:buSzPct val="75000"/>
              <a:buFont typeface="Symbol" charset="2"/>
              <a:buChar char=""/>
            </a:pPr>
            <a:r>
              <a:rPr lang="en-US" sz="2800" b="0" strike="noStrike" spc="-1">
                <a:latin typeface="Arial"/>
              </a:rPr>
              <a:t>determinarea implicaţilor primi  </a:t>
            </a:r>
          </a:p>
        </p:txBody>
      </p:sp>
      <p:graphicFrame>
        <p:nvGraphicFramePr>
          <p:cNvPr id="83" name="Table 82"/>
          <p:cNvGraphicFramePr/>
          <p:nvPr>
            <p:extLst>
              <p:ext uri="{D42A27DB-BD31-4B8C-83A1-F6EECF244321}">
                <p14:modId xmlns:p14="http://schemas.microsoft.com/office/powerpoint/2010/main" val="1609229212"/>
              </p:ext>
            </p:extLst>
          </p:nvPr>
        </p:nvGraphicFramePr>
        <p:xfrm>
          <a:off x="7787880" y="1046520"/>
          <a:ext cx="2235600" cy="6674400"/>
        </p:xfrm>
        <a:graphic>
          <a:graphicData uri="http://schemas.openxmlformats.org/drawingml/2006/table">
            <a:tbl>
              <a:tblPr/>
              <a:tblGrid>
                <a:gridCol w="666720">
                  <a:extLst>
                    <a:ext uri="{9D8B030D-6E8A-4147-A177-3AD203B41FA5}">
                      <a16:colId xmlns:a16="http://schemas.microsoft.com/office/drawing/2014/main" val="20000"/>
                    </a:ext>
                  </a:extLst>
                </a:gridCol>
                <a:gridCol w="1568880">
                  <a:extLst>
                    <a:ext uri="{9D8B030D-6E8A-4147-A177-3AD203B41FA5}">
                      <a16:colId xmlns:a16="http://schemas.microsoft.com/office/drawing/2014/main" val="20001"/>
                    </a:ext>
                  </a:extLst>
                </a:gridCol>
              </a:tblGrid>
              <a:tr h="349920">
                <a:tc>
                  <a:txBody>
                    <a:bodyPr/>
                    <a:lstStyle/>
                    <a:p>
                      <a:r>
                        <a:rPr lang="en-US" sz="1800" b="0" strike="noStrike" spc="-1" dirty="0">
                          <a:latin typeface="Arial"/>
                        </a:rPr>
                        <a:t>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2.</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0"/>
                  </a:ext>
                </a:extLst>
              </a:tr>
              <a:tr h="372960">
                <a:tc>
                  <a:txBody>
                    <a:bodyPr/>
                    <a:lstStyle/>
                    <a:p>
                      <a:r>
                        <a:rPr lang="en-US" sz="1800" b="0" strike="noStrike" spc="-1">
                          <a:latin typeface="Arial"/>
                        </a:rPr>
                        <a:t>1</a:t>
                      </a:r>
                      <a:r>
                        <a:rPr lang="en-US" sz="1800" b="0" strike="noStrike" spc="-1">
                          <a:solidFill>
                            <a:srgbClr val="000000"/>
                          </a:solidFill>
                          <a:latin typeface="Arial"/>
                        </a:rPr>
                        <a:t>✓</a:t>
                      </a:r>
                      <a:r>
                        <a:rPr lang="en-US" sz="1800" b="0" strike="noStrike" spc="-1">
                          <a:latin typeface="Arial"/>
                        </a:rPr>
                        <a:t> </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1,3 (2)</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349920">
                <a:tc>
                  <a:txBody>
                    <a:bodyPr/>
                    <a:lstStyle/>
                    <a:p>
                      <a:r>
                        <a:rPr lang="en-US" sz="1800" b="0" strike="noStrike" spc="-1" dirty="0">
                          <a:latin typeface="Arial"/>
                        </a:rPr>
                        <a:t>8</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1,5 (4)</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r h="349920">
                <a:tc>
                  <a:txBody>
                    <a:bodyPr/>
                    <a:lstStyle/>
                    <a:p>
                      <a:r>
                        <a:rPr lang="en-US" sz="1800" b="0" strike="noStrike" spc="-1">
                          <a:latin typeface="Arial"/>
                        </a:rPr>
                        <a:t>3</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1, 17 (16)</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r h="349920">
                <a:tc>
                  <a:txBody>
                    <a:bodyPr/>
                    <a:lstStyle/>
                    <a:p>
                      <a:r>
                        <a:rPr lang="en-US" sz="1800" b="0" strike="noStrike" spc="-1">
                          <a:latin typeface="Arial"/>
                        </a:rPr>
                        <a:t>5</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8, 12 (4)</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4"/>
                  </a:ext>
                </a:extLst>
              </a:tr>
              <a:tr h="376560">
                <a:tc>
                  <a:txBody>
                    <a:bodyPr/>
                    <a:lstStyle/>
                    <a:p>
                      <a:r>
                        <a:rPr lang="en-US" sz="1800" b="0" strike="noStrike" spc="-1" dirty="0">
                          <a:latin typeface="Arial"/>
                        </a:rPr>
                        <a:t>12</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8, 24 (16)</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5"/>
                  </a:ext>
                </a:extLst>
              </a:tr>
              <a:tr h="366480">
                <a:tc>
                  <a:txBody>
                    <a:bodyPr/>
                    <a:lstStyle/>
                    <a:p>
                      <a:r>
                        <a:rPr lang="en-US" sz="1800" b="0" strike="noStrike" spc="-1">
                          <a:latin typeface="Arial"/>
                        </a:rPr>
                        <a:t>17</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3, 7 (4)</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6"/>
                  </a:ext>
                </a:extLst>
              </a:tr>
              <a:tr h="349920">
                <a:tc>
                  <a:txBody>
                    <a:bodyPr/>
                    <a:lstStyle/>
                    <a:p>
                      <a:r>
                        <a:rPr lang="en-US" sz="1800" b="0" strike="noStrike" spc="-1" dirty="0">
                          <a:latin typeface="Arial"/>
                        </a:rPr>
                        <a:t>24</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3, 11 (8) </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7"/>
                  </a:ext>
                </a:extLst>
              </a:tr>
              <a:tr h="349920">
                <a:tc>
                  <a:txBody>
                    <a:bodyPr/>
                    <a:lstStyle/>
                    <a:p>
                      <a:r>
                        <a:rPr lang="en-US" sz="1800" b="0" strike="noStrike" spc="-1">
                          <a:latin typeface="Arial"/>
                        </a:rPr>
                        <a:t>7</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3, 19 (16)</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8"/>
                  </a:ext>
                </a:extLst>
              </a:tr>
              <a:tr h="349920">
                <a:tc>
                  <a:txBody>
                    <a:bodyPr/>
                    <a:lstStyle/>
                    <a:p>
                      <a:r>
                        <a:rPr lang="en-US" sz="1800" b="0" strike="noStrike" spc="-1" dirty="0">
                          <a:latin typeface="Arial"/>
                        </a:rPr>
                        <a:t>11</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5, 7 (2)</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9"/>
                  </a:ext>
                </a:extLst>
              </a:tr>
              <a:tr h="349920">
                <a:tc>
                  <a:txBody>
                    <a:bodyPr/>
                    <a:lstStyle/>
                    <a:p>
                      <a:r>
                        <a:rPr lang="en-US" sz="1800" b="0" strike="noStrike" spc="-1">
                          <a:latin typeface="Arial"/>
                        </a:rPr>
                        <a:t>19</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a:latin typeface="Arial"/>
                        </a:rPr>
                        <a:t>5, 21 (16)</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0"/>
                  </a:ext>
                </a:extLst>
              </a:tr>
              <a:tr h="349920">
                <a:tc>
                  <a:txBody>
                    <a:bodyPr/>
                    <a:lstStyle/>
                    <a:p>
                      <a:r>
                        <a:rPr lang="en-US" sz="1800" b="0" strike="noStrike" spc="-1" dirty="0">
                          <a:latin typeface="Arial"/>
                        </a:rPr>
                        <a:t>21</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12,28 (16)</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1"/>
                  </a:ext>
                </a:extLst>
              </a:tr>
              <a:tr h="349920">
                <a:tc>
                  <a:txBody>
                    <a:bodyPr/>
                    <a:lstStyle/>
                    <a:p>
                      <a:r>
                        <a:rPr lang="en-US" sz="1800" b="0" strike="noStrike" spc="-1" dirty="0">
                          <a:latin typeface="Arial"/>
                        </a:rPr>
                        <a:t>28</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a:latin typeface="Arial"/>
                        </a:rPr>
                        <a:t>17, 19 (2)</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2"/>
                  </a:ext>
                </a:extLst>
              </a:tr>
              <a:tr h="349920">
                <a:tc>
                  <a:txBody>
                    <a:bodyPr/>
                    <a:lstStyle/>
                    <a:p>
                      <a:r>
                        <a:rPr lang="en-US" sz="1800" b="0" strike="noStrike" spc="-1">
                          <a:latin typeface="Arial"/>
                        </a:rPr>
                        <a:t>23</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17, 21 (4)</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3"/>
                  </a:ext>
                </a:extLst>
              </a:tr>
              <a:tr h="34992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24, 28 (4)</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4"/>
                  </a:ext>
                </a:extLst>
              </a:tr>
              <a:tr h="39600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7, 23 (16)</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5"/>
                  </a:ext>
                </a:extLst>
              </a:tr>
              <a:tr h="40752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19, 23 (4)</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6"/>
                  </a:ext>
                </a:extLst>
              </a:tr>
              <a:tr h="34992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21,23 (2)</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85" name="PlaceHolder 2"/>
          <p:cNvSpPr>
            <a:spLocks noGrp="1"/>
          </p:cNvSpPr>
          <p:nvPr>
            <p:ph/>
          </p:nvPr>
        </p:nvSpPr>
        <p:spPr>
          <a:xfrm>
            <a:off x="504000" y="1769040"/>
            <a:ext cx="4426560" cy="558468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determinarea implicaţilor primi </a:t>
            </a:r>
          </a:p>
        </p:txBody>
      </p:sp>
      <p:graphicFrame>
        <p:nvGraphicFramePr>
          <p:cNvPr id="86" name="Table 85"/>
          <p:cNvGraphicFramePr/>
          <p:nvPr>
            <p:extLst>
              <p:ext uri="{D42A27DB-BD31-4B8C-83A1-F6EECF244321}">
                <p14:modId xmlns:p14="http://schemas.microsoft.com/office/powerpoint/2010/main" val="1948713211"/>
              </p:ext>
            </p:extLst>
          </p:nvPr>
        </p:nvGraphicFramePr>
        <p:xfrm>
          <a:off x="4935240" y="1068840"/>
          <a:ext cx="5102280" cy="6674400"/>
        </p:xfrm>
        <a:graphic>
          <a:graphicData uri="http://schemas.openxmlformats.org/drawingml/2006/table">
            <a:tbl>
              <a:tblPr/>
              <a:tblGrid>
                <a:gridCol w="666720">
                  <a:extLst>
                    <a:ext uri="{9D8B030D-6E8A-4147-A177-3AD203B41FA5}">
                      <a16:colId xmlns:a16="http://schemas.microsoft.com/office/drawing/2014/main" val="20000"/>
                    </a:ext>
                  </a:extLst>
                </a:gridCol>
                <a:gridCol w="1568880">
                  <a:extLst>
                    <a:ext uri="{9D8B030D-6E8A-4147-A177-3AD203B41FA5}">
                      <a16:colId xmlns:a16="http://schemas.microsoft.com/office/drawing/2014/main" val="20001"/>
                    </a:ext>
                  </a:extLst>
                </a:gridCol>
                <a:gridCol w="2866680">
                  <a:extLst>
                    <a:ext uri="{9D8B030D-6E8A-4147-A177-3AD203B41FA5}">
                      <a16:colId xmlns:a16="http://schemas.microsoft.com/office/drawing/2014/main" val="20002"/>
                    </a:ext>
                  </a:extLst>
                </a:gridCol>
              </a:tblGrid>
              <a:tr h="349920">
                <a:tc>
                  <a:txBody>
                    <a:bodyPr/>
                    <a:lstStyle/>
                    <a:p>
                      <a:r>
                        <a:rPr lang="en-US" sz="1800" b="0" strike="noStrike" spc="-1" dirty="0">
                          <a:latin typeface="Arial"/>
                        </a:rPr>
                        <a:t>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2.</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3. </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0"/>
                  </a:ext>
                </a:extLst>
              </a:tr>
              <a:tr h="372960">
                <a:tc>
                  <a:txBody>
                    <a:bodyPr/>
                    <a:lstStyle/>
                    <a:p>
                      <a:r>
                        <a:rPr lang="en-US" sz="1800" b="0" strike="noStrike" spc="-1">
                          <a:latin typeface="Arial"/>
                        </a:rPr>
                        <a:t>1</a:t>
                      </a:r>
                      <a:r>
                        <a:rPr lang="en-US" sz="1800" b="0" strike="noStrike" spc="-1">
                          <a:solidFill>
                            <a:srgbClr val="000000"/>
                          </a:solidFill>
                          <a:latin typeface="Arial"/>
                        </a:rPr>
                        <a:t>✓</a:t>
                      </a:r>
                      <a:r>
                        <a:rPr lang="en-US" sz="1800" b="0" strike="noStrike" spc="-1">
                          <a:latin typeface="Arial"/>
                        </a:rPr>
                        <a:t> </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1,3 (2)</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ro-RO" sz="1800" b="0" strike="noStrike" spc="-1">
                          <a:solidFill>
                            <a:srgbClr val="000000"/>
                          </a:solidFill>
                          <a:latin typeface="Arial"/>
                        </a:rPr>
                        <a:t>1,3,5,7 (2,4)</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349920">
                <a:tc>
                  <a:txBody>
                    <a:bodyPr/>
                    <a:lstStyle/>
                    <a:p>
                      <a:r>
                        <a:rPr lang="en-US" sz="1800" b="0" strike="noStrike" spc="-1" dirty="0">
                          <a:latin typeface="Arial"/>
                        </a:rPr>
                        <a:t>8</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1,5 (4)</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ro-RO" sz="1800" b="0" strike="noStrike" spc="-1">
                          <a:solidFill>
                            <a:srgbClr val="000000"/>
                          </a:solidFill>
                          <a:latin typeface="Arial"/>
                        </a:rPr>
                        <a:t>1,3,17,19 (2,16)</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r h="349920">
                <a:tc>
                  <a:txBody>
                    <a:bodyPr/>
                    <a:lstStyle/>
                    <a:p>
                      <a:r>
                        <a:rPr lang="en-US" sz="1800" b="0" strike="noStrike" spc="-1">
                          <a:latin typeface="Arial"/>
                        </a:rPr>
                        <a:t>3</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1, 17 (16)</a:t>
                      </a:r>
                      <a:r>
                        <a:rPr lang="en-US" sz="1800" b="0" strike="noStrike" spc="-1">
                          <a:solidFill>
                            <a:srgbClr val="000000"/>
                          </a:solidFill>
                          <a:latin typeface="Arial"/>
                        </a:rPr>
                        <a:t>✓</a:t>
                      </a:r>
                      <a:endParaRPr lang="en-US"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ro-RO" sz="1800" b="0" strike="noStrike" spc="-1">
                          <a:solidFill>
                            <a:srgbClr val="000000"/>
                          </a:solidFill>
                          <a:latin typeface="Arial"/>
                        </a:rPr>
                        <a:t>1,5,17,21 (4,16)</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r h="349920">
                <a:tc>
                  <a:txBody>
                    <a:bodyPr/>
                    <a:lstStyle/>
                    <a:p>
                      <a:r>
                        <a:rPr lang="en-US" sz="1800" b="0" strike="noStrike" spc="-1" dirty="0">
                          <a:latin typeface="Arial"/>
                        </a:rPr>
                        <a:t>5</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8, 12 (4)</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ro-RO" sz="1800" b="0" strike="noStrike" spc="-1" dirty="0">
                          <a:latin typeface="Arial"/>
                        </a:rPr>
                        <a:t>8,12,24,28 (4,16) </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720">
                      <a:noFill/>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4"/>
                  </a:ext>
                </a:extLst>
              </a:tr>
              <a:tr h="376560">
                <a:tc>
                  <a:txBody>
                    <a:bodyPr/>
                    <a:lstStyle/>
                    <a:p>
                      <a:r>
                        <a:rPr lang="en-US" sz="1800" b="0" strike="noStrike" spc="-1">
                          <a:latin typeface="Arial"/>
                        </a:rPr>
                        <a:t>12</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8, 24 (16)</a:t>
                      </a:r>
                      <a:r>
                        <a:rPr lang="en-US" sz="1800" b="0" strike="noStrike" spc="-1">
                          <a:solidFill>
                            <a:srgbClr val="000000"/>
                          </a:solidFill>
                          <a:latin typeface="Arial"/>
                        </a:rPr>
                        <a:t>✓</a:t>
                      </a:r>
                      <a:endParaRPr lang="en-US"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720">
                      <a:noFill/>
                    </a:lnB>
                    <a:lnTlToBr w="12700" cmpd="sng">
                      <a:noFill/>
                      <a:prstDash val="solid"/>
                    </a:lnTlToBr>
                    <a:lnBlToTr w="12700" cmpd="sng">
                      <a:noFill/>
                      <a:prstDash val="solid"/>
                    </a:lnBlToTr>
                    <a:solidFill>
                      <a:srgbClr val="CCCCCC"/>
                    </a:solidFill>
                  </a:tcPr>
                </a:tc>
                <a:tc>
                  <a:txBody>
                    <a:bodyPr/>
                    <a:lstStyle/>
                    <a:p>
                      <a:r>
                        <a:rPr lang="ro-RO" sz="1800" b="0" strike="noStrike" spc="-1" dirty="0">
                          <a:latin typeface="Arial"/>
                        </a:rPr>
                        <a:t>3,7,19,23 (4,16)</a:t>
                      </a:r>
                    </a:p>
                  </a:txBody>
                  <a:tcPr marL="90000" marR="90000">
                    <a:lnL w="12700" cap="flat" cmpd="sng" algn="ctr">
                      <a:solidFill>
                        <a:schemeClr val="tx1"/>
                      </a:solidFill>
                      <a:prstDash val="solid"/>
                      <a:round/>
                      <a:headEnd type="none" w="med" len="med"/>
                      <a:tailEnd type="none" w="med" len="med"/>
                    </a:lnL>
                    <a:lnR w="12700" cmpd="sng">
                      <a:noFill/>
                      <a:prstDash val="solid"/>
                    </a:lnR>
                    <a:lnT w="72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5"/>
                  </a:ext>
                </a:extLst>
              </a:tr>
              <a:tr h="366480">
                <a:tc>
                  <a:txBody>
                    <a:bodyPr/>
                    <a:lstStyle/>
                    <a:p>
                      <a:r>
                        <a:rPr lang="en-US" sz="1800" b="0" strike="noStrike" spc="-1" dirty="0">
                          <a:latin typeface="Arial"/>
                        </a:rPr>
                        <a:t>17</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3, 7 (4)</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r>
                        <a:rPr lang="ro-RO" sz="1800" b="0" strike="noStrike" spc="-1">
                          <a:latin typeface="Arial"/>
                        </a:rPr>
                        <a:t>5,7,21,23 (2,16)</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6"/>
                  </a:ext>
                </a:extLst>
              </a:tr>
              <a:tr h="349920">
                <a:tc>
                  <a:txBody>
                    <a:bodyPr/>
                    <a:lstStyle/>
                    <a:p>
                      <a:r>
                        <a:rPr lang="en-US" sz="1800" b="0" strike="noStrike" spc="-1" dirty="0">
                          <a:latin typeface="Arial"/>
                        </a:rPr>
                        <a:t>24</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3, 11 (8) (a)</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ro-RO" sz="1800" b="0" strike="noStrike" spc="-1">
                          <a:latin typeface="Arial"/>
                        </a:rPr>
                        <a:t>17,19,21,23 (2,4)</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7"/>
                  </a:ext>
                </a:extLst>
              </a:tr>
              <a:tr h="349920">
                <a:tc>
                  <a:txBody>
                    <a:bodyPr/>
                    <a:lstStyle/>
                    <a:p>
                      <a:r>
                        <a:rPr lang="en-US" sz="1800" b="0" strike="noStrike" spc="-1" dirty="0">
                          <a:latin typeface="Arial"/>
                        </a:rPr>
                        <a:t>7</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3, 19 (16)</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8"/>
                  </a:ext>
                </a:extLst>
              </a:tr>
              <a:tr h="349920">
                <a:tc>
                  <a:txBody>
                    <a:bodyPr/>
                    <a:lstStyle/>
                    <a:p>
                      <a:r>
                        <a:rPr lang="en-US" sz="1800" b="0" strike="noStrike" spc="-1">
                          <a:latin typeface="Arial"/>
                        </a:rPr>
                        <a:t>11</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5, 7 (2)</a:t>
                      </a:r>
                      <a:r>
                        <a:rPr lang="en-US" sz="1800" b="0" strike="noStrike" spc="-1">
                          <a:solidFill>
                            <a:srgbClr val="000000"/>
                          </a:solidFill>
                          <a:latin typeface="Arial"/>
                        </a:rPr>
                        <a:t>✓</a:t>
                      </a:r>
                      <a:endParaRPr lang="en-US"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9"/>
                  </a:ext>
                </a:extLst>
              </a:tr>
              <a:tr h="349920">
                <a:tc>
                  <a:txBody>
                    <a:bodyPr/>
                    <a:lstStyle/>
                    <a:p>
                      <a:r>
                        <a:rPr lang="en-US" sz="1800" b="0" strike="noStrike" spc="-1" dirty="0">
                          <a:latin typeface="Arial"/>
                        </a:rPr>
                        <a:t>19</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5, 21 (16)</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0"/>
                  </a:ext>
                </a:extLst>
              </a:tr>
              <a:tr h="349920">
                <a:tc>
                  <a:txBody>
                    <a:bodyPr/>
                    <a:lstStyle/>
                    <a:p>
                      <a:r>
                        <a:rPr lang="en-US" sz="1800" b="0" strike="noStrike" spc="-1" dirty="0">
                          <a:latin typeface="Arial"/>
                        </a:rPr>
                        <a:t>21</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12,28 (16)</a:t>
                      </a:r>
                      <a:r>
                        <a:rPr lang="en-US" sz="1800" b="0" strike="noStrike" spc="-1">
                          <a:solidFill>
                            <a:srgbClr val="000000"/>
                          </a:solidFill>
                          <a:latin typeface="Arial"/>
                        </a:rPr>
                        <a:t>✓</a:t>
                      </a:r>
                      <a:endParaRPr lang="en-US"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1"/>
                  </a:ext>
                </a:extLst>
              </a:tr>
              <a:tr h="349920">
                <a:tc>
                  <a:txBody>
                    <a:bodyPr/>
                    <a:lstStyle/>
                    <a:p>
                      <a:r>
                        <a:rPr lang="en-US" sz="1800" b="0" strike="noStrike" spc="-1" dirty="0">
                          <a:latin typeface="Arial"/>
                        </a:rPr>
                        <a:t>28</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17, 19 (2)</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2"/>
                  </a:ext>
                </a:extLst>
              </a:tr>
              <a:tr h="349920">
                <a:tc>
                  <a:txBody>
                    <a:bodyPr/>
                    <a:lstStyle/>
                    <a:p>
                      <a:r>
                        <a:rPr lang="en-US" sz="1800" b="0" strike="noStrike" spc="-1" dirty="0">
                          <a:latin typeface="Arial"/>
                        </a:rPr>
                        <a:t>23</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17, 21 (4)</a:t>
                      </a:r>
                      <a:r>
                        <a:rPr lang="en-US" sz="1800" b="0" strike="noStrike" spc="-1">
                          <a:solidFill>
                            <a:srgbClr val="000000"/>
                          </a:solidFill>
                          <a:latin typeface="Arial"/>
                        </a:rPr>
                        <a:t>✓</a:t>
                      </a:r>
                      <a:endParaRPr lang="en-US"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3"/>
                  </a:ext>
                </a:extLst>
              </a:tr>
              <a:tr h="34992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24, 28 (4)</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4"/>
                  </a:ext>
                </a:extLst>
              </a:tr>
              <a:tr h="39600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7, 23 (16)</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5"/>
                  </a:ext>
                </a:extLst>
              </a:tr>
              <a:tr h="40752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19, 23 (4)</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6"/>
                  </a:ext>
                </a:extLst>
              </a:tr>
              <a:tr h="34992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21,23 (2)</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88" name="PlaceHolder 2"/>
          <p:cNvSpPr>
            <a:spLocks noGrp="1"/>
          </p:cNvSpPr>
          <p:nvPr>
            <p:ph/>
          </p:nvPr>
        </p:nvSpPr>
        <p:spPr>
          <a:xfrm>
            <a:off x="504000" y="1769040"/>
            <a:ext cx="4426560" cy="535284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determinarea implicaţilor primi </a:t>
            </a:r>
          </a:p>
        </p:txBody>
      </p:sp>
      <p:graphicFrame>
        <p:nvGraphicFramePr>
          <p:cNvPr id="89" name="Table 88"/>
          <p:cNvGraphicFramePr/>
          <p:nvPr>
            <p:extLst>
              <p:ext uri="{D42A27DB-BD31-4B8C-83A1-F6EECF244321}">
                <p14:modId xmlns:p14="http://schemas.microsoft.com/office/powerpoint/2010/main" val="2861690835"/>
              </p:ext>
            </p:extLst>
          </p:nvPr>
        </p:nvGraphicFramePr>
        <p:xfrm>
          <a:off x="1489320" y="1153440"/>
          <a:ext cx="8524800" cy="6674400"/>
        </p:xfrm>
        <a:graphic>
          <a:graphicData uri="http://schemas.openxmlformats.org/drawingml/2006/table">
            <a:tbl>
              <a:tblPr/>
              <a:tblGrid>
                <a:gridCol w="666720">
                  <a:extLst>
                    <a:ext uri="{9D8B030D-6E8A-4147-A177-3AD203B41FA5}">
                      <a16:colId xmlns:a16="http://schemas.microsoft.com/office/drawing/2014/main" val="20000"/>
                    </a:ext>
                  </a:extLst>
                </a:gridCol>
                <a:gridCol w="1568880">
                  <a:extLst>
                    <a:ext uri="{9D8B030D-6E8A-4147-A177-3AD203B41FA5}">
                      <a16:colId xmlns:a16="http://schemas.microsoft.com/office/drawing/2014/main" val="20001"/>
                    </a:ext>
                  </a:extLst>
                </a:gridCol>
                <a:gridCol w="2866680">
                  <a:extLst>
                    <a:ext uri="{9D8B030D-6E8A-4147-A177-3AD203B41FA5}">
                      <a16:colId xmlns:a16="http://schemas.microsoft.com/office/drawing/2014/main" val="20002"/>
                    </a:ext>
                  </a:extLst>
                </a:gridCol>
                <a:gridCol w="3422520">
                  <a:extLst>
                    <a:ext uri="{9D8B030D-6E8A-4147-A177-3AD203B41FA5}">
                      <a16:colId xmlns:a16="http://schemas.microsoft.com/office/drawing/2014/main" val="20003"/>
                    </a:ext>
                  </a:extLst>
                </a:gridCol>
              </a:tblGrid>
              <a:tr h="349920">
                <a:tc>
                  <a:txBody>
                    <a:bodyPr/>
                    <a:lstStyle/>
                    <a:p>
                      <a:r>
                        <a:rPr lang="en-US" sz="1800" b="0" strike="noStrike" spc="-1" dirty="0">
                          <a:latin typeface="Arial"/>
                        </a:rPr>
                        <a:t>1.</a:t>
                      </a: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2.</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3. </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4.</a:t>
                      </a:r>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0"/>
                  </a:ext>
                </a:extLst>
              </a:tr>
              <a:tr h="372960">
                <a:tc>
                  <a:txBody>
                    <a:bodyPr/>
                    <a:lstStyle/>
                    <a:p>
                      <a:r>
                        <a:rPr lang="en-US" sz="1800" b="0" strike="noStrike" spc="-1" dirty="0">
                          <a:latin typeface="Arial"/>
                        </a:rPr>
                        <a:t>1</a:t>
                      </a:r>
                      <a:r>
                        <a:rPr lang="en-US" sz="1800" b="0" strike="noStrike" spc="-1" dirty="0">
                          <a:solidFill>
                            <a:srgbClr val="000000"/>
                          </a:solidFill>
                          <a:latin typeface="Arial"/>
                        </a:rPr>
                        <a:t>✓</a:t>
                      </a:r>
                      <a:r>
                        <a:rPr lang="en-US" sz="1800" b="0" strike="noStrike" spc="-1" dirty="0">
                          <a:latin typeface="Arial"/>
                        </a:rPr>
                        <a:t> </a:t>
                      </a: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1,3 (2)</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ro-RO" sz="1800" b="0" strike="noStrike" spc="-1">
                          <a:solidFill>
                            <a:srgbClr val="000000"/>
                          </a:solidFill>
                          <a:latin typeface="Arial"/>
                        </a:rPr>
                        <a:t>1,3,5,7 (2,4)✓</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ro-RO" sz="1800" b="0" strike="noStrike" spc="-1">
                          <a:solidFill>
                            <a:srgbClr val="000000"/>
                          </a:solidFill>
                          <a:latin typeface="Arial"/>
                        </a:rPr>
                        <a:t>1,3,5,7,17,19,21,23 (2,4,16). (c)</a:t>
                      </a:r>
                    </a:p>
                  </a:txBody>
                  <a:tcPr marL="90000" marR="90000">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349920">
                <a:tc>
                  <a:txBody>
                    <a:bodyPr/>
                    <a:lstStyle/>
                    <a:p>
                      <a:r>
                        <a:rPr lang="en-US" sz="1800" b="0" strike="noStrike" spc="-1" dirty="0">
                          <a:latin typeface="Arial"/>
                        </a:rPr>
                        <a:t>8</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a:latin typeface="Arial"/>
                        </a:rPr>
                        <a:t>1,5 (4)</a:t>
                      </a:r>
                      <a:r>
                        <a:rPr lang="en-US" sz="1800" b="0" strike="noStrike" spc="-1">
                          <a:solidFill>
                            <a:srgbClr val="000000"/>
                          </a:solidFill>
                          <a:latin typeface="Arial"/>
                        </a:rPr>
                        <a:t>✓</a:t>
                      </a:r>
                      <a:endParaRPr lang="en-US"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ro-RO" sz="1800" b="0" strike="noStrike" spc="-1" dirty="0">
                          <a:solidFill>
                            <a:srgbClr val="000000"/>
                          </a:solidFill>
                          <a:latin typeface="Arial"/>
                        </a:rPr>
                        <a:t>1,3,17,19 (2,16)✓</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r h="349920">
                <a:tc>
                  <a:txBody>
                    <a:bodyPr/>
                    <a:lstStyle/>
                    <a:p>
                      <a:r>
                        <a:rPr lang="en-US" sz="1800" b="0" strike="noStrike" spc="-1" dirty="0">
                          <a:latin typeface="Arial"/>
                        </a:rPr>
                        <a:t>3</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1, 17 (16)</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ro-RO" sz="1800" b="0" strike="noStrike" spc="-1">
                          <a:solidFill>
                            <a:srgbClr val="000000"/>
                          </a:solidFill>
                          <a:latin typeface="Arial"/>
                        </a:rPr>
                        <a:t>1,5,17,21 (4,16)✓</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r h="349920">
                <a:tc>
                  <a:txBody>
                    <a:bodyPr/>
                    <a:lstStyle/>
                    <a:p>
                      <a:r>
                        <a:rPr lang="en-US" sz="1800" b="0" strike="noStrike" spc="-1">
                          <a:latin typeface="Arial"/>
                        </a:rPr>
                        <a:t>5</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a:latin typeface="Arial"/>
                        </a:rPr>
                        <a:t>8, 12 (4)</a:t>
                      </a:r>
                      <a:r>
                        <a:rPr lang="en-US" sz="1800" b="0" strike="noStrike" spc="-1">
                          <a:solidFill>
                            <a:srgbClr val="000000"/>
                          </a:solidFill>
                          <a:latin typeface="Arial"/>
                        </a:rPr>
                        <a:t>✓</a:t>
                      </a:r>
                      <a:endParaRPr lang="en-US"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ro-RO" sz="1800" b="0" strike="noStrike" spc="-1" dirty="0">
                          <a:latin typeface="Arial"/>
                        </a:rPr>
                        <a:t>8,12,24,28 (4,16) (b)</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720">
                      <a:noFill/>
                    </a:lnB>
                    <a:lnTlToBr w="12700" cmpd="sng">
                      <a:noFill/>
                      <a:prstDash val="solid"/>
                    </a:lnTlToBr>
                    <a:lnBlToTr w="12700" cmpd="sng">
                      <a:noFill/>
                      <a:prstDash val="solid"/>
                    </a:lnBlToTr>
                    <a:solidFill>
                      <a:srgbClr val="E6E6E6"/>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4"/>
                  </a:ext>
                </a:extLst>
              </a:tr>
              <a:tr h="376560">
                <a:tc>
                  <a:txBody>
                    <a:bodyPr/>
                    <a:lstStyle/>
                    <a:p>
                      <a:r>
                        <a:rPr lang="en-US" sz="1800" b="0" strike="noStrike" spc="-1" dirty="0">
                          <a:latin typeface="Arial"/>
                        </a:rPr>
                        <a:t>12</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8, 24 (16)</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720">
                      <a:noFill/>
                    </a:lnB>
                    <a:lnTlToBr w="12700" cmpd="sng">
                      <a:noFill/>
                      <a:prstDash val="solid"/>
                    </a:lnTlToBr>
                    <a:lnBlToTr w="12700" cmpd="sng">
                      <a:noFill/>
                      <a:prstDash val="solid"/>
                    </a:lnBlToTr>
                    <a:solidFill>
                      <a:srgbClr val="CCCCCC"/>
                    </a:solidFill>
                  </a:tcPr>
                </a:tc>
                <a:tc>
                  <a:txBody>
                    <a:bodyPr/>
                    <a:lstStyle/>
                    <a:p>
                      <a:r>
                        <a:rPr lang="ro-RO" sz="1800" b="0" strike="noStrike" spc="-1" dirty="0">
                          <a:latin typeface="Arial"/>
                        </a:rPr>
                        <a:t>3,7,19,23 (4,16)</a:t>
                      </a:r>
                      <a:r>
                        <a:rPr lang="ro-RO" sz="1800" b="0" strike="noStrike" spc="-1" dirty="0">
                          <a:solidFill>
                            <a:srgbClr val="000000"/>
                          </a:solidFill>
                          <a:latin typeface="Arial"/>
                        </a:rPr>
                        <a:t>✓</a:t>
                      </a:r>
                      <a:endParaRPr lang="ro-RO"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5"/>
                  </a:ext>
                </a:extLst>
              </a:tr>
              <a:tr h="366480">
                <a:tc>
                  <a:txBody>
                    <a:bodyPr/>
                    <a:lstStyle/>
                    <a:p>
                      <a:r>
                        <a:rPr lang="en-US" sz="1800" b="0" strike="noStrike" spc="-1">
                          <a:latin typeface="Arial"/>
                        </a:rPr>
                        <a:t>17</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a:latin typeface="Arial"/>
                        </a:rPr>
                        <a:t>3, 7 (4)</a:t>
                      </a:r>
                      <a:r>
                        <a:rPr lang="en-US" sz="1800" b="0" strike="noStrike" spc="-1">
                          <a:solidFill>
                            <a:srgbClr val="000000"/>
                          </a:solidFill>
                          <a:latin typeface="Arial"/>
                        </a:rPr>
                        <a:t>✓</a:t>
                      </a:r>
                      <a:endParaRPr lang="en-US"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r>
                        <a:rPr lang="ro-RO" sz="1800" b="0" strike="noStrike" spc="-1" dirty="0">
                          <a:latin typeface="Arial"/>
                        </a:rPr>
                        <a:t>5,7,21,23 (2,16)</a:t>
                      </a:r>
                      <a:r>
                        <a:rPr lang="ro-RO" sz="1800" b="0" strike="noStrike" spc="-1" dirty="0">
                          <a:solidFill>
                            <a:srgbClr val="000000"/>
                          </a:solidFill>
                          <a:latin typeface="Arial"/>
                        </a:rPr>
                        <a:t>✓</a:t>
                      </a:r>
                      <a:endParaRPr lang="ro-RO"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6"/>
                  </a:ext>
                </a:extLst>
              </a:tr>
              <a:tr h="349920">
                <a:tc>
                  <a:txBody>
                    <a:bodyPr/>
                    <a:lstStyle/>
                    <a:p>
                      <a:r>
                        <a:rPr lang="en-US" sz="1800" b="0" strike="noStrike" spc="-1" dirty="0">
                          <a:latin typeface="Arial"/>
                        </a:rPr>
                        <a:t>24</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p>
                      <a:r>
                        <a:rPr lang="en-US" sz="1800" b="0" strike="noStrike" spc="-1">
                          <a:latin typeface="Arial"/>
                        </a:rPr>
                        <a:t>3, 11 (8) (a)</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ro-RO" sz="1800" b="0" strike="noStrike" spc="-1">
                          <a:latin typeface="Arial"/>
                        </a:rPr>
                        <a:t>17,19,21,23 (2,4)</a:t>
                      </a:r>
                      <a:r>
                        <a:rPr lang="ro-RO" sz="1800" b="0" strike="noStrike" spc="-1">
                          <a:solidFill>
                            <a:srgbClr val="000000"/>
                          </a:solidFill>
                          <a:latin typeface="Arial"/>
                        </a:rPr>
                        <a:t>✓</a:t>
                      </a:r>
                      <a:endParaRPr lang="ro-RO"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7"/>
                  </a:ext>
                </a:extLst>
              </a:tr>
              <a:tr h="349920">
                <a:tc>
                  <a:txBody>
                    <a:bodyPr/>
                    <a:lstStyle/>
                    <a:p>
                      <a:r>
                        <a:rPr lang="en-US" sz="1800" b="0" strike="noStrike" spc="-1" dirty="0">
                          <a:latin typeface="Arial"/>
                        </a:rPr>
                        <a:t>7</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3, 19 (16)</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8"/>
                  </a:ext>
                </a:extLst>
              </a:tr>
              <a:tr h="349920">
                <a:tc>
                  <a:txBody>
                    <a:bodyPr/>
                    <a:lstStyle/>
                    <a:p>
                      <a:r>
                        <a:rPr lang="en-US" sz="1800" b="0" strike="noStrike" spc="-1">
                          <a:latin typeface="Arial"/>
                        </a:rPr>
                        <a:t>11</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5, 7 (4)</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9"/>
                  </a:ext>
                </a:extLst>
              </a:tr>
              <a:tr h="349920">
                <a:tc>
                  <a:txBody>
                    <a:bodyPr/>
                    <a:lstStyle/>
                    <a:p>
                      <a:r>
                        <a:rPr lang="en-US" sz="1800" b="0" strike="noStrike" spc="-1" dirty="0">
                          <a:latin typeface="Arial"/>
                        </a:rPr>
                        <a:t>19</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5, 21 (16)</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0"/>
                  </a:ext>
                </a:extLst>
              </a:tr>
              <a:tr h="349920">
                <a:tc>
                  <a:txBody>
                    <a:bodyPr/>
                    <a:lstStyle/>
                    <a:p>
                      <a:r>
                        <a:rPr lang="en-US" sz="1800" b="0" strike="noStrike" spc="-1">
                          <a:latin typeface="Arial"/>
                        </a:rPr>
                        <a:t>21</a:t>
                      </a:r>
                      <a:r>
                        <a:rPr lang="en-US" sz="1800" b="0" strike="noStrike" spc="-1">
                          <a:solidFill>
                            <a:srgbClr val="000000"/>
                          </a:solidFill>
                          <a:latin typeface="Arial"/>
                        </a:rPr>
                        <a:t>✓</a:t>
                      </a:r>
                      <a:endParaRPr lang="en-US" sz="1800" b="0" strike="noStrike" spc="-1">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12,28 (16)</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1"/>
                  </a:ext>
                </a:extLst>
              </a:tr>
              <a:tr h="349920">
                <a:tc>
                  <a:txBody>
                    <a:bodyPr/>
                    <a:lstStyle/>
                    <a:p>
                      <a:r>
                        <a:rPr lang="en-US" sz="1800" b="0" strike="noStrike" spc="-1" dirty="0">
                          <a:latin typeface="Arial"/>
                        </a:rPr>
                        <a:t>28</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r>
                        <a:rPr lang="en-US" sz="1800" b="0" strike="noStrike" spc="-1">
                          <a:latin typeface="Arial"/>
                        </a:rPr>
                        <a:t>17, 19 (2)</a:t>
                      </a:r>
                      <a:r>
                        <a:rPr lang="en-US" sz="1800" b="0" strike="noStrike" spc="-1">
                          <a:solidFill>
                            <a:srgbClr val="000000"/>
                          </a:solidFill>
                          <a:latin typeface="Arial"/>
                        </a:rPr>
                        <a:t>✓</a:t>
                      </a:r>
                      <a:endParaRPr lang="en-US"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2"/>
                  </a:ext>
                </a:extLst>
              </a:tr>
              <a:tr h="349920">
                <a:tc>
                  <a:txBody>
                    <a:bodyPr/>
                    <a:lstStyle/>
                    <a:p>
                      <a:r>
                        <a:rPr lang="en-US" sz="1800" b="0" strike="noStrike" spc="-1" dirty="0">
                          <a:latin typeface="Arial"/>
                        </a:rPr>
                        <a:t>23</a:t>
                      </a:r>
                      <a:r>
                        <a:rPr lang="en-US" sz="1800" b="0" strike="noStrike" spc="-1" dirty="0">
                          <a:solidFill>
                            <a:srgbClr val="000000"/>
                          </a:solidFill>
                          <a:latin typeface="Arial"/>
                        </a:rPr>
                        <a:t>✓</a:t>
                      </a:r>
                      <a:endParaRPr lang="en-US" sz="1800" b="0" strike="noStrike" spc="-1" dirty="0">
                        <a:latin typeface="Arial"/>
                      </a:endParaRPr>
                    </a:p>
                  </a:txBody>
                  <a:tcPr marL="90000" marR="90000">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17, 21 (4)</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3"/>
                  </a:ext>
                </a:extLst>
              </a:tr>
              <a:tr h="34992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24, 28 (4)</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4"/>
                  </a:ext>
                </a:extLst>
              </a:tr>
              <a:tr h="39600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7, 23 (16)</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5"/>
                  </a:ext>
                </a:extLst>
              </a:tr>
              <a:tr h="40752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r>
                        <a:rPr lang="en-US" sz="1800" b="0" strike="noStrike" spc="-1" dirty="0">
                          <a:latin typeface="Arial"/>
                        </a:rPr>
                        <a:t>19, 23 (4)</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16"/>
                  </a:ext>
                </a:extLst>
              </a:tr>
              <a:tr h="349920">
                <a:tc>
                  <a:txBody>
                    <a:bodyPr/>
                    <a:lstStyle/>
                    <a:p>
                      <a:endParaRPr lang="en-US" dirty="0"/>
                    </a:p>
                  </a:txBody>
                  <a:tcPr marL="90000" marR="90000">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r>
                        <a:rPr lang="en-US" sz="1800" b="0" strike="noStrike" spc="-1" dirty="0">
                          <a:latin typeface="Arial"/>
                        </a:rPr>
                        <a:t>21,23 (2)</a:t>
                      </a:r>
                      <a:r>
                        <a:rPr lang="en-US" sz="1800" b="0" strike="noStrike" spc="-1" dirty="0">
                          <a:solidFill>
                            <a:srgbClr val="000000"/>
                          </a:solidFill>
                          <a:latin typeface="Arial"/>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tc>
                  <a:txBody>
                    <a:bodyPr/>
                    <a:lstStyle/>
                    <a:p>
                      <a:endParaRPr lang="en-US" dirty="0"/>
                    </a:p>
                  </a:txBody>
                  <a:tcPr marL="90000" marR="9000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Tabel de adevăr</a:t>
            </a:r>
          </a:p>
        </p:txBody>
      </p:sp>
      <p:sp>
        <p:nvSpPr>
          <p:cNvPr id="44" name="PlaceHolder 2"/>
          <p:cNvSpPr>
            <a:spLocks noGrp="1"/>
          </p:cNvSpPr>
          <p:nvPr>
            <p:ph/>
          </p:nvPr>
        </p:nvSpPr>
        <p:spPr>
          <a:xfrm>
            <a:off x="504000" y="1769040"/>
            <a:ext cx="4426560" cy="498924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Coloane cu combinaţiile posibile ale valorilor + o coloană cu valoarea funcţiei</a:t>
            </a:r>
          </a:p>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O funcţie Y, cu trei variabile de intrare A, B şi C</a:t>
            </a:r>
          </a:p>
        </p:txBody>
      </p:sp>
      <p:graphicFrame>
        <p:nvGraphicFramePr>
          <p:cNvPr id="45" name="Table 44"/>
          <p:cNvGraphicFramePr/>
          <p:nvPr/>
        </p:nvGraphicFramePr>
        <p:xfrm>
          <a:off x="5151960" y="1769040"/>
          <a:ext cx="4426560" cy="3573120"/>
        </p:xfrm>
        <a:graphic>
          <a:graphicData uri="http://schemas.openxmlformats.org/drawingml/2006/table">
            <a:tbl>
              <a:tblPr/>
              <a:tblGrid>
                <a:gridCol w="1106640">
                  <a:extLst>
                    <a:ext uri="{9D8B030D-6E8A-4147-A177-3AD203B41FA5}">
                      <a16:colId xmlns:a16="http://schemas.microsoft.com/office/drawing/2014/main" val="20000"/>
                    </a:ext>
                  </a:extLst>
                </a:gridCol>
                <a:gridCol w="1106640">
                  <a:extLst>
                    <a:ext uri="{9D8B030D-6E8A-4147-A177-3AD203B41FA5}">
                      <a16:colId xmlns:a16="http://schemas.microsoft.com/office/drawing/2014/main" val="20001"/>
                    </a:ext>
                  </a:extLst>
                </a:gridCol>
                <a:gridCol w="1106640">
                  <a:extLst>
                    <a:ext uri="{9D8B030D-6E8A-4147-A177-3AD203B41FA5}">
                      <a16:colId xmlns:a16="http://schemas.microsoft.com/office/drawing/2014/main" val="20002"/>
                    </a:ext>
                  </a:extLst>
                </a:gridCol>
                <a:gridCol w="1106640">
                  <a:extLst>
                    <a:ext uri="{9D8B030D-6E8A-4147-A177-3AD203B41FA5}">
                      <a16:colId xmlns:a16="http://schemas.microsoft.com/office/drawing/2014/main" val="20003"/>
                    </a:ext>
                  </a:extLst>
                </a:gridCol>
              </a:tblGrid>
              <a:tr h="378720">
                <a:tc>
                  <a:txBody>
                    <a:bodyPr/>
                    <a:lstStyle/>
                    <a:p>
                      <a:r>
                        <a:rPr lang="ro-RO" sz="2000" b="0" strike="noStrike" spc="-1" dirty="0">
                          <a:solidFill>
                            <a:srgbClr val="FFFFFF"/>
                          </a:solidFill>
                          <a:latin typeface="Arial"/>
                        </a:rPr>
                        <a:t>A</a:t>
                      </a:r>
                      <a:endParaRPr lang="ro-RO" sz="20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a:lstStyle/>
                    <a:p>
                      <a:r>
                        <a:rPr lang="ro-RO" sz="2000" b="0" strike="noStrike" spc="-1">
                          <a:solidFill>
                            <a:srgbClr val="FFFFFF"/>
                          </a:solidFill>
                          <a:latin typeface="Arial"/>
                        </a:rPr>
                        <a: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a:lstStyle/>
                    <a:p>
                      <a:r>
                        <a:rPr lang="ro-RO" sz="2000" b="0" strike="noStrike" spc="-1">
                          <a:solidFill>
                            <a:srgbClr val="FFFFFF"/>
                          </a:solidFill>
                          <a:latin typeface="Arial"/>
                        </a:rPr>
                        <a:t>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a:lstStyle/>
                    <a:p>
                      <a:r>
                        <a:rPr lang="ro-RO" sz="2000" b="0" strike="noStrike" spc="-1">
                          <a:solidFill>
                            <a:srgbClr val="FFFFFF"/>
                          </a:solidFill>
                          <a:latin typeface="Arial"/>
                        </a:rPr>
                        <a:t>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r h="378720">
                <a:tc>
                  <a:txBody>
                    <a:bodyPr/>
                    <a:lstStyle/>
                    <a:p>
                      <a:pPr algn="just"/>
                      <a:r>
                        <a:rPr lang="ro-RO" sz="2000" b="0" strike="noStrike" spc="-1" dirty="0">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1"/>
                  </a:ext>
                </a:extLst>
              </a:tr>
              <a:tr h="378720">
                <a:tc>
                  <a:txBody>
                    <a:bodyPr/>
                    <a:lstStyle/>
                    <a:p>
                      <a:pPr algn="just"/>
                      <a:r>
                        <a:rPr lang="ro-RO" sz="2000" b="0" strike="noStrike" spc="-1" dirty="0">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378720">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dirty="0">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3"/>
                  </a:ext>
                </a:extLst>
              </a:tr>
              <a:tr h="403200">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dirty="0">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4"/>
                  </a:ext>
                </a:extLst>
              </a:tr>
              <a:tr h="378720">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dirty="0">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5"/>
                  </a:ext>
                </a:extLst>
              </a:tr>
              <a:tr h="378720">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dirty="0">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dirty="0">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6"/>
                  </a:ext>
                </a:extLst>
              </a:tr>
              <a:tr h="378720">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dirty="0">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just"/>
                      <a:r>
                        <a:rPr lang="ro-RO" sz="2000" b="0" strike="noStrike" spc="-1" dirty="0">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7"/>
                  </a:ext>
                </a:extLst>
              </a:tr>
              <a:tr h="381600">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gn="just"/>
                      <a:r>
                        <a:rPr lang="ro-RO" sz="2000" b="0" strike="noStrike" spc="-1" dirty="0">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91" name="PlaceHolder 2"/>
          <p:cNvSpPr>
            <a:spLocks noGrp="1"/>
          </p:cNvSpPr>
          <p:nvPr>
            <p:ph/>
          </p:nvPr>
        </p:nvSpPr>
        <p:spPr>
          <a:xfrm>
            <a:off x="504000" y="1769040"/>
            <a:ext cx="9071640" cy="566316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Determinarea unei acoperiri</a:t>
            </a:r>
          </a:p>
          <a:p>
            <a:pPr marL="864000" lvl="1" indent="-324000">
              <a:spcAft>
                <a:spcPts val="1134"/>
              </a:spcAft>
              <a:buClr>
                <a:srgbClr val="000000"/>
              </a:buClr>
              <a:buSzPct val="75000"/>
              <a:buFont typeface="Symbol" charset="2"/>
              <a:buChar char=""/>
            </a:pPr>
            <a:r>
              <a:rPr lang="en-US" sz="2800" b="0" strike="noStrike" spc="-1">
                <a:latin typeface="Arial"/>
              </a:rPr>
              <a:t>Pe prima coloană se scriu implicanţii găsiți, iar pe prima linie termenii funcţiei. </a:t>
            </a:r>
          </a:p>
          <a:p>
            <a:pPr marL="864000" lvl="1" indent="-324000">
              <a:spcAft>
                <a:spcPts val="1134"/>
              </a:spcAft>
              <a:buClr>
                <a:srgbClr val="000000"/>
              </a:buClr>
              <a:buSzPct val="75000"/>
              <a:buFont typeface="Symbol" charset="2"/>
              <a:buChar char=""/>
            </a:pPr>
            <a:r>
              <a:rPr lang="en-US" sz="2800" b="0" strike="noStrike" spc="-1">
                <a:latin typeface="Arial"/>
              </a:rPr>
              <a:t>Pentru fiecare implicant prim se notează în tabel (matricea de incidenta) care sunt termenii acoperiţi de el. </a:t>
            </a:r>
          </a:p>
        </p:txBody>
      </p:sp>
      <p:graphicFrame>
        <p:nvGraphicFramePr>
          <p:cNvPr id="92" name="Table 91"/>
          <p:cNvGraphicFramePr/>
          <p:nvPr/>
        </p:nvGraphicFramePr>
        <p:xfrm>
          <a:off x="1961280" y="5537160"/>
          <a:ext cx="6332400" cy="1463040"/>
        </p:xfrm>
        <a:graphic>
          <a:graphicData uri="http://schemas.openxmlformats.org/drawingml/2006/table">
            <a:tbl>
              <a:tblPr/>
              <a:tblGrid>
                <a:gridCol w="359280">
                  <a:extLst>
                    <a:ext uri="{9D8B030D-6E8A-4147-A177-3AD203B41FA5}">
                      <a16:colId xmlns:a16="http://schemas.microsoft.com/office/drawing/2014/main" val="20000"/>
                    </a:ext>
                  </a:extLst>
                </a:gridCol>
                <a:gridCol w="359640">
                  <a:extLst>
                    <a:ext uri="{9D8B030D-6E8A-4147-A177-3AD203B41FA5}">
                      <a16:colId xmlns:a16="http://schemas.microsoft.com/office/drawing/2014/main" val="20001"/>
                    </a:ext>
                  </a:extLst>
                </a:gridCol>
                <a:gridCol w="359280">
                  <a:extLst>
                    <a:ext uri="{9D8B030D-6E8A-4147-A177-3AD203B41FA5}">
                      <a16:colId xmlns:a16="http://schemas.microsoft.com/office/drawing/2014/main" val="20002"/>
                    </a:ext>
                  </a:extLst>
                </a:gridCol>
                <a:gridCol w="359280">
                  <a:extLst>
                    <a:ext uri="{9D8B030D-6E8A-4147-A177-3AD203B41FA5}">
                      <a16:colId xmlns:a16="http://schemas.microsoft.com/office/drawing/2014/main" val="20003"/>
                    </a:ext>
                  </a:extLst>
                </a:gridCol>
                <a:gridCol w="360360">
                  <a:extLst>
                    <a:ext uri="{9D8B030D-6E8A-4147-A177-3AD203B41FA5}">
                      <a16:colId xmlns:a16="http://schemas.microsoft.com/office/drawing/2014/main" val="20004"/>
                    </a:ext>
                  </a:extLst>
                </a:gridCol>
                <a:gridCol w="359280">
                  <a:extLst>
                    <a:ext uri="{9D8B030D-6E8A-4147-A177-3AD203B41FA5}">
                      <a16:colId xmlns:a16="http://schemas.microsoft.com/office/drawing/2014/main" val="20005"/>
                    </a:ext>
                  </a:extLst>
                </a:gridCol>
                <a:gridCol w="503640">
                  <a:extLst>
                    <a:ext uri="{9D8B030D-6E8A-4147-A177-3AD203B41FA5}">
                      <a16:colId xmlns:a16="http://schemas.microsoft.com/office/drawing/2014/main" val="20006"/>
                    </a:ext>
                  </a:extLst>
                </a:gridCol>
                <a:gridCol w="524520">
                  <a:extLst>
                    <a:ext uri="{9D8B030D-6E8A-4147-A177-3AD203B41FA5}">
                      <a16:colId xmlns:a16="http://schemas.microsoft.com/office/drawing/2014/main" val="20007"/>
                    </a:ext>
                  </a:extLst>
                </a:gridCol>
                <a:gridCol w="524520">
                  <a:extLst>
                    <a:ext uri="{9D8B030D-6E8A-4147-A177-3AD203B41FA5}">
                      <a16:colId xmlns:a16="http://schemas.microsoft.com/office/drawing/2014/main" val="20008"/>
                    </a:ext>
                  </a:extLst>
                </a:gridCol>
                <a:gridCol w="524520">
                  <a:extLst>
                    <a:ext uri="{9D8B030D-6E8A-4147-A177-3AD203B41FA5}">
                      <a16:colId xmlns:a16="http://schemas.microsoft.com/office/drawing/2014/main" val="20009"/>
                    </a:ext>
                  </a:extLst>
                </a:gridCol>
                <a:gridCol w="524520">
                  <a:extLst>
                    <a:ext uri="{9D8B030D-6E8A-4147-A177-3AD203B41FA5}">
                      <a16:colId xmlns:a16="http://schemas.microsoft.com/office/drawing/2014/main" val="20010"/>
                    </a:ext>
                  </a:extLst>
                </a:gridCol>
                <a:gridCol w="524520">
                  <a:extLst>
                    <a:ext uri="{9D8B030D-6E8A-4147-A177-3AD203B41FA5}">
                      <a16:colId xmlns:a16="http://schemas.microsoft.com/office/drawing/2014/main" val="20011"/>
                    </a:ext>
                  </a:extLst>
                </a:gridCol>
                <a:gridCol w="524520">
                  <a:extLst>
                    <a:ext uri="{9D8B030D-6E8A-4147-A177-3AD203B41FA5}">
                      <a16:colId xmlns:a16="http://schemas.microsoft.com/office/drawing/2014/main" val="20012"/>
                    </a:ext>
                  </a:extLst>
                </a:gridCol>
                <a:gridCol w="524520">
                  <a:extLst>
                    <a:ext uri="{9D8B030D-6E8A-4147-A177-3AD203B41FA5}">
                      <a16:colId xmlns:a16="http://schemas.microsoft.com/office/drawing/2014/main" val="20013"/>
                    </a:ext>
                  </a:extLst>
                </a:gridCol>
              </a:tblGrid>
              <a:tr h="3499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12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17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19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21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23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24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28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r>
                        <a:rPr lang="en-US" sz="18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r>
                        <a:rPr lang="en-US" sz="1800" b="0" strike="noStrike" spc="-1">
                          <a:latin typeface="Arial"/>
                        </a:rPr>
                        <a: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51000">
                <a:tc>
                  <a:txBody>
                    <a:bodyPr/>
                    <a:lstStyle/>
                    <a:p>
                      <a:r>
                        <a:rPr lang="en-US" sz="1800" b="0" strike="noStrike" spc="-1">
                          <a:latin typeface="Arial"/>
                        </a:rPr>
                        <a:t>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94"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Determinarea unei acoperiri</a:t>
            </a:r>
          </a:p>
          <a:p>
            <a:pPr marL="864000" lvl="1" indent="-324000">
              <a:spcAft>
                <a:spcPts val="1134"/>
              </a:spcAft>
              <a:buClr>
                <a:srgbClr val="000000"/>
              </a:buClr>
              <a:buSzPct val="75000"/>
              <a:buFont typeface="Symbol" charset="2"/>
              <a:buChar char=""/>
            </a:pPr>
            <a:r>
              <a:rPr lang="en-US" sz="2800" b="0" strike="noStrike" spc="-1">
                <a:latin typeface="Arial"/>
              </a:rPr>
              <a:t>Se poate construi o funcţie complementară X pentru a determina implicanţilor necesari:</a:t>
            </a:r>
          </a:p>
          <a:p>
            <a:pPr marL="864000" lvl="1" indent="-324000">
              <a:spcAft>
                <a:spcPts val="1134"/>
              </a:spcAft>
              <a:buClr>
                <a:srgbClr val="000000"/>
              </a:buClr>
              <a:buSzPct val="75000"/>
              <a:buFont typeface="Symbol" charset="2"/>
              <a:buChar char=""/>
            </a:pPr>
            <a:r>
              <a:rPr lang="en-US" sz="2800" b="0" strike="noStrike" spc="-1">
                <a:latin typeface="Arial"/>
              </a:rPr>
              <a:t>X = (c) ( a + c ) ( c ) ( c ) ( b ) ( a ) ( b ) ( c ) ( c ) ( c ) ( c ) ( b ) ( b )</a:t>
            </a:r>
          </a:p>
          <a:p>
            <a:pPr marL="864000" lvl="1" indent="-324000">
              <a:spcAft>
                <a:spcPts val="1134"/>
              </a:spcAft>
              <a:buClr>
                <a:srgbClr val="000000"/>
              </a:buClr>
              <a:buSzPct val="75000"/>
              <a:buFont typeface="Symbol" charset="2"/>
              <a:buChar char=""/>
            </a:pPr>
            <a:r>
              <a:rPr lang="en-US" sz="2800" b="0" strike="noStrike" spc="-1">
                <a:latin typeface="Arial"/>
              </a:rPr>
              <a:t>X = a b c</a:t>
            </a:r>
          </a:p>
        </p:txBody>
      </p:sp>
      <p:graphicFrame>
        <p:nvGraphicFramePr>
          <p:cNvPr id="95" name="Table 94"/>
          <p:cNvGraphicFramePr/>
          <p:nvPr/>
        </p:nvGraphicFramePr>
        <p:xfrm>
          <a:off x="1961640" y="5537520"/>
          <a:ext cx="6332400" cy="1463040"/>
        </p:xfrm>
        <a:graphic>
          <a:graphicData uri="http://schemas.openxmlformats.org/drawingml/2006/table">
            <a:tbl>
              <a:tblPr/>
              <a:tblGrid>
                <a:gridCol w="359280">
                  <a:extLst>
                    <a:ext uri="{9D8B030D-6E8A-4147-A177-3AD203B41FA5}">
                      <a16:colId xmlns:a16="http://schemas.microsoft.com/office/drawing/2014/main" val="20000"/>
                    </a:ext>
                  </a:extLst>
                </a:gridCol>
                <a:gridCol w="359640">
                  <a:extLst>
                    <a:ext uri="{9D8B030D-6E8A-4147-A177-3AD203B41FA5}">
                      <a16:colId xmlns:a16="http://schemas.microsoft.com/office/drawing/2014/main" val="20001"/>
                    </a:ext>
                  </a:extLst>
                </a:gridCol>
                <a:gridCol w="359280">
                  <a:extLst>
                    <a:ext uri="{9D8B030D-6E8A-4147-A177-3AD203B41FA5}">
                      <a16:colId xmlns:a16="http://schemas.microsoft.com/office/drawing/2014/main" val="20002"/>
                    </a:ext>
                  </a:extLst>
                </a:gridCol>
                <a:gridCol w="359280">
                  <a:extLst>
                    <a:ext uri="{9D8B030D-6E8A-4147-A177-3AD203B41FA5}">
                      <a16:colId xmlns:a16="http://schemas.microsoft.com/office/drawing/2014/main" val="20003"/>
                    </a:ext>
                  </a:extLst>
                </a:gridCol>
                <a:gridCol w="360360">
                  <a:extLst>
                    <a:ext uri="{9D8B030D-6E8A-4147-A177-3AD203B41FA5}">
                      <a16:colId xmlns:a16="http://schemas.microsoft.com/office/drawing/2014/main" val="20004"/>
                    </a:ext>
                  </a:extLst>
                </a:gridCol>
                <a:gridCol w="359280">
                  <a:extLst>
                    <a:ext uri="{9D8B030D-6E8A-4147-A177-3AD203B41FA5}">
                      <a16:colId xmlns:a16="http://schemas.microsoft.com/office/drawing/2014/main" val="20005"/>
                    </a:ext>
                  </a:extLst>
                </a:gridCol>
                <a:gridCol w="503640">
                  <a:extLst>
                    <a:ext uri="{9D8B030D-6E8A-4147-A177-3AD203B41FA5}">
                      <a16:colId xmlns:a16="http://schemas.microsoft.com/office/drawing/2014/main" val="20006"/>
                    </a:ext>
                  </a:extLst>
                </a:gridCol>
                <a:gridCol w="524520">
                  <a:extLst>
                    <a:ext uri="{9D8B030D-6E8A-4147-A177-3AD203B41FA5}">
                      <a16:colId xmlns:a16="http://schemas.microsoft.com/office/drawing/2014/main" val="20007"/>
                    </a:ext>
                  </a:extLst>
                </a:gridCol>
                <a:gridCol w="524520">
                  <a:extLst>
                    <a:ext uri="{9D8B030D-6E8A-4147-A177-3AD203B41FA5}">
                      <a16:colId xmlns:a16="http://schemas.microsoft.com/office/drawing/2014/main" val="20008"/>
                    </a:ext>
                  </a:extLst>
                </a:gridCol>
                <a:gridCol w="524520">
                  <a:extLst>
                    <a:ext uri="{9D8B030D-6E8A-4147-A177-3AD203B41FA5}">
                      <a16:colId xmlns:a16="http://schemas.microsoft.com/office/drawing/2014/main" val="20009"/>
                    </a:ext>
                  </a:extLst>
                </a:gridCol>
                <a:gridCol w="524520">
                  <a:extLst>
                    <a:ext uri="{9D8B030D-6E8A-4147-A177-3AD203B41FA5}">
                      <a16:colId xmlns:a16="http://schemas.microsoft.com/office/drawing/2014/main" val="20010"/>
                    </a:ext>
                  </a:extLst>
                </a:gridCol>
                <a:gridCol w="524520">
                  <a:extLst>
                    <a:ext uri="{9D8B030D-6E8A-4147-A177-3AD203B41FA5}">
                      <a16:colId xmlns:a16="http://schemas.microsoft.com/office/drawing/2014/main" val="20011"/>
                    </a:ext>
                  </a:extLst>
                </a:gridCol>
                <a:gridCol w="524520">
                  <a:extLst>
                    <a:ext uri="{9D8B030D-6E8A-4147-A177-3AD203B41FA5}">
                      <a16:colId xmlns:a16="http://schemas.microsoft.com/office/drawing/2014/main" val="20012"/>
                    </a:ext>
                  </a:extLst>
                </a:gridCol>
                <a:gridCol w="524520">
                  <a:extLst>
                    <a:ext uri="{9D8B030D-6E8A-4147-A177-3AD203B41FA5}">
                      <a16:colId xmlns:a16="http://schemas.microsoft.com/office/drawing/2014/main" val="20013"/>
                    </a:ext>
                  </a:extLst>
                </a:gridCol>
              </a:tblGrid>
              <a:tr h="3499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dirty="0">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12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17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19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21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23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24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800" b="0" strike="noStrike" spc="-1">
                          <a:latin typeface="Arial"/>
                        </a:rPr>
                        <a:t>28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r>
                        <a:rPr lang="en-US" sz="18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r>
                        <a:rPr lang="en-US" sz="1800" b="0" strike="noStrike" spc="-1">
                          <a:latin typeface="Arial"/>
                        </a:rPr>
                        <a: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51000">
                <a:tc>
                  <a:txBody>
                    <a:bodyPr/>
                    <a:lstStyle/>
                    <a:p>
                      <a:r>
                        <a:rPr lang="en-US" sz="1800" b="0" strike="noStrike" spc="-1">
                          <a:latin typeface="Arial"/>
                        </a:rPr>
                        <a:t>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800" b="0" strike="noStrike" spc="-1">
                          <a:latin typeface="Arial"/>
                        </a:rPr>
                        <a:t>x</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97" name="PlaceHolder 2"/>
          <p:cNvSpPr>
            <a:spLocks noGrp="1"/>
          </p:cNvSpPr>
          <p:nvPr>
            <p:ph/>
          </p:nvPr>
        </p:nvSpPr>
        <p:spPr>
          <a:xfrm>
            <a:off x="504000" y="1529640"/>
            <a:ext cx="9071640" cy="596844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dirty="0" err="1">
                <a:latin typeface="Arial"/>
              </a:rPr>
              <a:t>Exemplu</a:t>
            </a:r>
            <a:endParaRPr lang="en-US" sz="3200" b="0" strike="noStrike" spc="-1" dirty="0">
              <a:latin typeface="Arial"/>
            </a:endParaRPr>
          </a:p>
          <a:p>
            <a:pPr marL="864000" lvl="1" indent="-324000">
              <a:spcAft>
                <a:spcPts val="1134"/>
              </a:spcAft>
              <a:buClr>
                <a:srgbClr val="000000"/>
              </a:buClr>
              <a:buSzPct val="75000"/>
              <a:buFont typeface="Symbol" charset="2"/>
              <a:buChar char=""/>
            </a:pPr>
            <a:r>
              <a:rPr lang="en-US" sz="2800" b="0" strike="noStrike" spc="-1" dirty="0" err="1">
                <a:latin typeface="Arial"/>
              </a:rPr>
              <a:t>Transcierea</a:t>
            </a:r>
            <a:r>
              <a:rPr lang="en-US" sz="2800" b="0" strike="noStrike" spc="-1" dirty="0">
                <a:latin typeface="Arial"/>
              </a:rPr>
              <a:t> </a:t>
            </a:r>
            <a:r>
              <a:rPr lang="en-US" sz="2800" b="0" strike="noStrike" spc="-1" dirty="0" err="1">
                <a:latin typeface="Arial"/>
              </a:rPr>
              <a:t>implicanţilor</a:t>
            </a:r>
            <a:r>
              <a:rPr lang="en-US" sz="2800" b="0" strike="noStrike" spc="-1" dirty="0">
                <a:latin typeface="Arial"/>
              </a:rPr>
              <a:t> </a:t>
            </a:r>
            <a:r>
              <a:rPr lang="en-US" sz="2800" b="0" strike="noStrike" spc="-1" dirty="0" err="1">
                <a:latin typeface="Arial"/>
              </a:rPr>
              <a:t>în</a:t>
            </a:r>
            <a:r>
              <a:rPr lang="en-US" sz="2800" b="0" strike="noStrike" spc="-1" dirty="0">
                <a:latin typeface="Arial"/>
              </a:rPr>
              <a:t> </a:t>
            </a:r>
            <a:r>
              <a:rPr lang="en-US" sz="2800" b="0" strike="noStrike" spc="-1" dirty="0" err="1">
                <a:latin typeface="Arial"/>
              </a:rPr>
              <a:t>variabilele</a:t>
            </a:r>
            <a:r>
              <a:rPr lang="en-US" sz="2800" b="0" strike="noStrike" spc="-1" dirty="0">
                <a:latin typeface="Arial"/>
              </a:rPr>
              <a:t> </a:t>
            </a:r>
            <a:r>
              <a:rPr lang="en-US" sz="2800" b="0" strike="noStrike" spc="-1" dirty="0" err="1">
                <a:latin typeface="Arial"/>
              </a:rPr>
              <a:t>funcţiei</a:t>
            </a:r>
            <a:r>
              <a:rPr lang="en-US" sz="2800" b="0" strike="noStrike" spc="-1" dirty="0">
                <a:latin typeface="Arial"/>
              </a:rPr>
              <a:t> </a:t>
            </a:r>
          </a:p>
          <a:p>
            <a:pPr marL="864000" lvl="1" indent="-324000">
              <a:spcAft>
                <a:spcPts val="1134"/>
              </a:spcAft>
              <a:buClr>
                <a:srgbClr val="000000"/>
              </a:buClr>
              <a:buSzPct val="75000"/>
              <a:buFont typeface="Symbol" charset="2"/>
              <a:buChar char=""/>
            </a:pPr>
            <a:r>
              <a:rPr lang="en-US" sz="2800" b="0" strike="noStrike" spc="-1" dirty="0" err="1">
                <a:latin typeface="Arial"/>
              </a:rPr>
              <a:t>Primul</a:t>
            </a:r>
            <a:r>
              <a:rPr lang="en-US" sz="2800" b="0" strike="noStrike" spc="-1" dirty="0">
                <a:latin typeface="Arial"/>
              </a:rPr>
              <a:t> implicant a 3,11 (8). </a:t>
            </a:r>
          </a:p>
          <a:p>
            <a:pPr marL="1296000" lvl="2" indent="-288000">
              <a:spcAft>
                <a:spcPts val="850"/>
              </a:spcAft>
              <a:buClr>
                <a:srgbClr val="000000"/>
              </a:buClr>
              <a:buSzPct val="45000"/>
              <a:buFont typeface="Wingdings" charset="2"/>
              <a:buChar char=""/>
            </a:pPr>
            <a:r>
              <a:rPr lang="en-US" sz="2400" b="0" strike="noStrike" spc="-1" dirty="0">
                <a:latin typeface="Arial"/>
              </a:rPr>
              <a:t>Se </a:t>
            </a:r>
            <a:r>
              <a:rPr lang="en-US" sz="2400" b="0" strike="noStrike" spc="-1" dirty="0" err="1">
                <a:latin typeface="Arial"/>
              </a:rPr>
              <a:t>scrie</a:t>
            </a:r>
            <a:r>
              <a:rPr lang="en-US" sz="2400" b="0" strike="noStrike" spc="-1" dirty="0">
                <a:latin typeface="Arial"/>
              </a:rPr>
              <a:t> un </a:t>
            </a:r>
            <a:r>
              <a:rPr lang="en-US" sz="2400" b="0" strike="noStrike" spc="-1" dirty="0" err="1">
                <a:latin typeface="Arial"/>
              </a:rPr>
              <a:t>minterm</a:t>
            </a:r>
            <a:r>
              <a:rPr lang="en-US" sz="2400" b="0" strike="noStrike" spc="-1" dirty="0">
                <a:latin typeface="Arial"/>
              </a:rPr>
              <a:t> </a:t>
            </a:r>
            <a:r>
              <a:rPr lang="en-US" sz="2400" b="0" strike="noStrike" spc="-1" dirty="0" err="1">
                <a:latin typeface="Arial"/>
              </a:rPr>
              <a:t>în</a:t>
            </a:r>
            <a:r>
              <a:rPr lang="en-US" sz="2400" b="0" strike="noStrike" spc="-1" dirty="0">
                <a:latin typeface="Arial"/>
              </a:rPr>
              <a:t> </a:t>
            </a:r>
            <a:r>
              <a:rPr lang="en-US" sz="2400" b="0" strike="noStrike" spc="-1" dirty="0" err="1">
                <a:latin typeface="Arial"/>
              </a:rPr>
              <a:t>formă</a:t>
            </a:r>
            <a:r>
              <a:rPr lang="en-US" sz="2400" b="0" strike="noStrike" spc="-1" dirty="0">
                <a:latin typeface="Arial"/>
              </a:rPr>
              <a:t> </a:t>
            </a:r>
            <a:r>
              <a:rPr lang="en-US" sz="2400" b="0" strike="noStrike" spc="-1" dirty="0" err="1">
                <a:latin typeface="Arial"/>
              </a:rPr>
              <a:t>disjunctivă</a:t>
            </a:r>
            <a:r>
              <a:rPr lang="en-US" sz="2400" b="0" strike="noStrike" spc="-1" dirty="0">
                <a:latin typeface="Arial"/>
              </a:rPr>
              <a:t> 3 </a:t>
            </a:r>
            <a:r>
              <a:rPr lang="en-US" sz="2400" b="0" strike="noStrike" spc="-1" dirty="0" err="1">
                <a:latin typeface="Arial"/>
              </a:rPr>
              <a:t>este</a:t>
            </a:r>
            <a:r>
              <a:rPr lang="en-US" sz="2400" b="0" strike="noStrike" spc="-1" dirty="0">
                <a:latin typeface="Arial"/>
              </a:rPr>
              <a:t> ABCDE</a:t>
            </a:r>
          </a:p>
          <a:p>
            <a:pPr marL="1296000" lvl="2" indent="-288000">
              <a:spcAft>
                <a:spcPts val="850"/>
              </a:spcAft>
              <a:buClr>
                <a:srgbClr val="000000"/>
              </a:buClr>
              <a:buSzPct val="45000"/>
              <a:buFont typeface="Wingdings" charset="2"/>
              <a:buChar char=""/>
            </a:pPr>
            <a:r>
              <a:rPr lang="en-US" sz="2400" b="0" strike="noStrike" spc="-1" dirty="0" err="1">
                <a:latin typeface="Arial"/>
              </a:rPr>
              <a:t>Diferenţa</a:t>
            </a:r>
            <a:r>
              <a:rPr lang="en-US" sz="2400" b="0" strike="noStrike" spc="-1" dirty="0">
                <a:latin typeface="Arial"/>
              </a:rPr>
              <a:t> </a:t>
            </a:r>
            <a:r>
              <a:rPr lang="en-US" sz="2400" b="0" strike="noStrike" spc="-1" dirty="0" err="1">
                <a:latin typeface="Arial"/>
              </a:rPr>
              <a:t>calculată</a:t>
            </a:r>
            <a:r>
              <a:rPr lang="en-US" sz="2400" b="0" strike="noStrike" spc="-1" dirty="0">
                <a:latin typeface="Arial"/>
              </a:rPr>
              <a:t> </a:t>
            </a:r>
            <a:r>
              <a:rPr lang="en-US" sz="2400" b="0" strike="noStrike" spc="-1" dirty="0" err="1">
                <a:latin typeface="Arial"/>
              </a:rPr>
              <a:t>încă</a:t>
            </a:r>
            <a:r>
              <a:rPr lang="en-US" sz="2400" b="0" strike="noStrike" spc="-1" dirty="0">
                <a:latin typeface="Arial"/>
              </a:rPr>
              <a:t> la </a:t>
            </a:r>
            <a:r>
              <a:rPr lang="en-US" sz="2400" b="0" strike="noStrike" spc="-1" dirty="0" err="1">
                <a:latin typeface="Arial"/>
              </a:rPr>
              <a:t>gruparea</a:t>
            </a:r>
            <a:r>
              <a:rPr lang="en-US" sz="2400" b="0" strike="noStrike" spc="-1" dirty="0">
                <a:latin typeface="Arial"/>
              </a:rPr>
              <a:t> </a:t>
            </a:r>
            <a:r>
              <a:rPr lang="en-US" sz="2400" b="0" strike="noStrike" spc="-1" dirty="0" err="1">
                <a:latin typeface="Arial"/>
              </a:rPr>
              <a:t>mintermilor</a:t>
            </a:r>
            <a:r>
              <a:rPr lang="en-US" sz="2400" b="0" strike="noStrike" spc="-1" dirty="0">
                <a:latin typeface="Arial"/>
              </a:rPr>
              <a:t>, </a:t>
            </a:r>
            <a:r>
              <a:rPr lang="en-US" sz="2400" b="0" strike="noStrike" spc="-1" dirty="0" err="1">
                <a:latin typeface="Arial"/>
              </a:rPr>
              <a:t>arată</a:t>
            </a:r>
            <a:r>
              <a:rPr lang="en-US" sz="2400" b="0" strike="noStrike" spc="-1" dirty="0">
                <a:latin typeface="Arial"/>
              </a:rPr>
              <a:t> care </a:t>
            </a:r>
            <a:r>
              <a:rPr lang="en-US" sz="2400" b="0" strike="noStrike" spc="-1" dirty="0" err="1">
                <a:latin typeface="Arial"/>
              </a:rPr>
              <a:t>dintre</a:t>
            </a:r>
            <a:r>
              <a:rPr lang="en-US" sz="2400" b="0" strike="noStrike" spc="-1" dirty="0">
                <a:latin typeface="Arial"/>
              </a:rPr>
              <a:t> </a:t>
            </a:r>
            <a:r>
              <a:rPr lang="en-US" sz="2400" b="0" strike="noStrike" spc="-1" dirty="0" err="1">
                <a:latin typeface="Arial"/>
              </a:rPr>
              <a:t>variabilă</a:t>
            </a:r>
            <a:r>
              <a:rPr lang="en-US" sz="2400" b="0" strike="noStrike" spc="-1" dirty="0">
                <a:latin typeface="Arial"/>
              </a:rPr>
              <a:t> a </a:t>
            </a:r>
            <a:r>
              <a:rPr lang="en-US" sz="2400" b="0" strike="noStrike" spc="-1" dirty="0" err="1">
                <a:latin typeface="Arial"/>
              </a:rPr>
              <a:t>funcţiei</a:t>
            </a:r>
            <a:r>
              <a:rPr lang="en-US" sz="2400" b="0" strike="noStrike" spc="-1" dirty="0">
                <a:latin typeface="Arial"/>
              </a:rPr>
              <a:t> se </a:t>
            </a:r>
            <a:r>
              <a:rPr lang="en-US" sz="2400" b="0" strike="noStrike" spc="-1" dirty="0" err="1">
                <a:latin typeface="Arial"/>
              </a:rPr>
              <a:t>şterge</a:t>
            </a:r>
            <a:r>
              <a:rPr lang="en-US" sz="2400" b="0" strike="noStrike" spc="-1" dirty="0">
                <a:latin typeface="Arial"/>
              </a:rPr>
              <a:t>: </a:t>
            </a:r>
            <a:r>
              <a:rPr lang="en-US" sz="2400" b="0" strike="noStrike" spc="-1" dirty="0" err="1">
                <a:latin typeface="Arial"/>
              </a:rPr>
              <a:t>diferenţa</a:t>
            </a:r>
            <a:r>
              <a:rPr lang="en-US" sz="2400" b="0" strike="noStrike" spc="-1" dirty="0">
                <a:latin typeface="Arial"/>
              </a:rPr>
              <a:t> </a:t>
            </a:r>
            <a:r>
              <a:rPr lang="en-US" sz="2400" b="0" strike="noStrike" spc="-1" dirty="0" err="1">
                <a:latin typeface="Arial"/>
              </a:rPr>
              <a:t>fiind</a:t>
            </a:r>
            <a:r>
              <a:rPr lang="en-US" sz="2400" b="0" strike="noStrike" spc="-1" dirty="0">
                <a:latin typeface="Arial"/>
              </a:rPr>
              <a:t> 8, se </a:t>
            </a:r>
            <a:r>
              <a:rPr lang="en-US" sz="2400" b="0" strike="noStrike" spc="-1" dirty="0" err="1">
                <a:latin typeface="Arial"/>
              </a:rPr>
              <a:t>şterge</a:t>
            </a:r>
            <a:r>
              <a:rPr lang="en-US" sz="2400" b="0" strike="noStrike" spc="-1" dirty="0">
                <a:latin typeface="Arial"/>
              </a:rPr>
              <a:t> </a:t>
            </a:r>
            <a:r>
              <a:rPr lang="en-US" sz="2400" b="0" strike="noStrike" spc="-1" dirty="0" err="1">
                <a:latin typeface="Arial"/>
              </a:rPr>
              <a:t>variabila</a:t>
            </a:r>
            <a:r>
              <a:rPr lang="en-US" sz="2400" b="0" strike="noStrike" spc="-1" dirty="0">
                <a:latin typeface="Arial"/>
              </a:rPr>
              <a:t> cu </a:t>
            </a:r>
            <a:r>
              <a:rPr lang="en-US" sz="2400" b="0" strike="noStrike" spc="-1" dirty="0" err="1">
                <a:latin typeface="Arial"/>
              </a:rPr>
              <a:t>ponderea</a:t>
            </a:r>
            <a:r>
              <a:rPr lang="en-US" sz="2400" b="0" strike="noStrike" spc="-1" dirty="0">
                <a:latin typeface="Arial"/>
              </a:rPr>
              <a:t> 8, </a:t>
            </a:r>
            <a:r>
              <a:rPr lang="en-US" sz="2400" b="0" strike="noStrike" spc="-1" dirty="0" err="1">
                <a:latin typeface="Arial"/>
              </a:rPr>
              <a:t>adică</a:t>
            </a:r>
            <a:r>
              <a:rPr lang="en-US" sz="2400" b="0" strike="noStrike" spc="-1" dirty="0">
                <a:latin typeface="Arial"/>
              </a:rPr>
              <a:t> </a:t>
            </a:r>
            <a:r>
              <a:rPr lang="en-US" sz="2400" b="0" strike="noStrike" spc="-1" dirty="0" err="1">
                <a:latin typeface="Arial"/>
              </a:rPr>
              <a:t>variabila</a:t>
            </a:r>
            <a:r>
              <a:rPr lang="en-US" sz="2400" b="0" strike="noStrike" spc="-1" dirty="0">
                <a:latin typeface="Arial"/>
              </a:rPr>
              <a:t> B </a:t>
            </a:r>
          </a:p>
          <a:p>
            <a:pPr marL="1296000" lvl="2" indent="-288000">
              <a:spcAft>
                <a:spcPts val="850"/>
              </a:spcAft>
              <a:buClr>
                <a:srgbClr val="000000"/>
              </a:buClr>
              <a:buSzPct val="45000"/>
              <a:buFont typeface="Wingdings" charset="2"/>
              <a:buChar char=""/>
            </a:pPr>
            <a:r>
              <a:rPr lang="en-US" sz="2400" b="0" strike="noStrike" spc="-1" dirty="0">
                <a:latin typeface="Arial"/>
              </a:rPr>
              <a:t>Se </a:t>
            </a:r>
            <a:r>
              <a:rPr lang="en-US" sz="2400" b="0" strike="noStrike" spc="-1" dirty="0" err="1">
                <a:latin typeface="Arial"/>
              </a:rPr>
              <a:t>obţine</a:t>
            </a:r>
            <a:r>
              <a:rPr lang="en-US" sz="2400" b="0" strike="noStrike" spc="-1" dirty="0">
                <a:latin typeface="Arial"/>
              </a:rPr>
              <a:t> </a:t>
            </a:r>
            <a:r>
              <a:rPr lang="en-US" sz="2400" b="0" strike="noStrike" spc="-1" dirty="0" err="1">
                <a:latin typeface="Arial"/>
              </a:rPr>
              <a:t>expresia</a:t>
            </a:r>
            <a:r>
              <a:rPr lang="en-US" sz="2400" b="0" strike="noStrike" spc="-1" dirty="0">
                <a:latin typeface="Arial"/>
              </a:rPr>
              <a:t> </a:t>
            </a:r>
            <a:r>
              <a:rPr lang="en-US" sz="2400" b="0" strike="noStrike" spc="-1" dirty="0" err="1">
                <a:latin typeface="Arial"/>
              </a:rPr>
              <a:t>implicantului</a:t>
            </a:r>
            <a:r>
              <a:rPr lang="en-US" sz="2400" b="0" strike="noStrike" spc="-1" dirty="0">
                <a:latin typeface="Arial"/>
              </a:rPr>
              <a:t>:  ACDE.</a:t>
            </a:r>
          </a:p>
          <a:p>
            <a:pPr marL="864000" lvl="1" indent="-324000">
              <a:spcAft>
                <a:spcPts val="1134"/>
              </a:spcAft>
              <a:buClr>
                <a:srgbClr val="000000"/>
              </a:buClr>
              <a:buSzPct val="75000"/>
              <a:buFont typeface="Symbol" charset="2"/>
              <a:buChar char=""/>
            </a:pPr>
            <a:r>
              <a:rPr lang="en-US" sz="2800" b="0" strike="noStrike" spc="-1" dirty="0">
                <a:latin typeface="Arial"/>
              </a:rPr>
              <a:t>Al </a:t>
            </a:r>
            <a:r>
              <a:rPr lang="en-US" sz="2800" b="0" strike="noStrike" spc="-1" dirty="0" err="1">
                <a:latin typeface="Arial"/>
              </a:rPr>
              <a:t>doilea</a:t>
            </a:r>
            <a:r>
              <a:rPr lang="en-US" sz="2800" b="0" strike="noStrike" spc="-1" dirty="0">
                <a:latin typeface="Arial"/>
              </a:rPr>
              <a:t> implicant 8,12,24,28 (4,16)</a:t>
            </a:r>
          </a:p>
          <a:p>
            <a:pPr marL="1296000" lvl="2" indent="-288000">
              <a:spcAft>
                <a:spcPts val="850"/>
              </a:spcAft>
              <a:buClr>
                <a:srgbClr val="000000"/>
              </a:buClr>
              <a:buSzPct val="45000"/>
              <a:buFont typeface="Wingdings" charset="2"/>
              <a:buChar char=""/>
            </a:pPr>
            <a:r>
              <a:rPr lang="en-US" sz="2400" b="0" strike="noStrike" spc="-1" dirty="0">
                <a:latin typeface="Arial"/>
              </a:rPr>
              <a:t>se </a:t>
            </a:r>
            <a:r>
              <a:rPr lang="en-US" sz="2400" b="0" strike="noStrike" spc="-1" dirty="0" err="1">
                <a:latin typeface="Arial"/>
              </a:rPr>
              <a:t>scrie</a:t>
            </a:r>
            <a:r>
              <a:rPr lang="en-US" sz="2400" b="0" strike="noStrike" spc="-1" dirty="0">
                <a:latin typeface="Arial"/>
              </a:rPr>
              <a:t> </a:t>
            </a:r>
            <a:r>
              <a:rPr lang="en-US" sz="2400" b="0" strike="noStrike" spc="-1" dirty="0" err="1">
                <a:latin typeface="Arial"/>
              </a:rPr>
              <a:t>echivalentul</a:t>
            </a:r>
            <a:r>
              <a:rPr lang="en-US" sz="2400" b="0" strike="noStrike" spc="-1" dirty="0">
                <a:latin typeface="Arial"/>
              </a:rPr>
              <a:t> </a:t>
            </a:r>
            <a:r>
              <a:rPr lang="en-US" sz="2400" b="0" strike="noStrike" spc="-1" dirty="0" err="1">
                <a:latin typeface="Arial"/>
              </a:rPr>
              <a:t>mintermului</a:t>
            </a:r>
            <a:r>
              <a:rPr lang="en-US" sz="2400" b="0" strike="noStrike" spc="-1" dirty="0">
                <a:latin typeface="Arial"/>
              </a:rPr>
              <a:t> 8: ABCDE. </a:t>
            </a:r>
          </a:p>
          <a:p>
            <a:pPr marL="1296000" lvl="2" indent="-288000">
              <a:spcAft>
                <a:spcPts val="850"/>
              </a:spcAft>
              <a:buClr>
                <a:srgbClr val="000000"/>
              </a:buClr>
              <a:buSzPct val="45000"/>
              <a:buFont typeface="Wingdings" charset="2"/>
              <a:buChar char=""/>
            </a:pPr>
            <a:r>
              <a:rPr lang="en-US" sz="2400" b="0" strike="noStrike" spc="-1" dirty="0">
                <a:latin typeface="Arial"/>
              </a:rPr>
              <a:t>se </a:t>
            </a:r>
            <a:r>
              <a:rPr lang="en-US" sz="2400" b="0" strike="noStrike" spc="-1" dirty="0" err="1">
                <a:latin typeface="Arial"/>
              </a:rPr>
              <a:t>şterg</a:t>
            </a:r>
            <a:r>
              <a:rPr lang="en-US" sz="2400" b="0" strike="noStrike" spc="-1" dirty="0">
                <a:latin typeface="Arial"/>
              </a:rPr>
              <a:t> </a:t>
            </a:r>
            <a:r>
              <a:rPr lang="en-US" sz="2400" b="0" strike="noStrike" spc="-1" dirty="0" err="1">
                <a:latin typeface="Arial"/>
              </a:rPr>
              <a:t>variabilele</a:t>
            </a:r>
            <a:r>
              <a:rPr lang="en-US" sz="2400" b="0" strike="noStrike" spc="-1" dirty="0">
                <a:latin typeface="Arial"/>
              </a:rPr>
              <a:t> cu </a:t>
            </a:r>
            <a:r>
              <a:rPr lang="en-US" sz="2400" b="0" strike="noStrike" spc="-1" dirty="0" err="1">
                <a:latin typeface="Arial"/>
              </a:rPr>
              <a:t>ponderea</a:t>
            </a:r>
            <a:r>
              <a:rPr lang="en-US" sz="2400" b="0" strike="noStrike" spc="-1" dirty="0">
                <a:latin typeface="Arial"/>
              </a:rPr>
              <a:t> 4 </a:t>
            </a:r>
            <a:r>
              <a:rPr lang="en-US" sz="2400" b="0" strike="noStrike" spc="-1" dirty="0" err="1">
                <a:latin typeface="Arial"/>
              </a:rPr>
              <a:t>şi</a:t>
            </a:r>
            <a:r>
              <a:rPr lang="en-US" sz="2400" b="0" strike="noStrike" spc="-1" dirty="0">
                <a:latin typeface="Arial"/>
              </a:rPr>
              <a:t> 16: BDE.</a:t>
            </a:r>
          </a:p>
          <a:p>
            <a:pPr marL="864000" lvl="1" indent="-324000">
              <a:spcAft>
                <a:spcPts val="1134"/>
              </a:spcAft>
              <a:buClr>
                <a:srgbClr val="000000"/>
              </a:buClr>
              <a:buSzPct val="75000"/>
              <a:buFont typeface="Symbol" charset="2"/>
              <a:buChar char=""/>
            </a:pPr>
            <a:r>
              <a:rPr lang="en-US" sz="2800" b="0" strike="noStrike" spc="-1" dirty="0">
                <a:latin typeface="Arial"/>
              </a:rPr>
              <a:t>A </a:t>
            </a:r>
            <a:r>
              <a:rPr lang="en-US" sz="2800" b="0" strike="noStrike" spc="-1" dirty="0" err="1">
                <a:latin typeface="Arial"/>
              </a:rPr>
              <a:t>treilea</a:t>
            </a:r>
            <a:r>
              <a:rPr lang="en-US" sz="2800" b="0" strike="noStrike" spc="-1" dirty="0">
                <a:latin typeface="Arial"/>
              </a:rPr>
              <a:t> implicant cu </a:t>
            </a:r>
            <a:r>
              <a:rPr lang="en-US" sz="2800" b="0" strike="noStrike" spc="-1" dirty="0" err="1">
                <a:latin typeface="Arial"/>
              </a:rPr>
              <a:t>expresia</a:t>
            </a:r>
            <a:r>
              <a:rPr lang="en-US" sz="2800" b="0" strike="noStrike" spc="-1" dirty="0">
                <a:latin typeface="Arial"/>
              </a:rPr>
              <a:t> 1,3,5,7,17,19,21,23 (2,4,16) </a:t>
            </a:r>
            <a:r>
              <a:rPr lang="en-US" sz="2800" b="0" strike="noStrike" spc="-1" dirty="0" err="1">
                <a:latin typeface="Arial"/>
              </a:rPr>
              <a:t>va</a:t>
            </a:r>
            <a:r>
              <a:rPr lang="en-US" sz="2800" b="0" strike="noStrike" spc="-1" dirty="0">
                <a:latin typeface="Arial"/>
              </a:rPr>
              <a:t> fi egal cu BE.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99" name="PlaceHolder 2"/>
          <p:cNvSpPr>
            <a:spLocks noGrp="1"/>
          </p:cNvSpPr>
          <p:nvPr>
            <p:ph/>
          </p:nvPr>
        </p:nvSpPr>
        <p:spPr>
          <a:xfrm>
            <a:off x="504000" y="1769040"/>
            <a:ext cx="9071640" cy="478944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Rezultatul este: F = ABCDE + BDE + BE. </a:t>
            </a:r>
          </a:p>
          <a:p>
            <a:pPr marL="432000" indent="-324000">
              <a:spcAft>
                <a:spcPts val="1414"/>
              </a:spcAft>
              <a:buClr>
                <a:srgbClr val="000000"/>
              </a:buClr>
              <a:buSzPct val="45000"/>
              <a:buFont typeface="Wingdings" charset="2"/>
              <a:buChar char=""/>
            </a:pPr>
            <a:r>
              <a:rPr lang="en-US" sz="3200" b="0" strike="noStrike" spc="-1">
                <a:latin typeface="Arial"/>
              </a:rPr>
              <a:t>Metoda Quine-McCluskey se poate utiliza si cu termeni nedeterminati</a:t>
            </a:r>
          </a:p>
          <a:p>
            <a:pPr marL="864000" lvl="1" indent="-324000">
              <a:spcAft>
                <a:spcPts val="1134"/>
              </a:spcAft>
              <a:buClr>
                <a:srgbClr val="000000"/>
              </a:buClr>
              <a:buSzPct val="75000"/>
              <a:buFont typeface="Symbol" charset="2"/>
              <a:buChar char=""/>
            </a:pPr>
            <a:r>
              <a:rPr lang="en-US" sz="2800" b="0" strike="noStrike" spc="-1">
                <a:latin typeface="Arial"/>
              </a:rPr>
              <a:t>In prima faza de cautare a implicantilor primi termenii nedeterminati sunt incluse in cautare (sunt considerate termeni obisnuiti)</a:t>
            </a:r>
          </a:p>
          <a:p>
            <a:pPr marL="864000" lvl="1" indent="-324000">
              <a:spcAft>
                <a:spcPts val="1134"/>
              </a:spcAft>
              <a:buClr>
                <a:srgbClr val="000000"/>
              </a:buClr>
              <a:buSzPct val="75000"/>
              <a:buFont typeface="Symbol" charset="2"/>
              <a:buChar char=""/>
            </a:pPr>
            <a:r>
              <a:rPr lang="en-US" sz="2800" b="0" strike="noStrike" spc="-1">
                <a:latin typeface="Arial"/>
              </a:rPr>
              <a:t>In a doua faza de determinare a acoperiiri in matricea de incidenta lipsesc coloanele termenilor nedeterminati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101" name="PlaceHolder 2"/>
          <p:cNvSpPr>
            <a:spLocks noGrp="1"/>
          </p:cNvSpPr>
          <p:nvPr>
            <p:ph/>
          </p:nvPr>
        </p:nvSpPr>
        <p:spPr>
          <a:xfrm>
            <a:off x="182880" y="1284480"/>
            <a:ext cx="957600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dirty="0" err="1">
                <a:latin typeface="Arial"/>
              </a:rPr>
              <a:t>Metoda</a:t>
            </a:r>
            <a:r>
              <a:rPr lang="en-US" sz="3200" b="0" strike="noStrike" spc="-1" dirty="0">
                <a:latin typeface="Arial"/>
              </a:rPr>
              <a:t> Quine-McCluskey cu </a:t>
            </a:r>
            <a:r>
              <a:rPr lang="en-US" sz="3200" b="0" strike="noStrike" spc="-1" dirty="0" err="1">
                <a:latin typeface="Arial"/>
              </a:rPr>
              <a:t>termeni</a:t>
            </a:r>
            <a:r>
              <a:rPr lang="en-US" sz="3200" b="0" strike="noStrike" spc="-1" dirty="0">
                <a:latin typeface="Arial"/>
              </a:rPr>
              <a:t> </a:t>
            </a:r>
            <a:r>
              <a:rPr lang="en-US" sz="3200" b="0" strike="noStrike" spc="-1" dirty="0" err="1">
                <a:latin typeface="Arial"/>
              </a:rPr>
              <a:t>nedeterminati</a:t>
            </a:r>
            <a:endParaRPr lang="en-US" sz="3200" b="0" strike="noStrike" spc="-1" dirty="0">
              <a:latin typeface="Arial"/>
            </a:endParaRPr>
          </a:p>
          <a:p>
            <a:pPr marL="864000" lvl="1" indent="-324000">
              <a:spcAft>
                <a:spcPts val="1134"/>
              </a:spcAft>
              <a:buClr>
                <a:srgbClr val="000000"/>
              </a:buClr>
              <a:buSzPct val="75000"/>
              <a:buFont typeface="Symbol" charset="2"/>
              <a:buChar char=""/>
            </a:pPr>
            <a:r>
              <a:rPr lang="en-US" sz="2800" b="0" strike="noStrike" spc="-1" dirty="0" err="1">
                <a:latin typeface="Arial"/>
              </a:rPr>
              <a:t>Exemplu</a:t>
            </a:r>
            <a:endParaRPr lang="en-US" sz="2800" b="0" strike="noStrike" spc="-1" dirty="0">
              <a:latin typeface="Arial"/>
            </a:endParaRPr>
          </a:p>
          <a:p>
            <a:pPr marL="1296000" lvl="2" indent="-288000">
              <a:spcAft>
                <a:spcPts val="850"/>
              </a:spcAft>
              <a:buClr>
                <a:srgbClr val="000000"/>
              </a:buClr>
              <a:buSzPct val="45000"/>
              <a:buFont typeface="Wingdings" charset="2"/>
              <a:buChar char=""/>
            </a:pPr>
            <a:r>
              <a:rPr lang="en-US" sz="2400" b="0" strike="noStrike" spc="-1" dirty="0">
                <a:latin typeface="Arial"/>
              </a:rPr>
              <a:t>F(A,B,C,D,E) = m{5,7,11,12,27,28}</a:t>
            </a:r>
            <a:br>
              <a:rPr dirty="0"/>
            </a:br>
            <a:r>
              <a:rPr lang="en-US" sz="2400" b="0" strike="noStrike" spc="-1" dirty="0">
                <a:latin typeface="Arial"/>
              </a:rPr>
              <a:t>		+d{14,20,21,22,23}</a:t>
            </a:r>
          </a:p>
          <a:p>
            <a:pPr marL="1296000" lvl="2" indent="-288000">
              <a:spcAft>
                <a:spcPts val="850"/>
              </a:spcAft>
              <a:buClr>
                <a:srgbClr val="000000"/>
              </a:buClr>
              <a:buSzPct val="45000"/>
              <a:buFont typeface="Wingdings" charset="2"/>
              <a:buChar char=""/>
            </a:pPr>
            <a:r>
              <a:rPr lang="en-US" sz="2400" b="0" strike="noStrike" spc="-1" dirty="0" err="1">
                <a:latin typeface="Arial"/>
              </a:rPr>
              <a:t>Ordonarea</a:t>
            </a:r>
            <a:r>
              <a:rPr lang="en-US" sz="2400" b="0" strike="noStrike" spc="-1" dirty="0">
                <a:latin typeface="Arial"/>
              </a:rPr>
              <a:t> </a:t>
            </a:r>
            <a:r>
              <a:rPr lang="en-US" sz="2400" b="0" strike="noStrike" spc="-1" dirty="0" err="1">
                <a:latin typeface="Arial"/>
              </a:rPr>
              <a:t>tuturor</a:t>
            </a:r>
            <a:r>
              <a:rPr lang="en-US" sz="2400" b="0" strike="noStrike" spc="-1" dirty="0">
                <a:latin typeface="Arial"/>
              </a:rPr>
              <a:t> </a:t>
            </a:r>
            <a:r>
              <a:rPr lang="en-US" sz="2400" b="0" strike="noStrike" spc="-1" dirty="0" err="1">
                <a:latin typeface="Arial"/>
              </a:rPr>
              <a:t>termenilor</a:t>
            </a:r>
            <a:r>
              <a:rPr lang="en-US" sz="2400" b="0" strike="noStrike" spc="-1" dirty="0">
                <a:latin typeface="Arial"/>
              </a:rPr>
              <a:t> </a:t>
            </a:r>
            <a:r>
              <a:rPr lang="en-US" sz="2400" b="0" strike="noStrike" spc="-1" dirty="0" err="1">
                <a:latin typeface="Arial"/>
              </a:rPr>
              <a:t>dupa</a:t>
            </a:r>
            <a:r>
              <a:rPr lang="en-US" sz="2400" b="0" strike="noStrike" spc="-1" dirty="0">
                <a:latin typeface="Arial"/>
              </a:rPr>
              <a:t> </a:t>
            </a:r>
            <a:r>
              <a:rPr lang="en-US" sz="2400" b="0" strike="noStrike" spc="-1" dirty="0" err="1">
                <a:latin typeface="Arial"/>
              </a:rPr>
              <a:t>pondere</a:t>
            </a:r>
            <a:endParaRPr lang="en-US" sz="2400" b="0" strike="noStrike" spc="-1" dirty="0">
              <a:latin typeface="Arial"/>
            </a:endParaRPr>
          </a:p>
        </p:txBody>
      </p:sp>
      <p:graphicFrame>
        <p:nvGraphicFramePr>
          <p:cNvPr id="103" name="Table 102"/>
          <p:cNvGraphicFramePr/>
          <p:nvPr>
            <p:extLst>
              <p:ext uri="{D42A27DB-BD31-4B8C-83A1-F6EECF244321}">
                <p14:modId xmlns:p14="http://schemas.microsoft.com/office/powerpoint/2010/main" val="2786975208"/>
              </p:ext>
            </p:extLst>
          </p:nvPr>
        </p:nvGraphicFramePr>
        <p:xfrm>
          <a:off x="7644973" y="2751521"/>
          <a:ext cx="2435652" cy="4808154"/>
        </p:xfrm>
        <a:graphic>
          <a:graphicData uri="http://schemas.openxmlformats.org/drawingml/2006/table">
            <a:tbl>
              <a:tblPr/>
              <a:tblGrid>
                <a:gridCol w="1245949">
                  <a:extLst>
                    <a:ext uri="{9D8B030D-6E8A-4147-A177-3AD203B41FA5}">
                      <a16:colId xmlns:a16="http://schemas.microsoft.com/office/drawing/2014/main" val="20000"/>
                    </a:ext>
                  </a:extLst>
                </a:gridCol>
                <a:gridCol w="1189703">
                  <a:extLst>
                    <a:ext uri="{9D8B030D-6E8A-4147-A177-3AD203B41FA5}">
                      <a16:colId xmlns:a16="http://schemas.microsoft.com/office/drawing/2014/main" val="20001"/>
                    </a:ext>
                  </a:extLst>
                </a:gridCol>
              </a:tblGrid>
              <a:tr h="369858">
                <a:tc>
                  <a:txBody>
                    <a:bodyPr/>
                    <a:lstStyle/>
                    <a:p>
                      <a:r>
                        <a:rPr lang="en-US" sz="1800" b="0" strike="noStrike" spc="-1" dirty="0" err="1">
                          <a:latin typeface="Arial"/>
                        </a:rPr>
                        <a:t>ponderea</a:t>
                      </a:r>
                      <a:endParaRPr lang="en-US" sz="1800" b="0" strike="noStrike" spc="-1" dirty="0">
                        <a:latin typeface="Arial"/>
                      </a:endParaRPr>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B3B3B3"/>
                    </a:solidFill>
                  </a:tcPr>
                </a:tc>
                <a:tc>
                  <a:txBody>
                    <a:bodyPr/>
                    <a:lstStyle/>
                    <a:p>
                      <a:pPr algn="r"/>
                      <a:r>
                        <a:rPr lang="en-US" sz="1800" b="0" strike="noStrike" spc="-1" dirty="0" err="1">
                          <a:latin typeface="Arial"/>
                        </a:rPr>
                        <a:t>Termeni</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B3B3B3"/>
                    </a:solidFill>
                  </a:tcPr>
                </a:tc>
                <a:extLst>
                  <a:ext uri="{0D108BD9-81ED-4DB2-BD59-A6C34878D82A}">
                    <a16:rowId xmlns:a16="http://schemas.microsoft.com/office/drawing/2014/main" val="10000"/>
                  </a:ext>
                </a:extLst>
              </a:tr>
              <a:tr h="369858">
                <a:tc>
                  <a:txBody>
                    <a:bodyPr/>
                    <a:lstStyle/>
                    <a:p>
                      <a:pPr algn="ctr"/>
                      <a:r>
                        <a:rPr lang="en-US" sz="1800" b="0" strike="noStrike" spc="-1" dirty="0">
                          <a:latin typeface="Arial"/>
                        </a:rPr>
                        <a:t>2</a:t>
                      </a:r>
                    </a:p>
                  </a:txBody>
                  <a:tcPr marL="90000" marR="90000">
                    <a:lnL w="720">
                      <a:solidFill>
                        <a:srgbClr val="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CCCCCC"/>
                    </a:solidFill>
                  </a:tcPr>
                </a:tc>
                <a:tc>
                  <a:txBody>
                    <a:bodyPr/>
                    <a:lstStyle/>
                    <a:p>
                      <a:pPr algn="ctr"/>
                      <a:r>
                        <a:rPr lang="en-US" sz="1800" b="0" strike="noStrike" spc="-1" dirty="0">
                          <a:latin typeface="Arial"/>
                        </a:rPr>
                        <a:t>5</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CCCCCC"/>
                    </a:solidFill>
                  </a:tcPr>
                </a:tc>
                <a:extLst>
                  <a:ext uri="{0D108BD9-81ED-4DB2-BD59-A6C34878D82A}">
                    <a16:rowId xmlns:a16="http://schemas.microsoft.com/office/drawing/2014/main" val="10001"/>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r>
                        <a:rPr lang="en-US" sz="1800" b="0" strike="noStrike" spc="-1" dirty="0">
                          <a:latin typeface="Arial"/>
                        </a:rPr>
                        <a:t>12</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800" b="0" strike="noStrike" spc="-1" dirty="0">
                          <a:latin typeface="Arial"/>
                        </a:rPr>
                        <a:t>20</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3"/>
                  </a:ext>
                </a:extLst>
              </a:tr>
              <a:tr h="369858">
                <a:tc>
                  <a:txBody>
                    <a:bodyPr/>
                    <a:lstStyle/>
                    <a:p>
                      <a:pPr algn="ctr"/>
                      <a:r>
                        <a:rPr lang="en-US" sz="1800" b="0" strike="noStrike" spc="-1">
                          <a:latin typeface="Arial"/>
                        </a:rPr>
                        <a:t>3</a:t>
                      </a:r>
                    </a:p>
                  </a:txBody>
                  <a:tcPr marL="90000" marR="90000">
                    <a:lnL w="720">
                      <a:solidFill>
                        <a:srgbClr val="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E6E6E6"/>
                    </a:solidFill>
                  </a:tcPr>
                </a:tc>
                <a:tc>
                  <a:txBody>
                    <a:bodyPr/>
                    <a:lstStyle/>
                    <a:p>
                      <a:pPr algn="ctr"/>
                      <a:r>
                        <a:rPr lang="en-US" sz="1800" b="0" strike="noStrike" spc="-1" dirty="0">
                          <a:latin typeface="Arial"/>
                        </a:rPr>
                        <a:t>7</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E6E6E6"/>
                    </a:solidFill>
                  </a:tcPr>
                </a:tc>
                <a:extLst>
                  <a:ext uri="{0D108BD9-81ED-4DB2-BD59-A6C34878D82A}">
                    <a16:rowId xmlns:a16="http://schemas.microsoft.com/office/drawing/2014/main" val="10004"/>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gn="ctr"/>
                      <a:r>
                        <a:rPr lang="en-US" sz="1800" b="0" strike="noStrike" spc="-1" dirty="0">
                          <a:latin typeface="Arial"/>
                        </a:rPr>
                        <a:t>11</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69858">
                <a:tc>
                  <a:txBody>
                    <a:bodyPr/>
                    <a:lstStyle/>
                    <a:p>
                      <a:pPr algn="ctr"/>
                      <a:endParaRPr lang="en-US"/>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r>
                        <a:rPr lang="en-US" sz="1800" b="0" strike="noStrike" spc="-1" dirty="0">
                          <a:latin typeface="Arial"/>
                        </a:rPr>
                        <a:t>14</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369858">
                <a:tc>
                  <a:txBody>
                    <a:bodyPr/>
                    <a:lstStyle/>
                    <a:p>
                      <a:pPr algn="ctr"/>
                      <a:endParaRPr lang="en-US"/>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gn="ctr"/>
                      <a:r>
                        <a:rPr lang="en-US" sz="1800" b="0" strike="noStrike" spc="-1" dirty="0">
                          <a:latin typeface="Arial"/>
                        </a:rPr>
                        <a:t>21</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E6E6E6"/>
                    </a:solidFill>
                  </a:tcPr>
                </a:tc>
                <a:tc>
                  <a:txBody>
                    <a:bodyPr/>
                    <a:lstStyle/>
                    <a:p>
                      <a:pPr algn="ctr"/>
                      <a:r>
                        <a:rPr lang="en-US" sz="1800" b="0" strike="noStrike" spc="-1" dirty="0">
                          <a:latin typeface="Arial"/>
                        </a:rPr>
                        <a:t>22</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E6E6E6"/>
                    </a:solidFill>
                  </a:tcPr>
                </a:tc>
                <a:extLst>
                  <a:ext uri="{0D108BD9-81ED-4DB2-BD59-A6C34878D82A}">
                    <a16:rowId xmlns:a16="http://schemas.microsoft.com/office/drawing/2014/main" val="10008"/>
                  </a:ext>
                </a:extLst>
              </a:tr>
              <a:tr h="369858">
                <a:tc>
                  <a:txBody>
                    <a:bodyPr/>
                    <a:lstStyle/>
                    <a:p>
                      <a:pPr algn="ctr"/>
                      <a:r>
                        <a:rPr lang="en-US" sz="1800" b="0" strike="noStrike" spc="-1" dirty="0">
                          <a:latin typeface="Arial"/>
                        </a:rPr>
                        <a:t>4</a:t>
                      </a:r>
                    </a:p>
                  </a:txBody>
                  <a:tcPr marL="90000" marR="90000">
                    <a:lnL w="720">
                      <a:solidFill>
                        <a:srgbClr val="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CCCCCC"/>
                    </a:solidFill>
                  </a:tcPr>
                </a:tc>
                <a:tc>
                  <a:txBody>
                    <a:bodyPr/>
                    <a:lstStyle/>
                    <a:p>
                      <a:pPr algn="ctr"/>
                      <a:r>
                        <a:rPr lang="en-US" sz="1800" b="0" strike="noStrike" spc="-1" dirty="0">
                          <a:latin typeface="Arial"/>
                        </a:rPr>
                        <a:t>23</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CCCCCC"/>
                    </a:solidFill>
                  </a:tcPr>
                </a:tc>
                <a:extLst>
                  <a:ext uri="{0D108BD9-81ED-4DB2-BD59-A6C34878D82A}">
                    <a16:rowId xmlns:a16="http://schemas.microsoft.com/office/drawing/2014/main" val="10009"/>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r>
                        <a:rPr lang="en-US" sz="1800" b="0" strike="noStrike" spc="-1" dirty="0">
                          <a:latin typeface="Arial"/>
                        </a:rPr>
                        <a:t>27</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10"/>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gn="ctr"/>
                      <a:r>
                        <a:rPr lang="en-US" sz="1800" b="0" strike="noStrike" spc="-1" dirty="0">
                          <a:latin typeface="Arial"/>
                        </a:rPr>
                        <a:t>29</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11"/>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0033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Metoda Quine – McCluskey</a:t>
            </a:r>
          </a:p>
        </p:txBody>
      </p:sp>
      <p:sp>
        <p:nvSpPr>
          <p:cNvPr id="101" name="PlaceHolder 2"/>
          <p:cNvSpPr>
            <a:spLocks noGrp="1"/>
          </p:cNvSpPr>
          <p:nvPr>
            <p:ph/>
          </p:nvPr>
        </p:nvSpPr>
        <p:spPr>
          <a:xfrm>
            <a:off x="182880" y="1284480"/>
            <a:ext cx="957600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dirty="0" err="1">
                <a:latin typeface="Arial"/>
              </a:rPr>
              <a:t>Metoda</a:t>
            </a:r>
            <a:r>
              <a:rPr lang="en-US" sz="3200" b="0" strike="noStrike" spc="-1" dirty="0">
                <a:latin typeface="Arial"/>
              </a:rPr>
              <a:t> Quine-McCluskey cu </a:t>
            </a:r>
            <a:r>
              <a:rPr lang="en-US" sz="3200" b="0" strike="noStrike" spc="-1" dirty="0" err="1">
                <a:latin typeface="Arial"/>
              </a:rPr>
              <a:t>termeni</a:t>
            </a:r>
            <a:r>
              <a:rPr lang="en-US" sz="3200" b="0" strike="noStrike" spc="-1" dirty="0">
                <a:latin typeface="Arial"/>
              </a:rPr>
              <a:t> </a:t>
            </a:r>
            <a:r>
              <a:rPr lang="en-US" sz="3200" b="0" strike="noStrike" spc="-1" dirty="0" err="1">
                <a:latin typeface="Arial"/>
              </a:rPr>
              <a:t>nedeterminati</a:t>
            </a:r>
            <a:endParaRPr lang="en-US" sz="3200" b="0" strike="noStrike" spc="-1" dirty="0">
              <a:latin typeface="Arial"/>
            </a:endParaRPr>
          </a:p>
        </p:txBody>
      </p:sp>
      <p:graphicFrame>
        <p:nvGraphicFramePr>
          <p:cNvPr id="103" name="Table 102"/>
          <p:cNvGraphicFramePr/>
          <p:nvPr>
            <p:extLst>
              <p:ext uri="{D42A27DB-BD31-4B8C-83A1-F6EECF244321}">
                <p14:modId xmlns:p14="http://schemas.microsoft.com/office/powerpoint/2010/main" val="1981176229"/>
              </p:ext>
            </p:extLst>
          </p:nvPr>
        </p:nvGraphicFramePr>
        <p:xfrm>
          <a:off x="1087837" y="2377895"/>
          <a:ext cx="8048891" cy="4808154"/>
        </p:xfrm>
        <a:graphic>
          <a:graphicData uri="http://schemas.openxmlformats.org/drawingml/2006/table">
            <a:tbl>
              <a:tblPr/>
              <a:tblGrid>
                <a:gridCol w="1245949">
                  <a:extLst>
                    <a:ext uri="{9D8B030D-6E8A-4147-A177-3AD203B41FA5}">
                      <a16:colId xmlns:a16="http://schemas.microsoft.com/office/drawing/2014/main" val="20000"/>
                    </a:ext>
                  </a:extLst>
                </a:gridCol>
                <a:gridCol w="1189703">
                  <a:extLst>
                    <a:ext uri="{9D8B030D-6E8A-4147-A177-3AD203B41FA5}">
                      <a16:colId xmlns:a16="http://schemas.microsoft.com/office/drawing/2014/main" val="20001"/>
                    </a:ext>
                  </a:extLst>
                </a:gridCol>
                <a:gridCol w="1809135">
                  <a:extLst>
                    <a:ext uri="{9D8B030D-6E8A-4147-A177-3AD203B41FA5}">
                      <a16:colId xmlns:a16="http://schemas.microsoft.com/office/drawing/2014/main" val="1011646374"/>
                    </a:ext>
                  </a:extLst>
                </a:gridCol>
                <a:gridCol w="3804104">
                  <a:extLst>
                    <a:ext uri="{9D8B030D-6E8A-4147-A177-3AD203B41FA5}">
                      <a16:colId xmlns:a16="http://schemas.microsoft.com/office/drawing/2014/main" val="3542224205"/>
                    </a:ext>
                  </a:extLst>
                </a:gridCol>
              </a:tblGrid>
              <a:tr h="369858">
                <a:tc>
                  <a:txBody>
                    <a:bodyPr/>
                    <a:lstStyle/>
                    <a:p>
                      <a:r>
                        <a:rPr lang="en-US" sz="1800" b="0" strike="noStrike" spc="-1" dirty="0" err="1">
                          <a:latin typeface="Arial"/>
                        </a:rPr>
                        <a:t>ponderea</a:t>
                      </a:r>
                      <a:endParaRPr lang="en-US" sz="1800" b="0" strike="noStrike" spc="-1" dirty="0">
                        <a:latin typeface="Arial"/>
                      </a:endParaRPr>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B3B3B3"/>
                    </a:solidFill>
                  </a:tcPr>
                </a:tc>
                <a:tc>
                  <a:txBody>
                    <a:bodyPr/>
                    <a:lstStyle/>
                    <a:p>
                      <a:pPr algn="r"/>
                      <a:r>
                        <a:rPr lang="en-US" sz="1800" b="0" strike="noStrike" spc="-1" dirty="0" err="1">
                          <a:latin typeface="Arial"/>
                        </a:rPr>
                        <a:t>Termeni</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B3B3B3"/>
                    </a:solidFill>
                  </a:tcPr>
                </a:tc>
                <a:tc>
                  <a:txBody>
                    <a:bodyPr/>
                    <a:lstStyle/>
                    <a:p>
                      <a:pPr algn="r"/>
                      <a:r>
                        <a:rPr lang="en-US" sz="1800" b="0" strike="noStrike" spc="-1" dirty="0" err="1">
                          <a:latin typeface="Arial"/>
                        </a:rPr>
                        <a:t>Impl</a:t>
                      </a:r>
                      <a:r>
                        <a:rPr lang="en-US" sz="1800" b="0" strike="noStrike" spc="-1" dirty="0">
                          <a:latin typeface="Arial"/>
                        </a:rPr>
                        <a:t>. Ord 2</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B3B3B3"/>
                    </a:solidFill>
                  </a:tcPr>
                </a:tc>
                <a:tc>
                  <a:txBody>
                    <a:bodyPr/>
                    <a:lstStyle/>
                    <a:p>
                      <a:pPr algn="r"/>
                      <a:r>
                        <a:rPr lang="en-US" sz="1800" b="0" strike="noStrike" spc="-1" dirty="0" err="1">
                          <a:latin typeface="Arial"/>
                        </a:rPr>
                        <a:t>Impl</a:t>
                      </a:r>
                      <a:r>
                        <a:rPr lang="en-US" sz="1800" b="0" strike="noStrike" spc="-1" dirty="0">
                          <a:latin typeface="Arial"/>
                        </a:rPr>
                        <a:t>. Ord 3</a:t>
                      </a:r>
                    </a:p>
                  </a:txBody>
                  <a:tcPr marL="90000" marR="90000">
                    <a:lnL w="12700" cap="flat" cmpd="sng" algn="ctr">
                      <a:solidFill>
                        <a:schemeClr val="tx1"/>
                      </a:solidFill>
                      <a:prstDash val="solid"/>
                      <a:round/>
                      <a:headEnd type="none" w="med" len="med"/>
                      <a:tailEnd type="none" w="med" len="med"/>
                    </a:lnL>
                    <a:lnR w="720">
                      <a:solidFill>
                        <a:srgbClr val="FFFFFF"/>
                      </a:solidFill>
                    </a:lnR>
                    <a:lnT w="720">
                      <a:solidFill>
                        <a:srgbClr val="FFFFFF"/>
                      </a:solidFill>
                    </a:lnT>
                    <a:lnB w="12700" cap="flat" cmpd="sng" algn="ctr">
                      <a:solidFill>
                        <a:schemeClr val="tx1"/>
                      </a:solidFill>
                      <a:prstDash val="solid"/>
                      <a:round/>
                      <a:headEnd type="none" w="med" len="med"/>
                      <a:tailEnd type="none" w="med" len="med"/>
                    </a:lnB>
                    <a:solidFill>
                      <a:srgbClr val="B3B3B3"/>
                    </a:solidFill>
                  </a:tcPr>
                </a:tc>
                <a:extLst>
                  <a:ext uri="{0D108BD9-81ED-4DB2-BD59-A6C34878D82A}">
                    <a16:rowId xmlns:a16="http://schemas.microsoft.com/office/drawing/2014/main" val="10000"/>
                  </a:ext>
                </a:extLst>
              </a:tr>
              <a:tr h="369858">
                <a:tc>
                  <a:txBody>
                    <a:bodyPr/>
                    <a:lstStyle/>
                    <a:p>
                      <a:pPr algn="ctr"/>
                      <a:r>
                        <a:rPr lang="en-US" sz="1800" b="0" strike="noStrike" spc="-1" dirty="0">
                          <a:latin typeface="Arial"/>
                        </a:rPr>
                        <a:t>2</a:t>
                      </a:r>
                    </a:p>
                  </a:txBody>
                  <a:tcPr marL="90000" marR="90000">
                    <a:lnL w="720">
                      <a:solidFill>
                        <a:srgbClr val="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CCCCCC"/>
                    </a:solidFill>
                  </a:tcPr>
                </a:tc>
                <a:tc>
                  <a:txBody>
                    <a:bodyPr/>
                    <a:lstStyle/>
                    <a:p>
                      <a:pPr algn="ctr"/>
                      <a:r>
                        <a:rPr lang="en-US" sz="1800" b="0" strike="noStrike" spc="-1" dirty="0">
                          <a:latin typeface="Arial"/>
                        </a:rPr>
                        <a:t>5</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CCCCCC"/>
                    </a:solidFill>
                  </a:tcPr>
                </a:tc>
                <a:tc>
                  <a:txBody>
                    <a:bodyPr/>
                    <a:lstStyle/>
                    <a:p>
                      <a:pPr algn="ctr"/>
                      <a:r>
                        <a:rPr lang="en-US" dirty="0">
                          <a:effectLst/>
                          <a:latin typeface="Liberation Sans" panose="020B0604020202020204" pitchFamily="34" charset="0"/>
                        </a:rPr>
                        <a:t>5,7 (2)</a:t>
                      </a:r>
                      <a:r>
                        <a:rPr lang="en-US" sz="1800" b="0" strike="noStrike" spc="-1" dirty="0">
                          <a:solidFill>
                            <a:srgbClr val="000000"/>
                          </a:solidFill>
                          <a:latin typeface="+mn-lt"/>
                        </a:rPr>
                        <a:t> ✓</a:t>
                      </a:r>
                      <a:endParaRPr lang="en-US" dirty="0">
                        <a:effectLst/>
                        <a:latin typeface="Liberation Sans"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tc>
                  <a:txBody>
                    <a:bodyPr/>
                    <a:lstStyle/>
                    <a:p>
                      <a:pPr algn="ctr"/>
                      <a:r>
                        <a:rPr lang="en-US" sz="1800" b="0" strike="noStrike" spc="-1" dirty="0">
                          <a:latin typeface="Arial"/>
                        </a:rPr>
                        <a:t>20, 21, 22, 23 (1,2) (d)</a:t>
                      </a:r>
                    </a:p>
                  </a:txBody>
                  <a:tcPr marL="90000" marR="90000">
                    <a:lnL w="12700" cap="flat" cmpd="sng" algn="ctr">
                      <a:solidFill>
                        <a:schemeClr val="tx1"/>
                      </a:solidFill>
                      <a:prstDash val="solid"/>
                      <a:round/>
                      <a:headEnd type="none" w="med" len="med"/>
                      <a:tailEnd type="none" w="med" len="med"/>
                    </a:lnL>
                    <a:lnR w="720">
                      <a:solidFill>
                        <a:srgbClr val="FFFFFF"/>
                      </a:solidFill>
                    </a:lnR>
                    <a:lnT w="12700" cap="flat" cmpd="sng" algn="ctr">
                      <a:solidFill>
                        <a:schemeClr val="tx1"/>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r>
                        <a:rPr lang="en-US" sz="1800" b="0" strike="noStrike" spc="-1" dirty="0">
                          <a:latin typeface="Arial"/>
                        </a:rPr>
                        <a:t>12</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r>
                        <a:rPr lang="en-US" dirty="0">
                          <a:effectLst/>
                          <a:latin typeface="Liberation Sans" panose="020B0604020202020204" pitchFamily="34" charset="0"/>
                        </a:rPr>
                        <a:t>5,21 (16)</a:t>
                      </a:r>
                      <a:r>
                        <a:rPr lang="en-US" sz="1800" b="0" strike="noStrike" spc="-1" dirty="0">
                          <a:solidFill>
                            <a:srgbClr val="000000"/>
                          </a:solidFill>
                          <a:latin typeface="+mn-lt"/>
                        </a:rPr>
                        <a:t> ✓</a:t>
                      </a:r>
                      <a:endParaRPr lang="en-US" dirty="0">
                        <a:effectLst/>
                        <a:latin typeface="Liberation Sans"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algn="ctr"/>
                      <a:r>
                        <a:rPr lang="en-US" sz="1800" b="0" strike="noStrike" spc="-1" dirty="0">
                          <a:latin typeface="Arial"/>
                        </a:rPr>
                        <a:t>5, 7, 21, 23 (2,16) (e)</a:t>
                      </a:r>
                    </a:p>
                  </a:txBody>
                  <a:tcPr marL="90000" marR="90000">
                    <a:lnL w="12700" cap="flat" cmpd="sng" algn="ctr">
                      <a:solidFill>
                        <a:schemeClr val="tx1"/>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800" b="0" strike="noStrike" spc="-1" dirty="0">
                          <a:latin typeface="Arial"/>
                        </a:rPr>
                        <a:t>20</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dirty="0">
                          <a:effectLst/>
                          <a:latin typeface="Liberation Sans" panose="020B0604020202020204" pitchFamily="34" charset="0"/>
                        </a:rPr>
                        <a:t>12, 14 (2)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CCCCCC"/>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CCCCCC"/>
                    </a:solidFill>
                  </a:tcPr>
                </a:tc>
                <a:extLst>
                  <a:ext uri="{0D108BD9-81ED-4DB2-BD59-A6C34878D82A}">
                    <a16:rowId xmlns:a16="http://schemas.microsoft.com/office/drawing/2014/main" val="10003"/>
                  </a:ext>
                </a:extLst>
              </a:tr>
              <a:tr h="369858">
                <a:tc>
                  <a:txBody>
                    <a:bodyPr/>
                    <a:lstStyle/>
                    <a:p>
                      <a:pPr algn="ctr"/>
                      <a:r>
                        <a:rPr lang="en-US" sz="1800" b="0" strike="noStrike" spc="-1">
                          <a:latin typeface="Arial"/>
                        </a:rPr>
                        <a:t>3</a:t>
                      </a:r>
                    </a:p>
                  </a:txBody>
                  <a:tcPr marL="90000" marR="90000">
                    <a:lnL w="720">
                      <a:solidFill>
                        <a:srgbClr val="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E6E6E6"/>
                    </a:solidFill>
                  </a:tcPr>
                </a:tc>
                <a:tc>
                  <a:txBody>
                    <a:bodyPr/>
                    <a:lstStyle/>
                    <a:p>
                      <a:pPr algn="ctr"/>
                      <a:r>
                        <a:rPr lang="en-US" sz="1800" b="0" strike="noStrike" spc="-1" dirty="0">
                          <a:latin typeface="Arial"/>
                        </a:rPr>
                        <a:t>7</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E6E6E6"/>
                    </a:solidFill>
                  </a:tcPr>
                </a:tc>
                <a:tc>
                  <a:txBody>
                    <a:bodyPr/>
                    <a:lstStyle/>
                    <a:p>
                      <a:pPr algn="ctr"/>
                      <a:r>
                        <a:rPr lang="en-US" dirty="0">
                          <a:effectLst/>
                          <a:latin typeface="Liberation Sans" panose="020B0604020202020204" pitchFamily="34" charset="0"/>
                        </a:rPr>
                        <a:t>20,21 (1)</a:t>
                      </a:r>
                      <a:r>
                        <a:rPr lang="en-US" sz="1800" b="0" strike="noStrike" spc="-1" dirty="0">
                          <a:solidFill>
                            <a:srgbClr val="000000"/>
                          </a:solidFill>
                          <a:latin typeface="+mn-lt"/>
                        </a:rPr>
                        <a:t> ✓</a:t>
                      </a:r>
                      <a:endParaRPr lang="en-US" dirty="0">
                        <a:effectLst/>
                        <a:latin typeface="Liberation Sans"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720">
                      <a:solidFill>
                        <a:srgbClr val="FFFFFF"/>
                      </a:solidFill>
                    </a:lnR>
                    <a:lnT w="12700" cap="flat" cmpd="sng" algn="ctr">
                      <a:no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gn="ctr"/>
                      <a:r>
                        <a:rPr lang="en-US" sz="1800" b="0" strike="noStrike" spc="-1" dirty="0">
                          <a:latin typeface="Arial"/>
                        </a:rPr>
                        <a:t>11</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gn="ctr"/>
                      <a:r>
                        <a:rPr lang="en-US" dirty="0">
                          <a:effectLst/>
                          <a:latin typeface="Liberation Sans" panose="020B0604020202020204" pitchFamily="34" charset="0"/>
                        </a:rPr>
                        <a:t>20,22 (2)</a:t>
                      </a:r>
                      <a:r>
                        <a:rPr lang="en-US" sz="1800" b="0" strike="noStrike" spc="-1" dirty="0">
                          <a:solidFill>
                            <a:srgbClr val="000000"/>
                          </a:solidFill>
                          <a:latin typeface="+mn-lt"/>
                        </a:rPr>
                        <a:t> ✓</a:t>
                      </a:r>
                      <a:endParaRPr lang="en-US" dirty="0">
                        <a:effectLst/>
                        <a:latin typeface="Liberation Sans"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5"/>
                  </a:ext>
                </a:extLst>
              </a:tr>
              <a:tr h="369858">
                <a:tc>
                  <a:txBody>
                    <a:bodyPr/>
                    <a:lstStyle/>
                    <a:p>
                      <a:pPr algn="ctr"/>
                      <a:endParaRPr lang="en-US"/>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r>
                        <a:rPr lang="en-US" sz="1800" b="0" strike="noStrike" spc="-1" dirty="0">
                          <a:latin typeface="Arial"/>
                        </a:rPr>
                        <a:t>14</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r>
                        <a:rPr lang="en-US" sz="1800" b="0" strike="noStrike" spc="-1" dirty="0">
                          <a:latin typeface="Arial"/>
                        </a:rPr>
                        <a:t>7,23 (16)</a:t>
                      </a:r>
                      <a:r>
                        <a:rPr lang="en-US" sz="1800" b="0" strike="noStrike" spc="-1" dirty="0">
                          <a:solidFill>
                            <a:srgbClr val="000000"/>
                          </a:solidFill>
                          <a:latin typeface="+mn-lt"/>
                        </a:rPr>
                        <a:t> ✓</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6"/>
                  </a:ext>
                </a:extLst>
              </a:tr>
              <a:tr h="369858">
                <a:tc>
                  <a:txBody>
                    <a:bodyPr/>
                    <a:lstStyle/>
                    <a:p>
                      <a:pPr algn="ctr"/>
                      <a:endParaRPr lang="en-US"/>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gn="ctr"/>
                      <a:r>
                        <a:rPr lang="en-US" sz="1800" b="0" strike="noStrike" spc="-1" dirty="0">
                          <a:latin typeface="Arial"/>
                        </a:rPr>
                        <a:t>21</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gn="ctr"/>
                      <a:r>
                        <a:rPr lang="en-US" sz="1800" b="0" strike="noStrike" spc="-1" dirty="0">
                          <a:latin typeface="Arial"/>
                        </a:rPr>
                        <a:t>11, 27 (16) (b)</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7"/>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E6E6E6"/>
                    </a:solidFill>
                  </a:tcPr>
                </a:tc>
                <a:tc>
                  <a:txBody>
                    <a:bodyPr/>
                    <a:lstStyle/>
                    <a:p>
                      <a:pPr algn="ctr"/>
                      <a:r>
                        <a:rPr lang="en-US" sz="1800" b="0" strike="noStrike" spc="-1" dirty="0">
                          <a:latin typeface="Arial"/>
                        </a:rPr>
                        <a:t>22</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12700" cap="flat" cmpd="sng" algn="ctr">
                      <a:solidFill>
                        <a:schemeClr val="tx1"/>
                      </a:solidFill>
                      <a:prstDash val="solid"/>
                      <a:round/>
                      <a:headEnd type="none" w="med" len="med"/>
                      <a:tailEnd type="none" w="med" len="med"/>
                    </a:lnB>
                    <a:solidFill>
                      <a:srgbClr val="E6E6E6"/>
                    </a:solidFill>
                  </a:tcPr>
                </a:tc>
                <a:tc>
                  <a:txBody>
                    <a:bodyPr/>
                    <a:lstStyle/>
                    <a:p>
                      <a:pPr algn="ctr"/>
                      <a:r>
                        <a:rPr lang="en-US" sz="1800" b="0" strike="noStrike" spc="-1" dirty="0">
                          <a:latin typeface="Arial"/>
                        </a:rPr>
                        <a:t>21,23 (2)</a:t>
                      </a:r>
                      <a:r>
                        <a:rPr lang="en-US" sz="1800" b="0" strike="noStrike" spc="-1" dirty="0">
                          <a:solidFill>
                            <a:srgbClr val="000000"/>
                          </a:solidFill>
                          <a:latin typeface="+mn-lt"/>
                        </a:rPr>
                        <a:t> ✓</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E6E6E6"/>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rgbClr val="E6E6E6"/>
                    </a:solidFill>
                  </a:tcPr>
                </a:tc>
                <a:extLst>
                  <a:ext uri="{0D108BD9-81ED-4DB2-BD59-A6C34878D82A}">
                    <a16:rowId xmlns:a16="http://schemas.microsoft.com/office/drawing/2014/main" val="10008"/>
                  </a:ext>
                </a:extLst>
              </a:tr>
              <a:tr h="369858">
                <a:tc>
                  <a:txBody>
                    <a:bodyPr/>
                    <a:lstStyle/>
                    <a:p>
                      <a:pPr algn="ctr"/>
                      <a:r>
                        <a:rPr lang="en-US" sz="1800" b="0" strike="noStrike" spc="-1" dirty="0">
                          <a:latin typeface="Arial"/>
                        </a:rPr>
                        <a:t>4</a:t>
                      </a:r>
                    </a:p>
                  </a:txBody>
                  <a:tcPr marL="90000" marR="90000">
                    <a:lnL w="720">
                      <a:solidFill>
                        <a:srgbClr val="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CCCCCC"/>
                    </a:solidFill>
                  </a:tcPr>
                </a:tc>
                <a:tc>
                  <a:txBody>
                    <a:bodyPr/>
                    <a:lstStyle/>
                    <a:p>
                      <a:pPr algn="ctr"/>
                      <a:r>
                        <a:rPr lang="en-US" sz="1800" b="0" strike="noStrike" spc="-1" dirty="0">
                          <a:latin typeface="Arial"/>
                        </a:rPr>
                        <a:t>23</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20">
                      <a:solidFill>
                        <a:srgbClr val="FFFFFF"/>
                      </a:solidFill>
                    </a:lnB>
                    <a:solidFill>
                      <a:srgbClr val="CCCCCC"/>
                    </a:solidFill>
                  </a:tcPr>
                </a:tc>
                <a:tc>
                  <a:txBody>
                    <a:bodyPr/>
                    <a:lstStyle/>
                    <a:p>
                      <a:pPr algn="ctr"/>
                      <a:r>
                        <a:rPr lang="en-US" sz="1800" b="0" strike="noStrike" spc="-1" dirty="0">
                          <a:latin typeface="Arial"/>
                        </a:rPr>
                        <a:t>21,29 (8) (c)</a:t>
                      </a: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720">
                      <a:solidFill>
                        <a:srgbClr val="FFFFFF"/>
                      </a:solidFill>
                    </a:lnR>
                    <a:lnT w="12700" cap="flat" cmpd="sng" algn="ctr">
                      <a:no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9"/>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r>
                        <a:rPr lang="en-US" sz="1800" b="0" strike="noStrike" spc="-1" dirty="0">
                          <a:latin typeface="Arial"/>
                        </a:rPr>
                        <a:t>27</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r>
                        <a:rPr lang="en-US" sz="1800" b="0" strike="noStrike" spc="-1" dirty="0">
                          <a:latin typeface="Arial"/>
                        </a:rPr>
                        <a:t>22,23 (1)</a:t>
                      </a:r>
                      <a:r>
                        <a:rPr lang="en-US" sz="1800" b="0" strike="noStrike" spc="-1" dirty="0">
                          <a:solidFill>
                            <a:srgbClr val="000000"/>
                          </a:solidFill>
                          <a:latin typeface="+mn-lt"/>
                        </a:rPr>
                        <a:t> ✓</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10"/>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gn="ctr"/>
                      <a:r>
                        <a:rPr lang="en-US" sz="1800" b="0" strike="noStrike" spc="-1" dirty="0">
                          <a:latin typeface="Arial"/>
                        </a:rPr>
                        <a:t>29</a:t>
                      </a:r>
                      <a:r>
                        <a:rPr lang="en-US" sz="1800" b="0" strike="noStrike" spc="-1" dirty="0">
                          <a:solidFill>
                            <a:srgbClr val="000000"/>
                          </a:solidFill>
                          <a:latin typeface="+mn-lt"/>
                        </a:rPr>
                        <a:t>✓</a:t>
                      </a: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tc>
                  <a:txBody>
                    <a:bodyPr/>
                    <a:lstStyle/>
                    <a:p>
                      <a:pPr algn="ctr"/>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11"/>
                  </a:ext>
                </a:extLst>
              </a:tr>
              <a:tr h="369858">
                <a:tc>
                  <a:txBody>
                    <a:bodyPr/>
                    <a:lstStyle/>
                    <a:p>
                      <a:pPr algn="ctr"/>
                      <a:endParaRPr lang="en-US" dirty="0"/>
                    </a:p>
                  </a:txBody>
                  <a:tcPr marL="90000" marR="90000">
                    <a:lnL w="720">
                      <a:solidFill>
                        <a:srgbClr val="FFFFFF"/>
                      </a:solidFill>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pPr algn="ctr"/>
                      <a:endParaRPr lang="en-US" dirty="0"/>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rgbClr val="E6E6E6"/>
                    </a:solidFill>
                  </a:tcPr>
                </a:tc>
                <a:tc>
                  <a:txBody>
                    <a:bodyPr/>
                    <a:lstStyle/>
                    <a:p>
                      <a:pPr algn="ctr"/>
                      <a:endParaRPr lang="en-US" dirty="0"/>
                    </a:p>
                  </a:txBody>
                  <a:tcPr marL="90000" marR="90000">
                    <a:lnL w="12700" cap="flat" cmpd="sng" algn="ctr">
                      <a:solidFill>
                        <a:schemeClr val="tx1"/>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E6E6E6"/>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08" name="PlaceHolder 2"/>
          <p:cNvSpPr>
            <a:spLocks noGrp="1"/>
          </p:cNvSpPr>
          <p:nvPr>
            <p:ph/>
          </p:nvPr>
        </p:nvSpPr>
        <p:spPr>
          <a:xfrm>
            <a:off x="504000" y="1769040"/>
            <a:ext cx="9071640" cy="4384800"/>
          </a:xfrm>
          <a:noFill/>
          <a:ln w="0">
            <a:noFill/>
          </a:ln>
        </p:spPr>
        <p:txBody>
          <a:bodyPr lIns="0" tIns="0" rIns="0" bIns="0" anchor="t">
            <a:noAutofit/>
          </a:bodyPr>
          <a:lstStyle/>
          <a:p>
            <a:r>
              <a:rPr lang="en-US" dirty="0" err="1"/>
              <a:t>Metoda</a:t>
            </a:r>
            <a:r>
              <a:rPr lang="en-US" dirty="0"/>
              <a:t> Quine-McCluskey cu </a:t>
            </a:r>
            <a:r>
              <a:rPr lang="en-US" dirty="0" err="1"/>
              <a:t>termeni</a:t>
            </a:r>
            <a:r>
              <a:rPr lang="en-US" dirty="0"/>
              <a:t> </a:t>
            </a:r>
            <a:r>
              <a:rPr lang="en-US" dirty="0" err="1"/>
              <a:t>nedeterminati</a:t>
            </a:r>
            <a:endParaRPr lang="en-US" dirty="0"/>
          </a:p>
          <a:p>
            <a:pPr lvl="1"/>
            <a:r>
              <a:rPr lang="en-US" dirty="0" err="1"/>
              <a:t>Acoperirea</a:t>
            </a:r>
            <a:r>
              <a:rPr lang="en-US" dirty="0"/>
              <a:t> </a:t>
            </a:r>
            <a:r>
              <a:rPr lang="en-US" dirty="0" err="1"/>
              <a:t>termenilor</a:t>
            </a:r>
            <a:endParaRPr lang="en-US" dirty="0"/>
          </a:p>
          <a:p>
            <a:pPr lvl="1"/>
            <a:r>
              <a:rPr lang="en-US" dirty="0" err="1"/>
              <a:t>Functia</a:t>
            </a:r>
            <a:r>
              <a:rPr lang="en-US" dirty="0"/>
              <a:t> de </a:t>
            </a:r>
            <a:r>
              <a:rPr lang="en-US" dirty="0" err="1"/>
              <a:t>acoperire</a:t>
            </a:r>
            <a:endParaRPr lang="en-US" dirty="0"/>
          </a:p>
          <a:p>
            <a:pPr lvl="1"/>
            <a:r>
              <a:rPr lang="en-US" dirty="0"/>
              <a:t>X=e*e*b*a*b*c = </a:t>
            </a:r>
            <a:r>
              <a:rPr lang="en-US" dirty="0" err="1"/>
              <a:t>abce</a:t>
            </a:r>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12,14 (2)  -&gt; 12(10) = 011-0(2) =A’BCE’  </a:t>
            </a:r>
          </a:p>
          <a:p>
            <a:pPr lvl="1"/>
            <a:r>
              <a:rPr lang="en-US" dirty="0"/>
              <a:t>= 11, 27 (16) -&gt; 11(10)=-01011(2) = BC’DE</a:t>
            </a:r>
          </a:p>
          <a:p>
            <a:pPr lvl="1"/>
            <a:r>
              <a:rPr lang="en-US" dirty="0"/>
              <a:t>= 21,29 (8) -&gt; 21 (10) = 1-001(2) = AC’D’E</a:t>
            </a:r>
          </a:p>
          <a:p>
            <a:pPr lvl="1"/>
            <a:r>
              <a:rPr lang="en-US" dirty="0"/>
              <a:t>(e) =5, 7, 21, 23 (2,16)  -&gt; 5(10) = -01-1(2)  = B’CE</a:t>
            </a:r>
          </a:p>
          <a:p>
            <a:pPr lvl="1"/>
            <a:r>
              <a:rPr lang="en-US" dirty="0"/>
              <a:t>F(A,B,C,D,E) = A’BCE’+ BC’DE+ AC’D’E+ B’CE</a:t>
            </a:r>
          </a:p>
          <a:p>
            <a:pPr lvl="1"/>
            <a:endParaRPr lang="en-US" dirty="0"/>
          </a:p>
          <a:p>
            <a:pPr lvl="1"/>
            <a:endParaRPr lang="en-US" dirty="0"/>
          </a:p>
        </p:txBody>
      </p:sp>
      <p:graphicFrame>
        <p:nvGraphicFramePr>
          <p:cNvPr id="5" name="Table 4">
            <a:extLst>
              <a:ext uri="{FF2B5EF4-FFF2-40B4-BE49-F238E27FC236}">
                <a16:creationId xmlns:a16="http://schemas.microsoft.com/office/drawing/2014/main" id="{8DB1B280-BD8A-49D1-897F-6AE106666C05}"/>
              </a:ext>
            </a:extLst>
          </p:cNvPr>
          <p:cNvGraphicFramePr/>
          <p:nvPr>
            <p:extLst>
              <p:ext uri="{D42A27DB-BD31-4B8C-83A1-F6EECF244321}">
                <p14:modId xmlns:p14="http://schemas.microsoft.com/office/powerpoint/2010/main" val="3867456870"/>
              </p:ext>
            </p:extLst>
          </p:nvPr>
        </p:nvGraphicFramePr>
        <p:xfrm>
          <a:off x="4485396" y="2691406"/>
          <a:ext cx="3173021" cy="2560320"/>
        </p:xfrm>
        <a:graphic>
          <a:graphicData uri="http://schemas.openxmlformats.org/drawingml/2006/table">
            <a:tbl>
              <a:tblPr bandRow="1">
                <a:tableStyleId>{616DA210-FB5B-4158-B5E0-FEB733F419BA}</a:tableStyleId>
              </a:tblPr>
              <a:tblGrid>
                <a:gridCol w="376181">
                  <a:extLst>
                    <a:ext uri="{9D8B030D-6E8A-4147-A177-3AD203B41FA5}">
                      <a16:colId xmlns:a16="http://schemas.microsoft.com/office/drawing/2014/main" val="20000"/>
                    </a:ext>
                  </a:extLst>
                </a:gridCol>
                <a:gridCol w="359280">
                  <a:extLst>
                    <a:ext uri="{9D8B030D-6E8A-4147-A177-3AD203B41FA5}">
                      <a16:colId xmlns:a16="http://schemas.microsoft.com/office/drawing/2014/main" val="20003"/>
                    </a:ext>
                  </a:extLst>
                </a:gridCol>
                <a:gridCol w="360360">
                  <a:extLst>
                    <a:ext uri="{9D8B030D-6E8A-4147-A177-3AD203B41FA5}">
                      <a16:colId xmlns:a16="http://schemas.microsoft.com/office/drawing/2014/main" val="20004"/>
                    </a:ext>
                  </a:extLst>
                </a:gridCol>
                <a:gridCol w="503640">
                  <a:extLst>
                    <a:ext uri="{9D8B030D-6E8A-4147-A177-3AD203B41FA5}">
                      <a16:colId xmlns:a16="http://schemas.microsoft.com/office/drawing/2014/main" val="20006"/>
                    </a:ext>
                  </a:extLst>
                </a:gridCol>
                <a:gridCol w="524520">
                  <a:extLst>
                    <a:ext uri="{9D8B030D-6E8A-4147-A177-3AD203B41FA5}">
                      <a16:colId xmlns:a16="http://schemas.microsoft.com/office/drawing/2014/main" val="20007"/>
                    </a:ext>
                  </a:extLst>
                </a:gridCol>
                <a:gridCol w="524520">
                  <a:extLst>
                    <a:ext uri="{9D8B030D-6E8A-4147-A177-3AD203B41FA5}">
                      <a16:colId xmlns:a16="http://schemas.microsoft.com/office/drawing/2014/main" val="20012"/>
                    </a:ext>
                  </a:extLst>
                </a:gridCol>
                <a:gridCol w="524520">
                  <a:extLst>
                    <a:ext uri="{9D8B030D-6E8A-4147-A177-3AD203B41FA5}">
                      <a16:colId xmlns:a16="http://schemas.microsoft.com/office/drawing/2014/main" val="20013"/>
                    </a:ext>
                  </a:extLst>
                </a:gridCol>
              </a:tblGrid>
              <a:tr h="349920">
                <a:tc>
                  <a:txBody>
                    <a:bodyPr/>
                    <a:lstStyle/>
                    <a:p>
                      <a:endParaRPr lang="en-US" dirty="0"/>
                    </a:p>
                  </a:txBody>
                  <a:tcPr marL="90000" marR="90000"/>
                </a:tc>
                <a:tc>
                  <a:txBody>
                    <a:bodyPr/>
                    <a:lstStyle/>
                    <a:p>
                      <a:r>
                        <a:rPr lang="en-US" sz="1800" b="0" strike="noStrike" spc="-1" dirty="0"/>
                        <a:t>5</a:t>
                      </a:r>
                      <a:endParaRPr lang="en-US" sz="1800" b="0" strike="noStrike" spc="-1" dirty="0">
                        <a:latin typeface="Arial"/>
                      </a:endParaRPr>
                    </a:p>
                  </a:txBody>
                  <a:tcPr marL="90000" marR="90000"/>
                </a:tc>
                <a:tc>
                  <a:txBody>
                    <a:bodyPr/>
                    <a:lstStyle/>
                    <a:p>
                      <a:r>
                        <a:rPr lang="en-US" sz="1800" b="0" strike="noStrike" spc="-1"/>
                        <a:t>7</a:t>
                      </a:r>
                      <a:endParaRPr lang="en-US" sz="1800" b="0" strike="noStrike" spc="-1">
                        <a:latin typeface="Arial"/>
                      </a:endParaRPr>
                    </a:p>
                  </a:txBody>
                  <a:tcPr marL="90000" marR="90000"/>
                </a:tc>
                <a:tc>
                  <a:txBody>
                    <a:bodyPr/>
                    <a:lstStyle/>
                    <a:p>
                      <a:r>
                        <a:rPr lang="en-US" sz="1800" b="0" strike="noStrike" spc="-1"/>
                        <a:t>11</a:t>
                      </a:r>
                      <a:endParaRPr lang="en-US" sz="1800" b="0" strike="noStrike" spc="-1">
                        <a:latin typeface="Arial"/>
                      </a:endParaRPr>
                    </a:p>
                  </a:txBody>
                  <a:tcPr marL="90000" marR="90000"/>
                </a:tc>
                <a:tc>
                  <a:txBody>
                    <a:bodyPr/>
                    <a:lstStyle/>
                    <a:p>
                      <a:r>
                        <a:rPr lang="en-US" sz="1800" b="0" strike="noStrike" spc="-1"/>
                        <a:t>12</a:t>
                      </a:r>
                      <a:endParaRPr lang="en-US" sz="1800" b="0" strike="noStrike" spc="-1">
                        <a:latin typeface="Arial"/>
                      </a:endParaRPr>
                    </a:p>
                  </a:txBody>
                  <a:tcPr marL="90000" marR="90000"/>
                </a:tc>
                <a:tc>
                  <a:txBody>
                    <a:bodyPr/>
                    <a:lstStyle/>
                    <a:p>
                      <a:r>
                        <a:rPr lang="en-US" sz="1800" b="0" strike="noStrike" spc="-1" dirty="0"/>
                        <a:t>27</a:t>
                      </a:r>
                      <a:endParaRPr lang="en-US" sz="1800" b="0" strike="noStrike" spc="-1" dirty="0">
                        <a:latin typeface="Arial"/>
                      </a:endParaRPr>
                    </a:p>
                  </a:txBody>
                  <a:tcPr marL="90000" marR="90000"/>
                </a:tc>
                <a:tc>
                  <a:txBody>
                    <a:bodyPr/>
                    <a:lstStyle/>
                    <a:p>
                      <a:r>
                        <a:rPr lang="en-US" sz="1800" b="0" strike="noStrike" spc="-1" dirty="0"/>
                        <a:t>29</a:t>
                      </a:r>
                      <a:endParaRPr lang="en-US" sz="1800" b="0" strike="noStrike" spc="-1" dirty="0">
                        <a:latin typeface="Arial"/>
                      </a:endParaRPr>
                    </a:p>
                  </a:txBody>
                  <a:tcPr marL="90000" marR="90000"/>
                </a:tc>
                <a:extLst>
                  <a:ext uri="{0D108BD9-81ED-4DB2-BD59-A6C34878D82A}">
                    <a16:rowId xmlns:a16="http://schemas.microsoft.com/office/drawing/2014/main" val="10000"/>
                  </a:ext>
                </a:extLst>
              </a:tr>
              <a:tr h="349920">
                <a:tc>
                  <a:txBody>
                    <a:bodyPr/>
                    <a:lstStyle/>
                    <a:p>
                      <a:r>
                        <a:rPr lang="en-US" sz="1800" b="0" strike="noStrike" spc="-1"/>
                        <a:t>a</a:t>
                      </a:r>
                      <a:endParaRPr lang="en-US" sz="1800" b="0" strike="noStrike" spc="-1">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r>
                        <a:rPr lang="en-US" dirty="0"/>
                        <a:t>x</a:t>
                      </a:r>
                    </a:p>
                  </a:txBody>
                  <a:tcPr marL="90000" marR="90000"/>
                </a:tc>
                <a:tc>
                  <a:txBody>
                    <a:bodyPr/>
                    <a:lstStyle/>
                    <a:p>
                      <a:endParaRPr lang="en-US" dirty="0"/>
                    </a:p>
                  </a:txBody>
                  <a:tcPr marL="90000" marR="90000"/>
                </a:tc>
                <a:tc>
                  <a:txBody>
                    <a:bodyPr/>
                    <a:lstStyle/>
                    <a:p>
                      <a:endParaRPr lang="en-US"/>
                    </a:p>
                  </a:txBody>
                  <a:tcPr marL="90000" marR="90000"/>
                </a:tc>
                <a:extLst>
                  <a:ext uri="{0D108BD9-81ED-4DB2-BD59-A6C34878D82A}">
                    <a16:rowId xmlns:a16="http://schemas.microsoft.com/office/drawing/2014/main" val="10001"/>
                  </a:ext>
                </a:extLst>
              </a:tr>
              <a:tr h="349920">
                <a:tc>
                  <a:txBody>
                    <a:bodyPr/>
                    <a:lstStyle/>
                    <a:p>
                      <a:r>
                        <a:rPr lang="en-US" sz="1800" b="0" strike="noStrike" spc="-1"/>
                        <a:t>b</a:t>
                      </a:r>
                      <a:endParaRPr lang="en-US" sz="1800" b="0" strike="noStrike" spc="-1">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endParaRPr lang="en-US" sz="1800" b="0" strike="noStrike" spc="-1" dirty="0">
                        <a:latin typeface="Arial"/>
                      </a:endParaRPr>
                    </a:p>
                  </a:txBody>
                  <a:tcPr marL="90000" marR="90000"/>
                </a:tc>
                <a:tc>
                  <a:txBody>
                    <a:bodyPr/>
                    <a:lstStyle/>
                    <a:p>
                      <a:r>
                        <a:rPr lang="en-US" sz="1800" b="0" strike="noStrike" spc="-1" dirty="0">
                          <a:latin typeface="Arial"/>
                        </a:rPr>
                        <a:t>x</a:t>
                      </a:r>
                    </a:p>
                  </a:txBody>
                  <a:tcPr marL="90000" marR="90000"/>
                </a:tc>
                <a:tc>
                  <a:txBody>
                    <a:bodyPr/>
                    <a:lstStyle/>
                    <a:p>
                      <a:endParaRPr lang="en-US" sz="1800" b="0" strike="noStrike" spc="-1">
                        <a:latin typeface="Arial"/>
                      </a:endParaRPr>
                    </a:p>
                  </a:txBody>
                  <a:tcPr marL="90000" marR="90000"/>
                </a:tc>
                <a:extLst>
                  <a:ext uri="{0D108BD9-81ED-4DB2-BD59-A6C34878D82A}">
                    <a16:rowId xmlns:a16="http://schemas.microsoft.com/office/drawing/2014/main" val="10002"/>
                  </a:ext>
                </a:extLst>
              </a:tr>
              <a:tr h="351000">
                <a:tc>
                  <a:txBody>
                    <a:bodyPr/>
                    <a:lstStyle/>
                    <a:p>
                      <a:r>
                        <a:rPr lang="en-US" sz="1800" b="0" strike="noStrike" spc="-1"/>
                        <a:t>c</a:t>
                      </a:r>
                      <a:endParaRPr lang="en-US" sz="1800" b="0" strike="noStrike" spc="-1">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r>
                        <a:rPr lang="en-US" dirty="0"/>
                        <a:t>x</a:t>
                      </a:r>
                    </a:p>
                  </a:txBody>
                  <a:tcPr marL="90000" marR="90000"/>
                </a:tc>
                <a:extLst>
                  <a:ext uri="{0D108BD9-81ED-4DB2-BD59-A6C34878D82A}">
                    <a16:rowId xmlns:a16="http://schemas.microsoft.com/office/drawing/2014/main" val="10003"/>
                  </a:ext>
                </a:extLst>
              </a:tr>
              <a:tr h="351000">
                <a:tc>
                  <a:txBody>
                    <a:bodyPr/>
                    <a:lstStyle/>
                    <a:p>
                      <a:r>
                        <a:rPr lang="en-US" sz="1800" b="0" strike="noStrike" spc="-1" dirty="0"/>
                        <a:t>d</a:t>
                      </a:r>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extLst>
                  <a:ext uri="{0D108BD9-81ED-4DB2-BD59-A6C34878D82A}">
                    <a16:rowId xmlns:a16="http://schemas.microsoft.com/office/drawing/2014/main" val="1136183158"/>
                  </a:ext>
                </a:extLst>
              </a:tr>
              <a:tr h="351000">
                <a:tc>
                  <a:txBody>
                    <a:bodyPr/>
                    <a:lstStyle/>
                    <a:p>
                      <a:r>
                        <a:rPr lang="en-US" sz="1800" b="0" strike="noStrike" spc="-1" dirty="0"/>
                        <a:t>e</a:t>
                      </a:r>
                      <a:endParaRPr lang="en-US" sz="1800" b="0" strike="noStrike" spc="-1" dirty="0">
                        <a:latin typeface="Arial"/>
                      </a:endParaRPr>
                    </a:p>
                  </a:txBody>
                  <a:tcPr marL="90000" marR="90000"/>
                </a:tc>
                <a:tc>
                  <a:txBody>
                    <a:bodyPr/>
                    <a:lstStyle/>
                    <a:p>
                      <a:r>
                        <a:rPr lang="en-US" sz="1800" b="0" strike="noStrike" spc="-1" dirty="0">
                          <a:latin typeface="Arial"/>
                        </a:rPr>
                        <a:t>x</a:t>
                      </a:r>
                    </a:p>
                  </a:txBody>
                  <a:tcPr marL="90000" marR="90000"/>
                </a:tc>
                <a:tc>
                  <a:txBody>
                    <a:bodyPr/>
                    <a:lstStyle/>
                    <a:p>
                      <a:r>
                        <a:rPr lang="en-US" sz="1800" b="0" strike="noStrike" spc="-1" dirty="0">
                          <a:latin typeface="Arial"/>
                        </a:rPr>
                        <a:t>x</a:t>
                      </a:r>
                    </a:p>
                  </a:txBody>
                  <a:tcPr marL="90000" marR="90000"/>
                </a:tc>
                <a:tc>
                  <a:txBody>
                    <a:bodyPr/>
                    <a:lstStyle/>
                    <a:p>
                      <a:endParaRPr lang="en-US" dirty="0"/>
                    </a:p>
                  </a:txBody>
                  <a:tcPr marL="90000" marR="90000"/>
                </a:tc>
                <a:tc>
                  <a:txBody>
                    <a:bodyPr/>
                    <a:lstStyle/>
                    <a:p>
                      <a:endParaRPr lang="en-US"/>
                    </a:p>
                  </a:txBody>
                  <a:tcPr marL="90000" marR="90000"/>
                </a:tc>
                <a:tc>
                  <a:txBody>
                    <a:bodyPr/>
                    <a:lstStyle/>
                    <a:p>
                      <a:endParaRPr lang="en-US" dirty="0"/>
                    </a:p>
                  </a:txBody>
                  <a:tcPr marL="90000" marR="90000"/>
                </a:tc>
                <a:tc>
                  <a:txBody>
                    <a:bodyPr/>
                    <a:lstStyle/>
                    <a:p>
                      <a:endParaRPr lang="en-US" dirty="0"/>
                    </a:p>
                  </a:txBody>
                  <a:tcPr marL="90000" marR="90000"/>
                </a:tc>
                <a:extLst>
                  <a:ext uri="{0D108BD9-81ED-4DB2-BD59-A6C34878D82A}">
                    <a16:rowId xmlns:a16="http://schemas.microsoft.com/office/drawing/2014/main" val="1964618200"/>
                  </a:ext>
                </a:extLst>
              </a:tr>
              <a:tr h="351000">
                <a:tc>
                  <a:txBody>
                    <a:bodyPr/>
                    <a:lstStyle/>
                    <a:p>
                      <a:endParaRPr lang="en-US" sz="1800" b="0" strike="noStrike" spc="-1">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a:p>
                  </a:txBody>
                  <a:tcPr marL="90000" marR="90000"/>
                </a:tc>
                <a:tc>
                  <a:txBody>
                    <a:bodyPr/>
                    <a:lstStyle/>
                    <a:p>
                      <a:endParaRPr lang="en-US" dirty="0"/>
                    </a:p>
                  </a:txBody>
                  <a:tcPr marL="90000" marR="90000"/>
                </a:tc>
                <a:tc>
                  <a:txBody>
                    <a:bodyPr/>
                    <a:lstStyle/>
                    <a:p>
                      <a:endParaRPr lang="en-US" dirty="0"/>
                    </a:p>
                  </a:txBody>
                  <a:tcPr marL="90000" marR="90000"/>
                </a:tc>
                <a:extLst>
                  <a:ext uri="{0D108BD9-81ED-4DB2-BD59-A6C34878D82A}">
                    <a16:rowId xmlns:a16="http://schemas.microsoft.com/office/drawing/2014/main" val="907977909"/>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14" name="PlaceHolder 2"/>
          <p:cNvSpPr>
            <a:spLocks noGrp="1"/>
          </p:cNvSpPr>
          <p:nvPr>
            <p:ph/>
          </p:nvPr>
        </p:nvSpPr>
        <p:spPr>
          <a:xfrm>
            <a:off x="504000" y="1769040"/>
            <a:ext cx="9071640" cy="4384800"/>
          </a:xfrm>
          <a:noFill/>
          <a:ln w="0">
            <a:noFill/>
          </a:ln>
        </p:spPr>
        <p:txBody>
          <a:bodyPr lIns="0" tIns="0" rIns="0" bIns="0" anchor="t">
            <a:noAutofit/>
          </a:bodyPr>
          <a:lstStyle/>
          <a:p>
            <a:r>
              <a:rPr lang="en-US" dirty="0" err="1"/>
              <a:t>Utilizarea</a:t>
            </a:r>
            <a:r>
              <a:rPr lang="en-US" dirty="0"/>
              <a:t> </a:t>
            </a:r>
            <a:r>
              <a:rPr lang="en-US" dirty="0" err="1"/>
              <a:t>metodei</a:t>
            </a:r>
            <a:r>
              <a:rPr lang="en-US" dirty="0"/>
              <a:t> in </a:t>
            </a:r>
            <a:r>
              <a:rPr lang="en-US" dirty="0" err="1"/>
              <a:t>cazul</a:t>
            </a:r>
            <a:r>
              <a:rPr lang="en-US" dirty="0"/>
              <a:t> </a:t>
            </a:r>
            <a:r>
              <a:rPr lang="en-US" dirty="0" err="1"/>
              <a:t>minimizarii</a:t>
            </a:r>
            <a:r>
              <a:rPr lang="en-US" dirty="0"/>
              <a:t> </a:t>
            </a:r>
            <a:r>
              <a:rPr lang="en-US" dirty="0" err="1"/>
              <a:t>functiilor</a:t>
            </a:r>
            <a:r>
              <a:rPr lang="en-US" dirty="0"/>
              <a:t> </a:t>
            </a:r>
            <a:r>
              <a:rPr lang="en-US" dirty="0" err="1"/>
              <a:t>logice</a:t>
            </a:r>
            <a:r>
              <a:rPr lang="en-US" dirty="0"/>
              <a:t> cu multiple </a:t>
            </a:r>
            <a:r>
              <a:rPr lang="en-US" dirty="0" err="1"/>
              <a:t>iesiri</a:t>
            </a:r>
            <a:endParaRPr lang="en-US" dirty="0"/>
          </a:p>
          <a:p>
            <a:r>
              <a:rPr lang="en-US" dirty="0" err="1"/>
              <a:t>Diferente</a:t>
            </a:r>
            <a:r>
              <a:rPr lang="en-US" dirty="0"/>
              <a:t> fata de </a:t>
            </a:r>
            <a:r>
              <a:rPr lang="en-US" dirty="0" err="1"/>
              <a:t>minimizarea</a:t>
            </a:r>
            <a:r>
              <a:rPr lang="en-US" dirty="0"/>
              <a:t> </a:t>
            </a:r>
            <a:r>
              <a:rPr lang="en-US" dirty="0" err="1"/>
              <a:t>unei</a:t>
            </a:r>
            <a:r>
              <a:rPr lang="en-US" dirty="0"/>
              <a:t> </a:t>
            </a:r>
            <a:r>
              <a:rPr lang="en-US" dirty="0" err="1"/>
              <a:t>singure</a:t>
            </a:r>
            <a:r>
              <a:rPr lang="en-US" dirty="0"/>
              <a:t> </a:t>
            </a:r>
            <a:r>
              <a:rPr lang="en-US" dirty="0" err="1"/>
              <a:t>functii</a:t>
            </a:r>
            <a:r>
              <a:rPr lang="en-US" dirty="0"/>
              <a:t> in </a:t>
            </a:r>
            <a:r>
              <a:rPr lang="en-US" dirty="0" err="1"/>
              <a:t>formarea</a:t>
            </a:r>
            <a:r>
              <a:rPr lang="en-US" dirty="0"/>
              <a:t> </a:t>
            </a:r>
            <a:r>
              <a:rPr lang="en-US" dirty="0" err="1"/>
              <a:t>implicantilor</a:t>
            </a:r>
            <a:r>
              <a:rPr lang="en-US" dirty="0"/>
              <a:t>:</a:t>
            </a:r>
          </a:p>
          <a:p>
            <a:pPr lvl="1"/>
            <a:r>
              <a:rPr lang="en-US" dirty="0" err="1"/>
              <a:t>Fiecare</a:t>
            </a:r>
            <a:r>
              <a:rPr lang="en-US" dirty="0"/>
              <a:t> termen </a:t>
            </a:r>
            <a:r>
              <a:rPr lang="en-US" dirty="0" err="1"/>
              <a:t>este</a:t>
            </a:r>
            <a:r>
              <a:rPr lang="en-US" dirty="0"/>
              <a:t> </a:t>
            </a:r>
            <a:r>
              <a:rPr lang="en-US" dirty="0" err="1"/>
              <a:t>completat</a:t>
            </a:r>
            <a:r>
              <a:rPr lang="en-US" dirty="0"/>
              <a:t> cu un indicator al </a:t>
            </a:r>
            <a:r>
              <a:rPr lang="en-US" dirty="0" err="1"/>
              <a:t>functiei</a:t>
            </a:r>
            <a:r>
              <a:rPr lang="en-US" dirty="0"/>
              <a:t> la care </a:t>
            </a:r>
            <a:r>
              <a:rPr lang="en-US" dirty="0" err="1"/>
              <a:t>apartine</a:t>
            </a:r>
            <a:endParaRPr lang="en-US" dirty="0"/>
          </a:p>
          <a:p>
            <a:pPr lvl="1"/>
            <a:r>
              <a:rPr lang="en-US" dirty="0"/>
              <a:t>Doi </a:t>
            </a:r>
            <a:r>
              <a:rPr lang="en-US" dirty="0" err="1"/>
              <a:t>termeni</a:t>
            </a:r>
            <a:r>
              <a:rPr lang="en-US" dirty="0"/>
              <a:t> </a:t>
            </a:r>
            <a:r>
              <a:rPr lang="en-US" dirty="0" err="1"/>
              <a:t>sau</a:t>
            </a:r>
            <a:r>
              <a:rPr lang="en-US" dirty="0"/>
              <a:t> </a:t>
            </a:r>
            <a:r>
              <a:rPr lang="en-US" dirty="0" err="1"/>
              <a:t>implicati</a:t>
            </a:r>
            <a:r>
              <a:rPr lang="en-US" dirty="0"/>
              <a:t> se pot </a:t>
            </a:r>
            <a:r>
              <a:rPr lang="en-US" dirty="0" err="1"/>
              <a:t>combina</a:t>
            </a:r>
            <a:r>
              <a:rPr lang="en-US" dirty="0"/>
              <a:t>, </a:t>
            </a:r>
            <a:r>
              <a:rPr lang="en-US" dirty="0" err="1"/>
              <a:t>doar</a:t>
            </a:r>
            <a:r>
              <a:rPr lang="en-US" dirty="0"/>
              <a:t> </a:t>
            </a:r>
            <a:r>
              <a:rPr lang="en-US" dirty="0" err="1"/>
              <a:t>daca</a:t>
            </a:r>
            <a:r>
              <a:rPr lang="en-US" dirty="0"/>
              <a:t> au </a:t>
            </a:r>
            <a:r>
              <a:rPr lang="en-US" dirty="0" err="1"/>
              <a:t>aceeas</a:t>
            </a:r>
            <a:r>
              <a:rPr lang="en-US" dirty="0"/>
              <a:t> indicator; </a:t>
            </a:r>
            <a:r>
              <a:rPr lang="en-US" dirty="0" err="1"/>
              <a:t>termenul</a:t>
            </a:r>
            <a:r>
              <a:rPr lang="en-US" dirty="0"/>
              <a:t> </a:t>
            </a:r>
            <a:r>
              <a:rPr lang="en-US" dirty="0" err="1"/>
              <a:t>sau</a:t>
            </a:r>
            <a:r>
              <a:rPr lang="en-US" dirty="0"/>
              <a:t> </a:t>
            </a:r>
            <a:r>
              <a:rPr lang="en-US" dirty="0" err="1"/>
              <a:t>implicantul</a:t>
            </a:r>
            <a:r>
              <a:rPr lang="en-US" dirty="0"/>
              <a:t> </a:t>
            </a:r>
            <a:r>
              <a:rPr lang="en-US" dirty="0" err="1"/>
              <a:t>rezultat</a:t>
            </a:r>
            <a:r>
              <a:rPr lang="en-US" dirty="0"/>
              <a:t> in </a:t>
            </a:r>
            <a:r>
              <a:rPr lang="en-US" dirty="0" err="1"/>
              <a:t>urma</a:t>
            </a:r>
            <a:r>
              <a:rPr lang="en-US" dirty="0"/>
              <a:t> </a:t>
            </a:r>
            <a:r>
              <a:rPr lang="en-US" dirty="0" err="1"/>
              <a:t>combinarii</a:t>
            </a:r>
            <a:r>
              <a:rPr lang="en-US" dirty="0"/>
              <a:t> </a:t>
            </a:r>
            <a:r>
              <a:rPr lang="en-US" dirty="0" err="1"/>
              <a:t>vor</a:t>
            </a:r>
            <a:r>
              <a:rPr lang="en-US" dirty="0"/>
              <a:t> </a:t>
            </a:r>
            <a:r>
              <a:rPr lang="en-US" dirty="0" err="1"/>
              <a:t>mosteni</a:t>
            </a:r>
            <a:r>
              <a:rPr lang="en-US" dirty="0"/>
              <a:t> </a:t>
            </a:r>
            <a:r>
              <a:rPr lang="en-US" dirty="0" err="1"/>
              <a:t>toate</a:t>
            </a:r>
            <a:r>
              <a:rPr lang="en-US" dirty="0"/>
              <a:t> </a:t>
            </a:r>
            <a:r>
              <a:rPr lang="en-US" dirty="0" err="1"/>
              <a:t>indicatoarele</a:t>
            </a:r>
            <a:r>
              <a:rPr lang="en-US" dirty="0"/>
              <a:t> commune</a:t>
            </a:r>
          </a:p>
          <a:p>
            <a:pPr lvl="1"/>
            <a:r>
              <a:rPr lang="en-US" dirty="0"/>
              <a:t>Un implicant I care a </a:t>
            </a:r>
            <a:r>
              <a:rPr lang="en-US" dirty="0" err="1"/>
              <a:t>participat</a:t>
            </a:r>
            <a:r>
              <a:rPr lang="en-US" dirty="0"/>
              <a:t> la </a:t>
            </a:r>
            <a:r>
              <a:rPr lang="en-US" dirty="0" err="1"/>
              <a:t>formarea</a:t>
            </a:r>
            <a:r>
              <a:rPr lang="en-US" dirty="0"/>
              <a:t> </a:t>
            </a:r>
            <a:r>
              <a:rPr lang="en-US" dirty="0" err="1"/>
              <a:t>unor</a:t>
            </a:r>
            <a:r>
              <a:rPr lang="en-US" dirty="0"/>
              <a:t> implicant </a:t>
            </a:r>
            <a:r>
              <a:rPr lang="en-US" dirty="0" err="1"/>
              <a:t>mai</a:t>
            </a:r>
            <a:r>
              <a:rPr lang="en-US" dirty="0"/>
              <a:t> mare J </a:t>
            </a:r>
            <a:r>
              <a:rPr lang="en-US" dirty="0" err="1"/>
              <a:t>poate</a:t>
            </a:r>
            <a:r>
              <a:rPr lang="en-US" dirty="0"/>
              <a:t> fi </a:t>
            </a:r>
            <a:r>
              <a:rPr lang="en-US" dirty="0" err="1"/>
              <a:t>bifat</a:t>
            </a:r>
            <a:r>
              <a:rPr lang="en-US" dirty="0"/>
              <a:t>, </a:t>
            </a:r>
            <a:r>
              <a:rPr lang="en-US" dirty="0" err="1"/>
              <a:t>doar</a:t>
            </a:r>
            <a:r>
              <a:rPr lang="en-US" dirty="0"/>
              <a:t> </a:t>
            </a:r>
            <a:r>
              <a:rPr lang="en-US" dirty="0" err="1"/>
              <a:t>daca</a:t>
            </a:r>
            <a:r>
              <a:rPr lang="en-US" dirty="0"/>
              <a:t> </a:t>
            </a:r>
            <a:r>
              <a:rPr lang="en-US" dirty="0" err="1"/>
              <a:t>implicantul</a:t>
            </a:r>
            <a:r>
              <a:rPr lang="en-US" dirty="0"/>
              <a:t> </a:t>
            </a:r>
            <a:r>
              <a:rPr lang="en-US" dirty="0" err="1"/>
              <a:t>mai</a:t>
            </a:r>
            <a:r>
              <a:rPr lang="en-US" dirty="0"/>
              <a:t> mare J are </a:t>
            </a:r>
            <a:r>
              <a:rPr lang="en-US" dirty="0" err="1"/>
              <a:t>toate</a:t>
            </a:r>
            <a:r>
              <a:rPr lang="en-US" dirty="0"/>
              <a:t> </a:t>
            </a:r>
            <a:r>
              <a:rPr lang="en-US" dirty="0" err="1"/>
              <a:t>indicatoarele</a:t>
            </a:r>
            <a:r>
              <a:rPr lang="en-US" dirty="0"/>
              <a:t> </a:t>
            </a:r>
            <a:r>
              <a:rPr lang="en-US" dirty="0" err="1"/>
              <a:t>implicantului</a:t>
            </a:r>
            <a:r>
              <a:rPr lang="en-US" dirty="0"/>
              <a:t> 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14" name="PlaceHolder 2"/>
          <p:cNvSpPr>
            <a:spLocks noGrp="1"/>
          </p:cNvSpPr>
          <p:nvPr>
            <p:ph/>
          </p:nvPr>
        </p:nvSpPr>
        <p:spPr>
          <a:xfrm>
            <a:off x="503238" y="1768475"/>
            <a:ext cx="9072562" cy="4384675"/>
          </a:xfrm>
          <a:noFill/>
          <a:ln w="0">
            <a:noFill/>
          </a:ln>
        </p:spPr>
        <p:txBody>
          <a:bodyPr lIns="0" tIns="0" rIns="0" bIns="0" anchor="t">
            <a:noAutofit/>
          </a:bodyPr>
          <a:lstStyle/>
          <a:p>
            <a:r>
              <a:rPr lang="en-US" dirty="0" err="1"/>
              <a:t>Utilizarea</a:t>
            </a:r>
            <a:r>
              <a:rPr lang="en-US" dirty="0"/>
              <a:t> </a:t>
            </a:r>
            <a:r>
              <a:rPr lang="en-US" dirty="0" err="1"/>
              <a:t>metodei</a:t>
            </a:r>
            <a:r>
              <a:rPr lang="en-US" dirty="0"/>
              <a:t> in </a:t>
            </a:r>
            <a:r>
              <a:rPr lang="en-US" dirty="0" err="1"/>
              <a:t>cazul</a:t>
            </a:r>
            <a:r>
              <a:rPr lang="en-US" dirty="0"/>
              <a:t> </a:t>
            </a:r>
            <a:r>
              <a:rPr lang="en-US" dirty="0" err="1"/>
              <a:t>minimizarii</a:t>
            </a:r>
            <a:r>
              <a:rPr lang="en-US" dirty="0"/>
              <a:t> </a:t>
            </a:r>
            <a:r>
              <a:rPr lang="en-US" dirty="0" err="1"/>
              <a:t>functiilor</a:t>
            </a:r>
            <a:r>
              <a:rPr lang="en-US" dirty="0"/>
              <a:t> </a:t>
            </a:r>
            <a:r>
              <a:rPr lang="en-US" dirty="0" err="1"/>
              <a:t>logice</a:t>
            </a:r>
            <a:r>
              <a:rPr lang="en-US" dirty="0"/>
              <a:t> cu multiple </a:t>
            </a:r>
            <a:r>
              <a:rPr lang="en-US" dirty="0" err="1"/>
              <a:t>iesiri</a:t>
            </a:r>
            <a:endParaRPr lang="en-US" dirty="0"/>
          </a:p>
          <a:p>
            <a:r>
              <a:rPr lang="en-US" dirty="0" err="1"/>
              <a:t>Diferente</a:t>
            </a:r>
            <a:r>
              <a:rPr lang="en-US" dirty="0"/>
              <a:t> fata de </a:t>
            </a:r>
            <a:r>
              <a:rPr lang="en-US" dirty="0" err="1"/>
              <a:t>minimizarea</a:t>
            </a:r>
            <a:r>
              <a:rPr lang="en-US" dirty="0"/>
              <a:t> </a:t>
            </a:r>
            <a:r>
              <a:rPr lang="en-US" dirty="0" err="1"/>
              <a:t>unei</a:t>
            </a:r>
            <a:r>
              <a:rPr lang="en-US" dirty="0"/>
              <a:t> </a:t>
            </a:r>
            <a:r>
              <a:rPr lang="en-US" dirty="0" err="1"/>
              <a:t>singure</a:t>
            </a:r>
            <a:r>
              <a:rPr lang="en-US" dirty="0"/>
              <a:t> </a:t>
            </a:r>
            <a:r>
              <a:rPr lang="en-US" dirty="0" err="1"/>
              <a:t>functii</a:t>
            </a:r>
            <a:r>
              <a:rPr lang="en-US" dirty="0"/>
              <a:t> in </a:t>
            </a:r>
            <a:r>
              <a:rPr lang="en-US" dirty="0" err="1"/>
              <a:t>formarea</a:t>
            </a:r>
            <a:r>
              <a:rPr lang="en-US" dirty="0"/>
              <a:t> </a:t>
            </a:r>
            <a:r>
              <a:rPr lang="en-US" dirty="0" err="1"/>
              <a:t>tabelului</a:t>
            </a:r>
            <a:r>
              <a:rPr lang="en-US" dirty="0"/>
              <a:t> de </a:t>
            </a:r>
            <a:r>
              <a:rPr lang="en-US" dirty="0" err="1"/>
              <a:t>acoperire</a:t>
            </a:r>
            <a:r>
              <a:rPr lang="en-US" dirty="0"/>
              <a:t>:</a:t>
            </a:r>
          </a:p>
          <a:p>
            <a:pPr lvl="1"/>
            <a:r>
              <a:rPr lang="en-US" dirty="0"/>
              <a:t>In </a:t>
            </a:r>
            <a:r>
              <a:rPr lang="en-US" dirty="0" err="1"/>
              <a:t>coloanele</a:t>
            </a:r>
            <a:r>
              <a:rPr lang="en-US" dirty="0"/>
              <a:t> </a:t>
            </a:r>
            <a:r>
              <a:rPr lang="en-US" dirty="0" err="1"/>
              <a:t>tabelului</a:t>
            </a:r>
            <a:r>
              <a:rPr lang="en-US" dirty="0"/>
              <a:t> de </a:t>
            </a:r>
            <a:r>
              <a:rPr lang="en-US" dirty="0" err="1"/>
              <a:t>acopeire</a:t>
            </a:r>
            <a:r>
              <a:rPr lang="en-US" dirty="0"/>
              <a:t> </a:t>
            </a:r>
            <a:r>
              <a:rPr lang="en-US" dirty="0" err="1"/>
              <a:t>vor</a:t>
            </a:r>
            <a:r>
              <a:rPr lang="en-US" dirty="0"/>
              <a:t> fi </a:t>
            </a:r>
            <a:r>
              <a:rPr lang="en-US" dirty="0" err="1"/>
              <a:t>trecute</a:t>
            </a:r>
            <a:r>
              <a:rPr lang="en-US" dirty="0"/>
              <a:t> </a:t>
            </a:r>
            <a:r>
              <a:rPr lang="en-US" dirty="0" err="1"/>
              <a:t>toti</a:t>
            </a:r>
            <a:r>
              <a:rPr lang="en-US" dirty="0"/>
              <a:t> termini a </a:t>
            </a:r>
            <a:r>
              <a:rPr lang="en-US" dirty="0" err="1"/>
              <a:t>tuturor</a:t>
            </a:r>
            <a:r>
              <a:rPr lang="en-US" dirty="0"/>
              <a:t> </a:t>
            </a:r>
            <a:r>
              <a:rPr lang="en-US" dirty="0" err="1"/>
              <a:t>functiilor</a:t>
            </a:r>
            <a:endParaRPr lang="en-US" dirty="0"/>
          </a:p>
          <a:p>
            <a:pPr lvl="1"/>
            <a:r>
              <a:rPr lang="en-US" dirty="0"/>
              <a:t>In </a:t>
            </a:r>
            <a:r>
              <a:rPr lang="en-US" dirty="0" err="1"/>
              <a:t>tabelul</a:t>
            </a:r>
            <a:r>
              <a:rPr lang="en-US" dirty="0"/>
              <a:t> de </a:t>
            </a:r>
            <a:r>
              <a:rPr lang="en-US" dirty="0" err="1"/>
              <a:t>acoperire</a:t>
            </a:r>
            <a:r>
              <a:rPr lang="en-US" dirty="0"/>
              <a:t> </a:t>
            </a:r>
            <a:r>
              <a:rPr lang="en-US" dirty="0" err="1"/>
              <a:t>implicanti</a:t>
            </a:r>
            <a:r>
              <a:rPr lang="en-US" dirty="0"/>
              <a:t> </a:t>
            </a:r>
            <a:r>
              <a:rPr lang="en-US" dirty="0" err="1"/>
              <a:t>primi</a:t>
            </a:r>
            <a:r>
              <a:rPr lang="en-US" dirty="0"/>
              <a:t> pot fi </a:t>
            </a:r>
            <a:r>
              <a:rPr lang="en-US" dirty="0" err="1"/>
              <a:t>folosite</a:t>
            </a:r>
            <a:r>
              <a:rPr lang="en-US" dirty="0"/>
              <a:t> </a:t>
            </a:r>
            <a:r>
              <a:rPr lang="en-US" dirty="0" err="1"/>
              <a:t>pentru</a:t>
            </a:r>
            <a:r>
              <a:rPr lang="en-US" dirty="0"/>
              <a:t> </a:t>
            </a:r>
            <a:r>
              <a:rPr lang="en-US" dirty="0" err="1"/>
              <a:t>acoperirea</a:t>
            </a:r>
            <a:r>
              <a:rPr lang="en-US" dirty="0"/>
              <a:t> </a:t>
            </a:r>
            <a:r>
              <a:rPr lang="en-US" dirty="0" err="1"/>
              <a:t>functiilor</a:t>
            </a:r>
            <a:r>
              <a:rPr lang="en-US" dirty="0"/>
              <a:t> </a:t>
            </a:r>
            <a:r>
              <a:rPr lang="en-US" dirty="0" err="1"/>
              <a:t>daca</a:t>
            </a:r>
            <a:r>
              <a:rPr lang="en-US" dirty="0"/>
              <a:t> </a:t>
            </a:r>
            <a:r>
              <a:rPr lang="en-US" dirty="0" err="1"/>
              <a:t>poarta</a:t>
            </a:r>
            <a:r>
              <a:rPr lang="en-US" dirty="0"/>
              <a:t> </a:t>
            </a:r>
            <a:r>
              <a:rPr lang="en-US" dirty="0" err="1"/>
              <a:t>indicatorul</a:t>
            </a:r>
            <a:r>
              <a:rPr lang="en-US" dirty="0"/>
              <a:t> </a:t>
            </a:r>
            <a:r>
              <a:rPr lang="en-US" dirty="0" err="1"/>
              <a:t>functiei</a:t>
            </a:r>
            <a:r>
              <a:rPr lang="en-US" dirty="0"/>
              <a:t> </a:t>
            </a:r>
          </a:p>
        </p:txBody>
      </p:sp>
    </p:spTree>
    <p:extLst>
      <p:ext uri="{BB962C8B-B14F-4D97-AF65-F5344CB8AC3E}">
        <p14:creationId xmlns:p14="http://schemas.microsoft.com/office/powerpoint/2010/main" val="528094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14" name="PlaceHolder 2"/>
          <p:cNvSpPr>
            <a:spLocks noGrp="1"/>
          </p:cNvSpPr>
          <p:nvPr>
            <p:ph/>
          </p:nvPr>
        </p:nvSpPr>
        <p:spPr>
          <a:xfrm>
            <a:off x="503238" y="1768475"/>
            <a:ext cx="9072562" cy="4384675"/>
          </a:xfrm>
          <a:noFill/>
          <a:ln w="0">
            <a:noFill/>
          </a:ln>
        </p:spPr>
        <p:txBody>
          <a:bodyPr lIns="0" tIns="0" rIns="0" bIns="0" anchor="t">
            <a:noAutofit/>
          </a:bodyPr>
          <a:lstStyle/>
          <a:p>
            <a:r>
              <a:rPr lang="en-US" dirty="0" err="1"/>
              <a:t>Utilizarea</a:t>
            </a:r>
            <a:r>
              <a:rPr lang="en-US" dirty="0"/>
              <a:t> </a:t>
            </a:r>
            <a:r>
              <a:rPr lang="en-US" dirty="0" err="1"/>
              <a:t>metodei</a:t>
            </a:r>
            <a:r>
              <a:rPr lang="en-US" dirty="0"/>
              <a:t> in </a:t>
            </a:r>
            <a:r>
              <a:rPr lang="en-US" dirty="0" err="1"/>
              <a:t>cazul</a:t>
            </a:r>
            <a:r>
              <a:rPr lang="en-US" dirty="0"/>
              <a:t> </a:t>
            </a:r>
            <a:r>
              <a:rPr lang="en-US" dirty="0" err="1"/>
              <a:t>minimizarii</a:t>
            </a:r>
            <a:r>
              <a:rPr lang="en-US" dirty="0"/>
              <a:t> </a:t>
            </a:r>
            <a:r>
              <a:rPr lang="en-US" dirty="0" err="1"/>
              <a:t>functiilor</a:t>
            </a:r>
            <a:r>
              <a:rPr lang="en-US" dirty="0"/>
              <a:t> </a:t>
            </a:r>
            <a:r>
              <a:rPr lang="en-US" dirty="0" err="1"/>
              <a:t>logice</a:t>
            </a:r>
            <a:r>
              <a:rPr lang="en-US" dirty="0"/>
              <a:t> cu multiple </a:t>
            </a:r>
            <a:r>
              <a:rPr lang="en-US" dirty="0" err="1"/>
              <a:t>iesiri</a:t>
            </a:r>
            <a:endParaRPr lang="en-US" dirty="0"/>
          </a:p>
          <a:p>
            <a:r>
              <a:rPr lang="en-US" dirty="0" err="1"/>
              <a:t>Exemplu</a:t>
            </a:r>
            <a:endParaRPr lang="en-US" dirty="0"/>
          </a:p>
          <a:p>
            <a:pPr lvl="1"/>
            <a:r>
              <a:rPr lang="en-US" dirty="0"/>
              <a:t>Fα={1, 3, 5, 7, 13, 15}</a:t>
            </a:r>
          </a:p>
          <a:p>
            <a:pPr lvl="1"/>
            <a:r>
              <a:rPr lang="en-US" dirty="0"/>
              <a:t>F</a:t>
            </a:r>
            <a:r>
              <a:rPr lang="el-GR" dirty="0"/>
              <a:t>β</a:t>
            </a:r>
            <a:r>
              <a:rPr lang="en-US" dirty="0"/>
              <a:t>={8, 9, 10, 11, 13, 15}</a:t>
            </a:r>
          </a:p>
          <a:p>
            <a:pPr lvl="1"/>
            <a:r>
              <a:rPr lang="en-US" dirty="0" err="1"/>
              <a:t>Termenii</a:t>
            </a:r>
            <a:r>
              <a:rPr lang="en-US" dirty="0"/>
              <a:t> sunt </a:t>
            </a:r>
            <a:r>
              <a:rPr lang="en-US" dirty="0" err="1"/>
              <a:t>ordonare</a:t>
            </a:r>
            <a:r>
              <a:rPr lang="en-US" dirty="0"/>
              <a:t> </a:t>
            </a:r>
            <a:r>
              <a:rPr lang="en-US" dirty="0" err="1"/>
              <a:t>dupa</a:t>
            </a:r>
            <a:r>
              <a:rPr lang="en-US" dirty="0"/>
              <a:t> </a:t>
            </a:r>
            <a:r>
              <a:rPr lang="en-US" dirty="0" err="1"/>
              <a:t>pindere</a:t>
            </a:r>
            <a:r>
              <a:rPr lang="en-US" dirty="0"/>
              <a:t> </a:t>
            </a:r>
          </a:p>
          <a:p>
            <a:pPr lvl="1"/>
            <a:r>
              <a:rPr lang="en-US" dirty="0"/>
              <a:t>Se indica </a:t>
            </a:r>
            <a:r>
              <a:rPr lang="en-US" dirty="0" err="1"/>
              <a:t>aparenenta</a:t>
            </a:r>
            <a:r>
              <a:rPr lang="en-US" dirty="0"/>
              <a:t> </a:t>
            </a:r>
            <a:r>
              <a:rPr lang="en-US" dirty="0" err="1"/>
              <a:t>termenilor</a:t>
            </a:r>
            <a:endParaRPr lang="en-US" dirty="0"/>
          </a:p>
        </p:txBody>
      </p:sp>
      <p:graphicFrame>
        <p:nvGraphicFramePr>
          <p:cNvPr id="4" name="Table 3">
            <a:extLst>
              <a:ext uri="{FF2B5EF4-FFF2-40B4-BE49-F238E27FC236}">
                <a16:creationId xmlns:a16="http://schemas.microsoft.com/office/drawing/2014/main" id="{ADE3B505-1272-4CA0-BB0E-3296CAFCBEC2}"/>
              </a:ext>
            </a:extLst>
          </p:cNvPr>
          <p:cNvGraphicFramePr>
            <a:graphicFrameLocks noGrp="1"/>
          </p:cNvGraphicFramePr>
          <p:nvPr>
            <p:extLst>
              <p:ext uri="{D42A27DB-BD31-4B8C-83A1-F6EECF244321}">
                <p14:modId xmlns:p14="http://schemas.microsoft.com/office/powerpoint/2010/main" val="764656949"/>
              </p:ext>
            </p:extLst>
          </p:nvPr>
        </p:nvGraphicFramePr>
        <p:xfrm>
          <a:off x="6894973" y="3960812"/>
          <a:ext cx="2979174" cy="3392125"/>
        </p:xfrm>
        <a:graphic>
          <a:graphicData uri="http://schemas.openxmlformats.org/drawingml/2006/table">
            <a:tbl>
              <a:tblPr>
                <a:tableStyleId>{5C22544A-7EE6-4342-B048-85BDC9FD1C3A}</a:tableStyleId>
              </a:tblPr>
              <a:tblGrid>
                <a:gridCol w="993058">
                  <a:extLst>
                    <a:ext uri="{9D8B030D-6E8A-4147-A177-3AD203B41FA5}">
                      <a16:colId xmlns:a16="http://schemas.microsoft.com/office/drawing/2014/main" val="756077217"/>
                    </a:ext>
                  </a:extLst>
                </a:gridCol>
                <a:gridCol w="993058">
                  <a:extLst>
                    <a:ext uri="{9D8B030D-6E8A-4147-A177-3AD203B41FA5}">
                      <a16:colId xmlns:a16="http://schemas.microsoft.com/office/drawing/2014/main" val="418183296"/>
                    </a:ext>
                  </a:extLst>
                </a:gridCol>
                <a:gridCol w="993058">
                  <a:extLst>
                    <a:ext uri="{9D8B030D-6E8A-4147-A177-3AD203B41FA5}">
                      <a16:colId xmlns:a16="http://schemas.microsoft.com/office/drawing/2014/main" val="2407397136"/>
                    </a:ext>
                  </a:extLst>
                </a:gridCol>
              </a:tblGrid>
              <a:tr h="308375">
                <a:tc>
                  <a:txBody>
                    <a:bodyPr/>
                    <a:lstStyle/>
                    <a:p>
                      <a:pPr algn="ctr" fontAlgn="b"/>
                      <a:r>
                        <a:rPr lang="en-US" sz="1800" u="none" strike="noStrike" dirty="0" err="1">
                          <a:effectLst/>
                        </a:rPr>
                        <a:t>pondere</a:t>
                      </a:r>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rPr>
                        <a:t>temeni</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indicator</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130897"/>
                  </a:ext>
                </a:extLst>
              </a:tr>
              <a:tr h="308375">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1800" u="none" strike="noStrike">
                          <a:effectLst/>
                        </a:rPr>
                        <a:t>α</a:t>
                      </a:r>
                      <a:endParaRPr lang="el-GR"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2219007"/>
                  </a:ext>
                </a:extLst>
              </a:tr>
              <a:tr h="308375">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1800" u="none" strike="noStrike" dirty="0">
                          <a:effectLst/>
                        </a:rPr>
                        <a:t>β</a:t>
                      </a:r>
                      <a:endParaRPr lang="el-GR"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5349800"/>
                  </a:ext>
                </a:extLst>
              </a:tr>
              <a:tr h="308375">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1800" u="none" strike="noStrike">
                          <a:effectLst/>
                        </a:rPr>
                        <a:t>α</a:t>
                      </a:r>
                      <a:endParaRPr lang="el-GR"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82925451"/>
                  </a:ext>
                </a:extLst>
              </a:tr>
              <a:tr h="308375">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1800" u="none" strike="noStrike" dirty="0">
                          <a:effectLst/>
                        </a:rPr>
                        <a:t>α</a:t>
                      </a:r>
                      <a:endParaRPr lang="el-GR"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12630306"/>
                  </a:ext>
                </a:extLst>
              </a:tr>
              <a:tr h="308375">
                <a:tc>
                  <a:txBody>
                    <a:bodyPr/>
                    <a:lstStyle/>
                    <a:p>
                      <a:pPr algn="ctr" fontAlgn="b"/>
                      <a:endParaRPr lang="en-US" sz="18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800" u="none" strike="noStrike" dirty="0">
                          <a:effectLst/>
                        </a:rPr>
                        <a:t>9</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1800" u="none" strike="noStrike" dirty="0">
                          <a:effectLst/>
                        </a:rPr>
                        <a:t>β</a:t>
                      </a:r>
                      <a:endParaRPr lang="el-GR"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0517460"/>
                  </a:ext>
                </a:extLst>
              </a:tr>
              <a:tr h="308375">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1800" u="none" strike="noStrike" dirty="0">
                          <a:effectLst/>
                        </a:rPr>
                        <a:t>β</a:t>
                      </a:r>
                      <a:endParaRPr lang="el-GR"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9467231"/>
                  </a:ext>
                </a:extLst>
              </a:tr>
              <a:tr h="308375">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1800" u="none" strike="noStrike" dirty="0">
                          <a:effectLst/>
                        </a:rPr>
                        <a:t>α</a:t>
                      </a:r>
                      <a:endParaRPr lang="el-GR"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38017038"/>
                  </a:ext>
                </a:extLst>
              </a:tr>
              <a:tr h="308375">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800" u="none" strike="noStrike" dirty="0">
                          <a:effectLst/>
                        </a:rPr>
                        <a:t>11</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1800" u="none" strike="noStrike" dirty="0">
                          <a:effectLst/>
                        </a:rPr>
                        <a:t>β</a:t>
                      </a:r>
                      <a:endParaRPr lang="el-GR"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77507033"/>
                  </a:ext>
                </a:extLst>
              </a:tr>
              <a:tr h="308375">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1800" u="none" strike="noStrike" dirty="0">
                          <a:effectLst/>
                        </a:rPr>
                        <a:t>αβ</a:t>
                      </a:r>
                      <a:endParaRPr lang="el-GR"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8134378"/>
                  </a:ext>
                </a:extLst>
              </a:tr>
              <a:tr h="308375">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1800" u="none" strike="noStrike" dirty="0">
                          <a:effectLst/>
                        </a:rPr>
                        <a:t>15</a:t>
                      </a:r>
                      <a:endParaRPr lang="en-US"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1800" u="none" strike="noStrike" dirty="0">
                          <a:effectLst/>
                        </a:rPr>
                        <a:t>αβ</a:t>
                      </a:r>
                      <a:endParaRPr lang="el-GR"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18137227"/>
                  </a:ext>
                </a:extLst>
              </a:tr>
            </a:tbl>
          </a:graphicData>
        </a:graphic>
      </p:graphicFrame>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EBC1E77-A170-47DD-8B68-A1A899755CE8}"/>
                  </a:ext>
                </a:extLst>
              </p14:cNvPr>
              <p14:cNvContentPartPr/>
              <p14:nvPr/>
            </p14:nvContentPartPr>
            <p14:xfrm>
              <a:off x="2015431" y="3459964"/>
              <a:ext cx="4680" cy="5760"/>
            </p14:xfrm>
          </p:contentPart>
        </mc:Choice>
        <mc:Fallback>
          <p:pic>
            <p:nvPicPr>
              <p:cNvPr id="5" name="Ink 4">
                <a:extLst>
                  <a:ext uri="{FF2B5EF4-FFF2-40B4-BE49-F238E27FC236}">
                    <a16:creationId xmlns:a16="http://schemas.microsoft.com/office/drawing/2014/main" id="{5EBC1E77-A170-47DD-8B68-A1A899755CE8}"/>
                  </a:ext>
                </a:extLst>
              </p:cNvPr>
              <p:cNvPicPr/>
              <p:nvPr/>
            </p:nvPicPr>
            <p:blipFill>
              <a:blip r:embed="rId3"/>
              <a:stretch>
                <a:fillRect/>
              </a:stretch>
            </p:blipFill>
            <p:spPr>
              <a:xfrm>
                <a:off x="2006431" y="3450964"/>
                <a:ext cx="22320" cy="23400"/>
              </a:xfrm>
              <a:prstGeom prst="rect">
                <a:avLst/>
              </a:prstGeom>
            </p:spPr>
          </p:pic>
        </mc:Fallback>
      </mc:AlternateContent>
    </p:spTree>
    <p:extLst>
      <p:ext uri="{BB962C8B-B14F-4D97-AF65-F5344CB8AC3E}">
        <p14:creationId xmlns:p14="http://schemas.microsoft.com/office/powerpoint/2010/main" val="38485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Expresii algebrice</a:t>
            </a:r>
          </a:p>
        </p:txBody>
      </p:sp>
      <p:sp>
        <p:nvSpPr>
          <p:cNvPr id="47" name="PlaceHolder 2"/>
          <p:cNvSpPr>
            <a:spLocks noGrp="1"/>
          </p:cNvSpPr>
          <p:nvPr>
            <p:ph/>
          </p:nvPr>
        </p:nvSpPr>
        <p:spPr>
          <a:xfrm>
            <a:off x="504000" y="1769040"/>
            <a:ext cx="9071640" cy="504756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2600" b="0" strike="noStrike" spc="-1">
                <a:latin typeface="Arial"/>
                <a:ea typeface="Microsoft YaHei"/>
              </a:rPr>
              <a:t>forma normală (canonică) disjunctivă:</a:t>
            </a:r>
            <a:endParaRPr lang="en-US" sz="2600" b="0" strike="noStrike" spc="-1">
              <a:latin typeface="Arial"/>
            </a:endParaRPr>
          </a:p>
          <a:p>
            <a:pPr marL="864000" lvl="1" indent="-324000">
              <a:spcAft>
                <a:spcPts val="1134"/>
              </a:spcAft>
              <a:buClr>
                <a:srgbClr val="000000"/>
              </a:buClr>
              <a:buSzPct val="75000"/>
              <a:buFont typeface="Symbol" charset="2"/>
              <a:buChar char=""/>
            </a:pPr>
            <a:r>
              <a:rPr lang="en-US" sz="2400" b="0" strike="noStrike" spc="-1">
                <a:latin typeface="Arial"/>
              </a:rPr>
              <a:t>f(x</a:t>
            </a:r>
            <a:r>
              <a:rPr lang="en-US" sz="2400" b="0" strike="noStrike" spc="-1" baseline="-33000">
                <a:latin typeface="Arial"/>
              </a:rPr>
              <a:t>1</a:t>
            </a:r>
            <a:r>
              <a:rPr lang="en-US" sz="2400" b="0" strike="noStrike" spc="-1">
                <a:latin typeface="Arial"/>
              </a:rPr>
              <a:t>, x</a:t>
            </a:r>
            <a:r>
              <a:rPr lang="en-US" sz="2400" b="0" strike="noStrike" spc="-1" baseline="-33000">
                <a:latin typeface="Arial"/>
              </a:rPr>
              <a:t>2</a:t>
            </a:r>
            <a:r>
              <a:rPr lang="en-US" sz="2400" b="0" strike="noStrike" spc="-1">
                <a:latin typeface="Arial"/>
              </a:rPr>
              <a:t>, ..., x</a:t>
            </a:r>
            <a:r>
              <a:rPr lang="en-US" sz="2400" b="0" strike="noStrike" spc="-1" baseline="-33000">
                <a:latin typeface="Arial"/>
              </a:rPr>
              <a:t>n</a:t>
            </a:r>
            <a:r>
              <a:rPr lang="en-US" sz="2400" b="0" strike="noStrike" spc="-1">
                <a:latin typeface="Arial"/>
              </a:rPr>
              <a:t>) = A</a:t>
            </a:r>
            <a:r>
              <a:rPr lang="en-US" sz="2400" b="0" strike="noStrike" spc="-1" baseline="-33000">
                <a:latin typeface="Arial"/>
              </a:rPr>
              <a:t>1</a:t>
            </a:r>
            <a:r>
              <a:rPr lang="en-US" sz="2400" b="0" strike="noStrike" spc="-1">
                <a:latin typeface="Arial"/>
              </a:rPr>
              <a:t> + A</a:t>
            </a:r>
            <a:r>
              <a:rPr lang="en-US" sz="2400" b="0" strike="noStrike" spc="-1" baseline="-33000">
                <a:latin typeface="Arial"/>
              </a:rPr>
              <a:t>2</a:t>
            </a:r>
            <a:r>
              <a:rPr lang="en-US" sz="2400" b="0" strike="noStrike" spc="-1">
                <a:latin typeface="Arial"/>
              </a:rPr>
              <a:t> + ... A</a:t>
            </a:r>
            <a:r>
              <a:rPr lang="en-US" sz="2400" b="0" strike="noStrike" spc="-1" baseline="-33000">
                <a:latin typeface="Arial"/>
              </a:rPr>
              <a:t>n</a:t>
            </a:r>
            <a:r>
              <a:rPr lang="en-US" sz="2400" b="0" strike="noStrike" spc="-1">
                <a:latin typeface="Arial"/>
              </a:rPr>
              <a:t>, unde A</a:t>
            </a:r>
            <a:r>
              <a:rPr lang="en-US" sz="2400" b="0" strike="noStrike" spc="-1" baseline="-33000">
                <a:latin typeface="Arial"/>
              </a:rPr>
              <a:t>i</a:t>
            </a:r>
            <a:r>
              <a:rPr lang="en-US" sz="2400" b="0" strike="noStrike" spc="-1">
                <a:latin typeface="Arial"/>
              </a:rPr>
              <a:t> este minterm </a:t>
            </a:r>
          </a:p>
          <a:p>
            <a:pPr marL="864000" lvl="1" indent="-324000">
              <a:spcAft>
                <a:spcPts val="1134"/>
              </a:spcAft>
              <a:buClr>
                <a:srgbClr val="000000"/>
              </a:buClr>
              <a:buSzPct val="75000"/>
              <a:buFont typeface="Symbol" charset="2"/>
              <a:buChar char=""/>
            </a:pPr>
            <a:r>
              <a:rPr lang="en-US" sz="2400" b="0" strike="noStrike" spc="-1">
                <a:latin typeface="Arial"/>
              </a:rPr>
              <a:t>Y(A,B,C) = A * B * C + A * B * C + A * B * C +A * B * C</a:t>
            </a:r>
          </a:p>
          <a:p>
            <a:pPr marL="432000" indent="-324000">
              <a:spcAft>
                <a:spcPts val="1414"/>
              </a:spcAft>
              <a:buClr>
                <a:srgbClr val="000000"/>
              </a:buClr>
              <a:buSzPct val="45000"/>
              <a:buFont typeface="Wingdings" charset="2"/>
              <a:buChar char=""/>
            </a:pPr>
            <a:r>
              <a:rPr lang="en-US" sz="2600" b="0" strike="noStrike" spc="-1">
                <a:latin typeface="Arial"/>
              </a:rPr>
              <a:t>forma echivalenţilor zecimali a termenilor minimali</a:t>
            </a:r>
          </a:p>
          <a:p>
            <a:pPr marL="864000" lvl="1" indent="-324000">
              <a:spcAft>
                <a:spcPts val="1134"/>
              </a:spcAft>
              <a:buClr>
                <a:srgbClr val="000000"/>
              </a:buClr>
              <a:buSzPct val="75000"/>
              <a:buFont typeface="Symbol" charset="2"/>
              <a:buChar char=""/>
            </a:pPr>
            <a:r>
              <a:rPr lang="en-US" sz="2400" b="0" strike="noStrike" spc="-1">
                <a:latin typeface="Arial"/>
              </a:rPr>
              <a:t>f(x</a:t>
            </a:r>
            <a:r>
              <a:rPr lang="en-US" sz="2400" b="0" strike="noStrike" spc="-1" baseline="-33000">
                <a:latin typeface="Arial"/>
              </a:rPr>
              <a:t>1</a:t>
            </a:r>
            <a:r>
              <a:rPr lang="en-US" sz="2400" b="0" strike="noStrike" spc="-1">
                <a:latin typeface="Arial"/>
              </a:rPr>
              <a:t>, x</a:t>
            </a:r>
            <a:r>
              <a:rPr lang="en-US" sz="2400" b="0" strike="noStrike" spc="-1" baseline="-33000">
                <a:latin typeface="Arial"/>
              </a:rPr>
              <a:t>2</a:t>
            </a:r>
            <a:r>
              <a:rPr lang="en-US" sz="2400" b="0" strike="noStrike" spc="-1">
                <a:latin typeface="Arial"/>
              </a:rPr>
              <a:t>, ..., x</a:t>
            </a:r>
            <a:r>
              <a:rPr lang="en-US" sz="2400" b="0" strike="noStrike" spc="-1" baseline="-33000">
                <a:latin typeface="Arial"/>
              </a:rPr>
              <a:t>n</a:t>
            </a:r>
            <a:r>
              <a:rPr lang="en-US" sz="2400" b="0" strike="noStrike" spc="-1">
                <a:latin typeface="Arial"/>
              </a:rPr>
              <a:t>) = {i | A</a:t>
            </a:r>
            <a:r>
              <a:rPr lang="en-US" sz="2400" b="0" strike="noStrike" spc="-1" baseline="-33000">
                <a:latin typeface="Arial"/>
              </a:rPr>
              <a:t>i</a:t>
            </a:r>
            <a:r>
              <a:rPr lang="en-US" sz="2400" b="0" strike="noStrike" spc="-1">
                <a:latin typeface="Arial"/>
              </a:rPr>
              <a:t> </a:t>
            </a:r>
            <a:r>
              <a:rPr lang="en-US" sz="2400" b="0" strike="noStrike" spc="-1">
                <a:latin typeface="Arial"/>
                <a:ea typeface="Arial"/>
              </a:rPr>
              <a:t>= 1</a:t>
            </a:r>
            <a:r>
              <a:rPr lang="en-US" sz="2400" b="0" strike="noStrike" spc="-1">
                <a:latin typeface="Arial"/>
              </a:rPr>
              <a:t>}</a:t>
            </a:r>
          </a:p>
          <a:p>
            <a:pPr marL="864000" lvl="1" indent="-324000">
              <a:spcAft>
                <a:spcPts val="1134"/>
              </a:spcAft>
              <a:buClr>
                <a:srgbClr val="000000"/>
              </a:buClr>
              <a:buSzPct val="75000"/>
              <a:buFont typeface="Symbol" charset="2"/>
              <a:buChar char=""/>
            </a:pPr>
            <a:r>
              <a:rPr lang="en-US" sz="2400" b="0" strike="noStrike" spc="-1">
                <a:latin typeface="Arial"/>
              </a:rPr>
              <a:t>f(A,B,C) = {1,4,5,7}</a:t>
            </a:r>
          </a:p>
          <a:p>
            <a:pPr marL="432000" indent="-324000">
              <a:spcAft>
                <a:spcPts val="1414"/>
              </a:spcAft>
              <a:buClr>
                <a:srgbClr val="000000"/>
              </a:buClr>
              <a:buSzPct val="45000"/>
              <a:buFont typeface="Wingdings" charset="2"/>
              <a:buChar char=""/>
            </a:pPr>
            <a:r>
              <a:rPr lang="en-US" sz="2600" b="0" strike="noStrike" spc="-1">
                <a:latin typeface="Arial"/>
              </a:rPr>
              <a:t>forma normală (canonică) conjunctivă:</a:t>
            </a:r>
          </a:p>
          <a:p>
            <a:pPr marL="864000" lvl="1" indent="-324000">
              <a:spcAft>
                <a:spcPts val="1134"/>
              </a:spcAft>
              <a:buClr>
                <a:srgbClr val="000000"/>
              </a:buClr>
              <a:buSzPct val="75000"/>
              <a:buFont typeface="Symbol" charset="2"/>
              <a:buChar char=""/>
            </a:pPr>
            <a:r>
              <a:rPr lang="en-US" sz="2400" b="0" strike="noStrike" spc="-1">
                <a:latin typeface="Arial"/>
              </a:rPr>
              <a:t>f(x</a:t>
            </a:r>
            <a:r>
              <a:rPr lang="en-US" sz="2400" b="0" strike="noStrike" spc="-1" baseline="-33000">
                <a:latin typeface="Arial"/>
              </a:rPr>
              <a:t>1</a:t>
            </a:r>
            <a:r>
              <a:rPr lang="en-US" sz="2400" b="0" strike="noStrike" spc="-1">
                <a:latin typeface="Arial"/>
              </a:rPr>
              <a:t>, x</a:t>
            </a:r>
            <a:r>
              <a:rPr lang="en-US" sz="2400" b="0" strike="noStrike" spc="-1" baseline="-33000">
                <a:latin typeface="Arial"/>
              </a:rPr>
              <a:t>2</a:t>
            </a:r>
            <a:r>
              <a:rPr lang="en-US" sz="2400" b="0" strike="noStrike" spc="-1">
                <a:latin typeface="Arial"/>
              </a:rPr>
              <a:t>, ..., x</a:t>
            </a:r>
            <a:r>
              <a:rPr lang="en-US" sz="2400" b="0" strike="noStrike" spc="-1" baseline="-33000">
                <a:latin typeface="Arial"/>
              </a:rPr>
              <a:t>n</a:t>
            </a:r>
            <a:r>
              <a:rPr lang="en-US" sz="2400" b="0" strike="noStrike" spc="-1">
                <a:latin typeface="Arial"/>
              </a:rPr>
              <a:t>) = B</a:t>
            </a:r>
            <a:r>
              <a:rPr lang="en-US" sz="2400" b="0" strike="noStrike" spc="-1" baseline="-33000">
                <a:latin typeface="Arial"/>
              </a:rPr>
              <a:t>1</a:t>
            </a:r>
            <a:r>
              <a:rPr lang="en-US" sz="2400" b="0" strike="noStrike" spc="-1">
                <a:latin typeface="Arial"/>
              </a:rPr>
              <a:t> * B</a:t>
            </a:r>
            <a:r>
              <a:rPr lang="en-US" sz="2400" b="0" strike="noStrike" spc="-1" baseline="-33000">
                <a:latin typeface="Arial"/>
              </a:rPr>
              <a:t>2</a:t>
            </a:r>
            <a:r>
              <a:rPr lang="en-US" sz="2400" b="0" strike="noStrike" spc="-1">
                <a:latin typeface="Arial"/>
              </a:rPr>
              <a:t> * ... B</a:t>
            </a:r>
            <a:r>
              <a:rPr lang="en-US" sz="2400" b="0" strike="noStrike" spc="-1" baseline="-33000">
                <a:latin typeface="Arial"/>
              </a:rPr>
              <a:t>n</a:t>
            </a:r>
            <a:r>
              <a:rPr lang="en-US" sz="2400" b="0" strike="noStrike" spc="-1">
                <a:latin typeface="Arial"/>
              </a:rPr>
              <a:t>, unde B</a:t>
            </a:r>
            <a:r>
              <a:rPr lang="en-US" sz="2400" b="0" strike="noStrike" spc="-1" baseline="-33000">
                <a:latin typeface="Arial"/>
              </a:rPr>
              <a:t>i</a:t>
            </a:r>
            <a:r>
              <a:rPr lang="en-US" sz="2400" b="0" strike="noStrike" spc="-1">
                <a:latin typeface="Arial"/>
              </a:rPr>
              <a:t> este maxterm </a:t>
            </a:r>
          </a:p>
          <a:p>
            <a:pPr marL="864000" lvl="1" indent="-324000">
              <a:spcAft>
                <a:spcPts val="1134"/>
              </a:spcAft>
              <a:buClr>
                <a:srgbClr val="000000"/>
              </a:buClr>
              <a:buSzPct val="75000"/>
              <a:buFont typeface="Symbol" charset="2"/>
              <a:buChar char=""/>
            </a:pPr>
            <a:r>
              <a:rPr lang="en-US" sz="2400" b="0" strike="noStrike" spc="-1">
                <a:latin typeface="Arial"/>
              </a:rPr>
              <a:t>Y(A,B,C) = (A+B+C) * (A+B+C)* (A + B + C) * (A + B + 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14" name="PlaceHolder 2"/>
          <p:cNvSpPr>
            <a:spLocks noGrp="1"/>
          </p:cNvSpPr>
          <p:nvPr>
            <p:ph/>
          </p:nvPr>
        </p:nvSpPr>
        <p:spPr>
          <a:xfrm>
            <a:off x="503238" y="1768475"/>
            <a:ext cx="9072562" cy="4384675"/>
          </a:xfrm>
          <a:noFill/>
          <a:ln w="0">
            <a:noFill/>
          </a:ln>
        </p:spPr>
        <p:txBody>
          <a:bodyPr lIns="0" tIns="0" rIns="0" bIns="0" anchor="t">
            <a:noAutofit/>
          </a:bodyPr>
          <a:lstStyle/>
          <a:p>
            <a:r>
              <a:rPr lang="en-US" dirty="0" err="1"/>
              <a:t>Utilizarea</a:t>
            </a:r>
            <a:r>
              <a:rPr lang="en-US" dirty="0"/>
              <a:t> </a:t>
            </a:r>
            <a:r>
              <a:rPr lang="en-US" dirty="0" err="1"/>
              <a:t>metodei</a:t>
            </a:r>
            <a:r>
              <a:rPr lang="en-US" dirty="0"/>
              <a:t> in </a:t>
            </a:r>
            <a:r>
              <a:rPr lang="en-US" dirty="0" err="1"/>
              <a:t>cazul</a:t>
            </a:r>
            <a:r>
              <a:rPr lang="en-US" dirty="0"/>
              <a:t> </a:t>
            </a:r>
            <a:r>
              <a:rPr lang="en-US" dirty="0" err="1"/>
              <a:t>minimizarii</a:t>
            </a:r>
            <a:r>
              <a:rPr lang="en-US" dirty="0"/>
              <a:t> </a:t>
            </a:r>
            <a:r>
              <a:rPr lang="en-US" dirty="0" err="1"/>
              <a:t>functiilor</a:t>
            </a:r>
            <a:r>
              <a:rPr lang="en-US" dirty="0"/>
              <a:t> </a:t>
            </a:r>
            <a:r>
              <a:rPr lang="en-US" dirty="0" err="1"/>
              <a:t>logice</a:t>
            </a:r>
            <a:r>
              <a:rPr lang="en-US" dirty="0"/>
              <a:t> cu multiple </a:t>
            </a:r>
            <a:r>
              <a:rPr lang="en-US" dirty="0" err="1"/>
              <a:t>iesiri</a:t>
            </a:r>
            <a:endParaRPr lang="en-US" dirty="0"/>
          </a:p>
        </p:txBody>
      </p:sp>
      <p:graphicFrame>
        <p:nvGraphicFramePr>
          <p:cNvPr id="5" name="Table 4">
            <a:extLst>
              <a:ext uri="{FF2B5EF4-FFF2-40B4-BE49-F238E27FC236}">
                <a16:creationId xmlns:a16="http://schemas.microsoft.com/office/drawing/2014/main" id="{FB024B6F-445B-494F-A903-A91087015BFB}"/>
              </a:ext>
            </a:extLst>
          </p:cNvPr>
          <p:cNvGraphicFramePr>
            <a:graphicFrameLocks noGrp="1"/>
          </p:cNvGraphicFramePr>
          <p:nvPr>
            <p:extLst>
              <p:ext uri="{D42A27DB-BD31-4B8C-83A1-F6EECF244321}">
                <p14:modId xmlns:p14="http://schemas.microsoft.com/office/powerpoint/2010/main" val="777014435"/>
              </p:ext>
            </p:extLst>
          </p:nvPr>
        </p:nvGraphicFramePr>
        <p:xfrm>
          <a:off x="3417989" y="2290096"/>
          <a:ext cx="6404435" cy="4967950"/>
        </p:xfrm>
        <a:graphic>
          <a:graphicData uri="http://schemas.openxmlformats.org/drawingml/2006/table">
            <a:tbl>
              <a:tblPr>
                <a:tableStyleId>{5C22544A-7EE6-4342-B048-85BDC9FD1C3A}</a:tableStyleId>
              </a:tblPr>
              <a:tblGrid>
                <a:gridCol w="1280887">
                  <a:extLst>
                    <a:ext uri="{9D8B030D-6E8A-4147-A177-3AD203B41FA5}">
                      <a16:colId xmlns:a16="http://schemas.microsoft.com/office/drawing/2014/main" val="3767637259"/>
                    </a:ext>
                  </a:extLst>
                </a:gridCol>
                <a:gridCol w="1280887">
                  <a:extLst>
                    <a:ext uri="{9D8B030D-6E8A-4147-A177-3AD203B41FA5}">
                      <a16:colId xmlns:a16="http://schemas.microsoft.com/office/drawing/2014/main" val="1835313255"/>
                    </a:ext>
                  </a:extLst>
                </a:gridCol>
                <a:gridCol w="1280887">
                  <a:extLst>
                    <a:ext uri="{9D8B030D-6E8A-4147-A177-3AD203B41FA5}">
                      <a16:colId xmlns:a16="http://schemas.microsoft.com/office/drawing/2014/main" val="1212094100"/>
                    </a:ext>
                  </a:extLst>
                </a:gridCol>
                <a:gridCol w="1280887">
                  <a:extLst>
                    <a:ext uri="{9D8B030D-6E8A-4147-A177-3AD203B41FA5}">
                      <a16:colId xmlns:a16="http://schemas.microsoft.com/office/drawing/2014/main" val="3309077892"/>
                    </a:ext>
                  </a:extLst>
                </a:gridCol>
                <a:gridCol w="1280887">
                  <a:extLst>
                    <a:ext uri="{9D8B030D-6E8A-4147-A177-3AD203B41FA5}">
                      <a16:colId xmlns:a16="http://schemas.microsoft.com/office/drawing/2014/main" val="1833498467"/>
                    </a:ext>
                  </a:extLst>
                </a:gridCol>
              </a:tblGrid>
              <a:tr h="655382">
                <a:tc>
                  <a:txBody>
                    <a:bodyPr/>
                    <a:lstStyle/>
                    <a:p>
                      <a:pPr algn="ctr" fontAlgn="b"/>
                      <a:r>
                        <a:rPr lang="en-US" sz="2000" u="none" strike="noStrike" dirty="0" err="1">
                          <a:effectLst/>
                        </a:rPr>
                        <a:t>pondere</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err="1">
                          <a:effectLst/>
                        </a:rPr>
                        <a:t>temeni</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indicator</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err="1">
                          <a:effectLst/>
                        </a:rPr>
                        <a:t>impl</a:t>
                      </a:r>
                      <a:r>
                        <a:rPr lang="en-US" sz="2000" u="none" strike="noStrike" dirty="0">
                          <a:effectLst/>
                        </a:rPr>
                        <a:t>. Ord. 2</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indicator</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7527350"/>
                  </a:ext>
                </a:extLst>
              </a:tr>
              <a:tr h="331736">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 3 (2)</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50291"/>
                  </a:ext>
                </a:extLst>
              </a:tr>
              <a:tr h="331736">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8✓</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 5 (4)</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a:effectLst/>
                        </a:rPr>
                        <a:t>α</a:t>
                      </a:r>
                      <a:endParaRPr lang="el-GR"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20308095"/>
                  </a:ext>
                </a:extLst>
              </a:tr>
              <a:tr h="331736">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8, 9 (1)</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0262501"/>
                  </a:ext>
                </a:extLst>
              </a:tr>
              <a:tr h="331736">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8, 10 (2)</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6113475"/>
                  </a:ext>
                </a:extLst>
              </a:tr>
              <a:tr h="331736">
                <a:tc>
                  <a:txBody>
                    <a:bodyPr/>
                    <a:lstStyle/>
                    <a:p>
                      <a:pPr algn="ctr" fontAlgn="b"/>
                      <a:endParaRPr lang="en-US" sz="20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3, 7 (4)</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78056916"/>
                  </a:ext>
                </a:extLst>
              </a:tr>
              <a:tr h="331736">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5, 7 (2)</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r>
                        <a:rPr lang="el-GR" sz="2000" u="none" strike="noStrike">
                          <a:effectLst/>
                        </a:rPr>
                        <a:t>α</a:t>
                      </a:r>
                      <a:endParaRPr lang="el-GR"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775506572"/>
                  </a:ext>
                </a:extLst>
              </a:tr>
              <a:tr h="331736">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a:effectLst/>
                        </a:rPr>
                        <a:t>α</a:t>
                      </a:r>
                      <a:endParaRPr lang="el-GR"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5, 13 (8)</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6732781"/>
                  </a:ext>
                </a:extLst>
              </a:tr>
              <a:tr h="331736">
                <a:tc>
                  <a:txBody>
                    <a:bodyPr/>
                    <a:lstStyle/>
                    <a:p>
                      <a:pPr algn="ctr" fontAlgn="b"/>
                      <a:endParaRPr lang="en-US" sz="20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9, 11 (2)</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745188"/>
                  </a:ext>
                </a:extLst>
              </a:tr>
              <a:tr h="331736">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13✓</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αβ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9, 13 (4)</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17939154"/>
                  </a:ext>
                </a:extLst>
              </a:tr>
              <a:tr h="331736">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15✓</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10, 11 (1)</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90864"/>
                  </a:ext>
                </a:extLst>
              </a:tr>
              <a:tr h="331736">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7,15 (8)</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5532300"/>
                  </a:ext>
                </a:extLst>
              </a:tr>
              <a:tr h="331736">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11, 15 (4)</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3971542"/>
                  </a:ext>
                </a:extLst>
              </a:tr>
              <a:tr h="331736">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13,15 (2)</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αβ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9175162"/>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B6C4E66-E20C-4E1A-A3A1-BF979B278145}"/>
                  </a:ext>
                </a:extLst>
              </p14:cNvPr>
              <p14:cNvContentPartPr/>
              <p14:nvPr/>
            </p14:nvContentPartPr>
            <p14:xfrm>
              <a:off x="8114551" y="3112924"/>
              <a:ext cx="360" cy="360"/>
            </p14:xfrm>
          </p:contentPart>
        </mc:Choice>
        <mc:Fallback>
          <p:pic>
            <p:nvPicPr>
              <p:cNvPr id="2" name="Ink 1">
                <a:extLst>
                  <a:ext uri="{FF2B5EF4-FFF2-40B4-BE49-F238E27FC236}">
                    <a16:creationId xmlns:a16="http://schemas.microsoft.com/office/drawing/2014/main" id="{5B6C4E66-E20C-4E1A-A3A1-BF979B278145}"/>
                  </a:ext>
                </a:extLst>
              </p:cNvPr>
              <p:cNvPicPr/>
              <p:nvPr/>
            </p:nvPicPr>
            <p:blipFill>
              <a:blip r:embed="rId3"/>
              <a:stretch>
                <a:fillRect/>
              </a:stretch>
            </p:blipFill>
            <p:spPr>
              <a:xfrm>
                <a:off x="8105911" y="310392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28464E3-BCF3-40F4-A42C-879B9BEC6EB0}"/>
                  </a:ext>
                </a:extLst>
              </p14:cNvPr>
              <p14:cNvContentPartPr/>
              <p14:nvPr/>
            </p14:nvContentPartPr>
            <p14:xfrm>
              <a:off x="8246311" y="3811684"/>
              <a:ext cx="5400" cy="2520"/>
            </p14:xfrm>
          </p:contentPart>
        </mc:Choice>
        <mc:Fallback>
          <p:pic>
            <p:nvPicPr>
              <p:cNvPr id="3" name="Ink 2">
                <a:extLst>
                  <a:ext uri="{FF2B5EF4-FFF2-40B4-BE49-F238E27FC236}">
                    <a16:creationId xmlns:a16="http://schemas.microsoft.com/office/drawing/2014/main" id="{828464E3-BCF3-40F4-A42C-879B9BEC6EB0}"/>
                  </a:ext>
                </a:extLst>
              </p:cNvPr>
              <p:cNvPicPr/>
              <p:nvPr/>
            </p:nvPicPr>
            <p:blipFill>
              <a:blip r:embed="rId3"/>
              <a:stretch>
                <a:fillRect/>
              </a:stretch>
            </p:blipFill>
            <p:spPr>
              <a:xfrm>
                <a:off x="8237311" y="3803044"/>
                <a:ext cx="23040" cy="20160"/>
              </a:xfrm>
              <a:prstGeom prst="rect">
                <a:avLst/>
              </a:prstGeom>
            </p:spPr>
          </p:pic>
        </mc:Fallback>
      </mc:AlternateContent>
      <p:grpSp>
        <p:nvGrpSpPr>
          <p:cNvPr id="7" name="Group 6">
            <a:extLst>
              <a:ext uri="{FF2B5EF4-FFF2-40B4-BE49-F238E27FC236}">
                <a16:creationId xmlns:a16="http://schemas.microsoft.com/office/drawing/2014/main" id="{7D0C810E-B517-4066-9998-57D7CA3BBE5E}"/>
              </a:ext>
            </a:extLst>
          </p:cNvPr>
          <p:cNvGrpSpPr/>
          <p:nvPr/>
        </p:nvGrpSpPr>
        <p:grpSpPr>
          <a:xfrm>
            <a:off x="8241631" y="5179684"/>
            <a:ext cx="31680" cy="15120"/>
            <a:chOff x="8241631" y="5179684"/>
            <a:chExt cx="31680" cy="15120"/>
          </a:xfrm>
        </p:grpSpPr>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C6CCB465-D2CF-43B1-94F6-F13D11B68FEA}"/>
                    </a:ext>
                  </a:extLst>
                </p14:cNvPr>
                <p14:cNvContentPartPr/>
                <p14:nvPr/>
              </p14:nvContentPartPr>
              <p14:xfrm>
                <a:off x="8270791" y="5188324"/>
                <a:ext cx="2520" cy="6480"/>
              </p14:xfrm>
            </p:contentPart>
          </mc:Choice>
          <mc:Fallback>
            <p:pic>
              <p:nvPicPr>
                <p:cNvPr id="4" name="Ink 3">
                  <a:extLst>
                    <a:ext uri="{FF2B5EF4-FFF2-40B4-BE49-F238E27FC236}">
                      <a16:creationId xmlns:a16="http://schemas.microsoft.com/office/drawing/2014/main" id="{C6CCB465-D2CF-43B1-94F6-F13D11B68FEA}"/>
                    </a:ext>
                  </a:extLst>
                </p:cNvPr>
                <p:cNvPicPr/>
                <p:nvPr/>
              </p:nvPicPr>
              <p:blipFill>
                <a:blip r:embed="rId3"/>
                <a:stretch>
                  <a:fillRect/>
                </a:stretch>
              </p:blipFill>
              <p:spPr>
                <a:xfrm>
                  <a:off x="8261791" y="5179324"/>
                  <a:ext cx="201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41DCDC0-C74B-4EE0-9ED1-48B14C46BF59}"/>
                    </a:ext>
                  </a:extLst>
                </p14:cNvPr>
                <p14:cNvContentPartPr/>
                <p14:nvPr/>
              </p14:nvContentPartPr>
              <p14:xfrm>
                <a:off x="8241631" y="5179684"/>
                <a:ext cx="29520" cy="9000"/>
              </p14:xfrm>
            </p:contentPart>
          </mc:Choice>
          <mc:Fallback>
            <p:pic>
              <p:nvPicPr>
                <p:cNvPr id="6" name="Ink 5">
                  <a:extLst>
                    <a:ext uri="{FF2B5EF4-FFF2-40B4-BE49-F238E27FC236}">
                      <a16:creationId xmlns:a16="http://schemas.microsoft.com/office/drawing/2014/main" id="{341DCDC0-C74B-4EE0-9ED1-48B14C46BF59}"/>
                    </a:ext>
                  </a:extLst>
                </p:cNvPr>
                <p:cNvPicPr/>
                <p:nvPr/>
              </p:nvPicPr>
              <p:blipFill>
                <a:blip r:embed="rId7"/>
                <a:stretch>
                  <a:fillRect/>
                </a:stretch>
              </p:blipFill>
              <p:spPr>
                <a:xfrm>
                  <a:off x="8232991" y="5170684"/>
                  <a:ext cx="4716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7761F1BF-84EB-47AF-BCBC-30F28D91F6EA}"/>
                  </a:ext>
                </a:extLst>
              </p14:cNvPr>
              <p14:cNvContentPartPr/>
              <p14:nvPr/>
            </p14:nvContentPartPr>
            <p14:xfrm>
              <a:off x="8938231" y="5128564"/>
              <a:ext cx="360" cy="360"/>
            </p14:xfrm>
          </p:contentPart>
        </mc:Choice>
        <mc:Fallback>
          <p:pic>
            <p:nvPicPr>
              <p:cNvPr id="8" name="Ink 7">
                <a:extLst>
                  <a:ext uri="{FF2B5EF4-FFF2-40B4-BE49-F238E27FC236}">
                    <a16:creationId xmlns:a16="http://schemas.microsoft.com/office/drawing/2014/main" id="{7761F1BF-84EB-47AF-BCBC-30F28D91F6EA}"/>
                  </a:ext>
                </a:extLst>
              </p:cNvPr>
              <p:cNvPicPr/>
              <p:nvPr/>
            </p:nvPicPr>
            <p:blipFill>
              <a:blip r:embed="rId3"/>
              <a:stretch>
                <a:fillRect/>
              </a:stretch>
            </p:blipFill>
            <p:spPr>
              <a:xfrm>
                <a:off x="8929231" y="511992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5BB5C492-1F33-424B-B617-1EBF56061FC6}"/>
                  </a:ext>
                </a:extLst>
              </p14:cNvPr>
              <p14:cNvContentPartPr/>
              <p14:nvPr/>
            </p14:nvContentPartPr>
            <p14:xfrm>
              <a:off x="8992951" y="5107324"/>
              <a:ext cx="6480" cy="15120"/>
            </p14:xfrm>
          </p:contentPart>
        </mc:Choice>
        <mc:Fallback>
          <p:pic>
            <p:nvPicPr>
              <p:cNvPr id="9" name="Ink 8">
                <a:extLst>
                  <a:ext uri="{FF2B5EF4-FFF2-40B4-BE49-F238E27FC236}">
                    <a16:creationId xmlns:a16="http://schemas.microsoft.com/office/drawing/2014/main" id="{5BB5C492-1F33-424B-B617-1EBF56061FC6}"/>
                  </a:ext>
                </a:extLst>
              </p:cNvPr>
              <p:cNvPicPr/>
              <p:nvPr/>
            </p:nvPicPr>
            <p:blipFill>
              <a:blip r:embed="rId10"/>
              <a:stretch>
                <a:fillRect/>
              </a:stretch>
            </p:blipFill>
            <p:spPr>
              <a:xfrm>
                <a:off x="8983951" y="5098324"/>
                <a:ext cx="24120" cy="32760"/>
              </a:xfrm>
              <a:prstGeom prst="rect">
                <a:avLst/>
              </a:prstGeom>
            </p:spPr>
          </p:pic>
        </mc:Fallback>
      </mc:AlternateContent>
      <p:grpSp>
        <p:nvGrpSpPr>
          <p:cNvPr id="13" name="Group 12">
            <a:extLst>
              <a:ext uri="{FF2B5EF4-FFF2-40B4-BE49-F238E27FC236}">
                <a16:creationId xmlns:a16="http://schemas.microsoft.com/office/drawing/2014/main" id="{8FB872BA-CF42-42EE-833C-ED1C7319C704}"/>
              </a:ext>
            </a:extLst>
          </p:cNvPr>
          <p:cNvGrpSpPr/>
          <p:nvPr/>
        </p:nvGrpSpPr>
        <p:grpSpPr>
          <a:xfrm>
            <a:off x="5606431" y="5544004"/>
            <a:ext cx="360" cy="360"/>
            <a:chOff x="5606431" y="5544004"/>
            <a:chExt cx="360" cy="360"/>
          </a:xfrm>
        </p:grpSpPr>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D76B26C1-304A-4A81-A66B-E01D451DFF88}"/>
                    </a:ext>
                  </a:extLst>
                </p14:cNvPr>
                <p14:cNvContentPartPr/>
                <p14:nvPr/>
              </p14:nvContentPartPr>
              <p14:xfrm>
                <a:off x="5606431" y="5544004"/>
                <a:ext cx="360" cy="360"/>
              </p14:xfrm>
            </p:contentPart>
          </mc:Choice>
          <mc:Fallback>
            <p:pic>
              <p:nvPicPr>
                <p:cNvPr id="10" name="Ink 9">
                  <a:extLst>
                    <a:ext uri="{FF2B5EF4-FFF2-40B4-BE49-F238E27FC236}">
                      <a16:creationId xmlns:a16="http://schemas.microsoft.com/office/drawing/2014/main" id="{D76B26C1-304A-4A81-A66B-E01D451DFF88}"/>
                    </a:ext>
                  </a:extLst>
                </p:cNvPr>
                <p:cNvPicPr/>
                <p:nvPr/>
              </p:nvPicPr>
              <p:blipFill>
                <a:blip r:embed="rId3"/>
                <a:stretch>
                  <a:fillRect/>
                </a:stretch>
              </p:blipFill>
              <p:spPr>
                <a:xfrm>
                  <a:off x="5597431" y="553536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CFDAFE25-7937-46B5-B76A-EA30ABD5DB78}"/>
                    </a:ext>
                  </a:extLst>
                </p14:cNvPr>
                <p14:cNvContentPartPr/>
                <p14:nvPr/>
              </p14:nvContentPartPr>
              <p14:xfrm>
                <a:off x="5606431" y="5544004"/>
                <a:ext cx="360" cy="360"/>
              </p14:xfrm>
            </p:contentPart>
          </mc:Choice>
          <mc:Fallback>
            <p:pic>
              <p:nvPicPr>
                <p:cNvPr id="11" name="Ink 10">
                  <a:extLst>
                    <a:ext uri="{FF2B5EF4-FFF2-40B4-BE49-F238E27FC236}">
                      <a16:creationId xmlns:a16="http://schemas.microsoft.com/office/drawing/2014/main" id="{CFDAFE25-7937-46B5-B76A-EA30ABD5DB78}"/>
                    </a:ext>
                  </a:extLst>
                </p:cNvPr>
                <p:cNvPicPr/>
                <p:nvPr/>
              </p:nvPicPr>
              <p:blipFill>
                <a:blip r:embed="rId3"/>
                <a:stretch>
                  <a:fillRect/>
                </a:stretch>
              </p:blipFill>
              <p:spPr>
                <a:xfrm>
                  <a:off x="5597431" y="553536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9F636361-90D1-4F2E-8C59-999C8A8D902C}"/>
                    </a:ext>
                  </a:extLst>
                </p14:cNvPr>
                <p14:cNvContentPartPr/>
                <p14:nvPr/>
              </p14:nvContentPartPr>
              <p14:xfrm>
                <a:off x="5606431" y="5544004"/>
                <a:ext cx="360" cy="360"/>
              </p14:xfrm>
            </p:contentPart>
          </mc:Choice>
          <mc:Fallback>
            <p:pic>
              <p:nvPicPr>
                <p:cNvPr id="12" name="Ink 11">
                  <a:extLst>
                    <a:ext uri="{FF2B5EF4-FFF2-40B4-BE49-F238E27FC236}">
                      <a16:creationId xmlns:a16="http://schemas.microsoft.com/office/drawing/2014/main" id="{9F636361-90D1-4F2E-8C59-999C8A8D902C}"/>
                    </a:ext>
                  </a:extLst>
                </p:cNvPr>
                <p:cNvPicPr/>
                <p:nvPr/>
              </p:nvPicPr>
              <p:blipFill>
                <a:blip r:embed="rId3"/>
                <a:stretch>
                  <a:fillRect/>
                </a:stretch>
              </p:blipFill>
              <p:spPr>
                <a:xfrm>
                  <a:off x="5597431" y="5535364"/>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19902D75-FF8A-4DC0-9FA6-67ACC769ABBA}"/>
                  </a:ext>
                </a:extLst>
              </p14:cNvPr>
              <p14:cNvContentPartPr/>
              <p14:nvPr/>
            </p14:nvContentPartPr>
            <p14:xfrm>
              <a:off x="9091951" y="5756764"/>
              <a:ext cx="29520" cy="21600"/>
            </p14:xfrm>
          </p:contentPart>
        </mc:Choice>
        <mc:Fallback>
          <p:pic>
            <p:nvPicPr>
              <p:cNvPr id="14" name="Ink 13">
                <a:extLst>
                  <a:ext uri="{FF2B5EF4-FFF2-40B4-BE49-F238E27FC236}">
                    <a16:creationId xmlns:a16="http://schemas.microsoft.com/office/drawing/2014/main" id="{19902D75-FF8A-4DC0-9FA6-67ACC769ABBA}"/>
                  </a:ext>
                </a:extLst>
              </p:cNvPr>
              <p:cNvPicPr/>
              <p:nvPr/>
            </p:nvPicPr>
            <p:blipFill>
              <a:blip r:embed="rId15"/>
              <a:stretch>
                <a:fillRect/>
              </a:stretch>
            </p:blipFill>
            <p:spPr>
              <a:xfrm>
                <a:off x="9083311" y="5748124"/>
                <a:ext cx="471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26397EB8-4DEE-477D-ADB3-2273915B526F}"/>
                  </a:ext>
                </a:extLst>
              </p14:cNvPr>
              <p14:cNvContentPartPr/>
              <p14:nvPr/>
            </p14:nvContentPartPr>
            <p14:xfrm>
              <a:off x="9102751" y="6129004"/>
              <a:ext cx="18000" cy="14040"/>
            </p14:xfrm>
          </p:contentPart>
        </mc:Choice>
        <mc:Fallback>
          <p:pic>
            <p:nvPicPr>
              <p:cNvPr id="15" name="Ink 14">
                <a:extLst>
                  <a:ext uri="{FF2B5EF4-FFF2-40B4-BE49-F238E27FC236}">
                    <a16:creationId xmlns:a16="http://schemas.microsoft.com/office/drawing/2014/main" id="{26397EB8-4DEE-477D-ADB3-2273915B526F}"/>
                  </a:ext>
                </a:extLst>
              </p:cNvPr>
              <p:cNvPicPr/>
              <p:nvPr/>
            </p:nvPicPr>
            <p:blipFill>
              <a:blip r:embed="rId17"/>
              <a:stretch>
                <a:fillRect/>
              </a:stretch>
            </p:blipFill>
            <p:spPr>
              <a:xfrm>
                <a:off x="9093751" y="6120004"/>
                <a:ext cx="35640" cy="31680"/>
              </a:xfrm>
              <a:prstGeom prst="rect">
                <a:avLst/>
              </a:prstGeom>
            </p:spPr>
          </p:pic>
        </mc:Fallback>
      </mc:AlternateContent>
    </p:spTree>
    <p:extLst>
      <p:ext uri="{BB962C8B-B14F-4D97-AF65-F5344CB8AC3E}">
        <p14:creationId xmlns:p14="http://schemas.microsoft.com/office/powerpoint/2010/main" val="505710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14" name="PlaceHolder 2"/>
          <p:cNvSpPr>
            <a:spLocks noGrp="1"/>
          </p:cNvSpPr>
          <p:nvPr>
            <p:ph/>
          </p:nvPr>
        </p:nvSpPr>
        <p:spPr>
          <a:xfrm>
            <a:off x="503238" y="1768475"/>
            <a:ext cx="9072562" cy="4384675"/>
          </a:xfrm>
          <a:noFill/>
          <a:ln w="0">
            <a:noFill/>
          </a:ln>
        </p:spPr>
        <p:txBody>
          <a:bodyPr lIns="0" tIns="0" rIns="0" bIns="0" anchor="t">
            <a:noAutofit/>
          </a:bodyPr>
          <a:lstStyle/>
          <a:p>
            <a:r>
              <a:rPr lang="en-US" dirty="0" err="1"/>
              <a:t>Utilizarea</a:t>
            </a:r>
            <a:r>
              <a:rPr lang="en-US" dirty="0"/>
              <a:t> </a:t>
            </a:r>
            <a:r>
              <a:rPr lang="en-US" dirty="0" err="1"/>
              <a:t>metodei</a:t>
            </a:r>
            <a:r>
              <a:rPr lang="en-US" dirty="0"/>
              <a:t> in </a:t>
            </a:r>
            <a:r>
              <a:rPr lang="en-US" dirty="0" err="1"/>
              <a:t>cazul</a:t>
            </a:r>
            <a:r>
              <a:rPr lang="en-US" dirty="0"/>
              <a:t> </a:t>
            </a:r>
            <a:r>
              <a:rPr lang="en-US" dirty="0" err="1"/>
              <a:t>minimizarii</a:t>
            </a:r>
            <a:r>
              <a:rPr lang="en-US" dirty="0"/>
              <a:t> </a:t>
            </a:r>
            <a:r>
              <a:rPr lang="en-US" dirty="0" err="1"/>
              <a:t>functiilor</a:t>
            </a:r>
            <a:r>
              <a:rPr lang="en-US" dirty="0"/>
              <a:t> </a:t>
            </a:r>
            <a:r>
              <a:rPr lang="en-US" dirty="0" err="1"/>
              <a:t>logice</a:t>
            </a:r>
            <a:r>
              <a:rPr lang="en-US" dirty="0"/>
              <a:t> cu multiple </a:t>
            </a:r>
            <a:r>
              <a:rPr lang="en-US" dirty="0" err="1"/>
              <a:t>iesiri</a:t>
            </a:r>
            <a:endParaRPr lang="en-US" dirty="0"/>
          </a:p>
        </p:txBody>
      </p:sp>
      <p:graphicFrame>
        <p:nvGraphicFramePr>
          <p:cNvPr id="4" name="Table 3">
            <a:extLst>
              <a:ext uri="{FF2B5EF4-FFF2-40B4-BE49-F238E27FC236}">
                <a16:creationId xmlns:a16="http://schemas.microsoft.com/office/drawing/2014/main" id="{2BED40DB-E04E-4AF8-A5E7-77FAFBD22AB6}"/>
              </a:ext>
            </a:extLst>
          </p:cNvPr>
          <p:cNvGraphicFramePr>
            <a:graphicFrameLocks noGrp="1"/>
          </p:cNvGraphicFramePr>
          <p:nvPr>
            <p:extLst>
              <p:ext uri="{D42A27DB-BD31-4B8C-83A1-F6EECF244321}">
                <p14:modId xmlns:p14="http://schemas.microsoft.com/office/powerpoint/2010/main" val="385965654"/>
              </p:ext>
            </p:extLst>
          </p:nvPr>
        </p:nvGraphicFramePr>
        <p:xfrm>
          <a:off x="503238" y="1406525"/>
          <a:ext cx="9577386" cy="6082212"/>
        </p:xfrm>
        <a:graphic>
          <a:graphicData uri="http://schemas.openxmlformats.org/drawingml/2006/table">
            <a:tbl>
              <a:tblPr>
                <a:tableStyleId>{5C22544A-7EE6-4342-B048-85BDC9FD1C3A}</a:tableStyleId>
              </a:tblPr>
              <a:tblGrid>
                <a:gridCol w="1089587">
                  <a:extLst>
                    <a:ext uri="{9D8B030D-6E8A-4147-A177-3AD203B41FA5}">
                      <a16:colId xmlns:a16="http://schemas.microsoft.com/office/drawing/2014/main" val="1552260895"/>
                    </a:ext>
                  </a:extLst>
                </a:gridCol>
                <a:gridCol w="1170039">
                  <a:extLst>
                    <a:ext uri="{9D8B030D-6E8A-4147-A177-3AD203B41FA5}">
                      <a16:colId xmlns:a16="http://schemas.microsoft.com/office/drawing/2014/main" val="1677152436"/>
                    </a:ext>
                  </a:extLst>
                </a:gridCol>
                <a:gridCol w="1209367">
                  <a:extLst>
                    <a:ext uri="{9D8B030D-6E8A-4147-A177-3AD203B41FA5}">
                      <a16:colId xmlns:a16="http://schemas.microsoft.com/office/drawing/2014/main" val="3384729682"/>
                    </a:ext>
                  </a:extLst>
                </a:gridCol>
                <a:gridCol w="1661652">
                  <a:extLst>
                    <a:ext uri="{9D8B030D-6E8A-4147-A177-3AD203B41FA5}">
                      <a16:colId xmlns:a16="http://schemas.microsoft.com/office/drawing/2014/main" val="1811029267"/>
                    </a:ext>
                  </a:extLst>
                </a:gridCol>
                <a:gridCol w="1012722">
                  <a:extLst>
                    <a:ext uri="{9D8B030D-6E8A-4147-A177-3AD203B41FA5}">
                      <a16:colId xmlns:a16="http://schemas.microsoft.com/office/drawing/2014/main" val="2977707393"/>
                    </a:ext>
                  </a:extLst>
                </a:gridCol>
                <a:gridCol w="2212260">
                  <a:extLst>
                    <a:ext uri="{9D8B030D-6E8A-4147-A177-3AD203B41FA5}">
                      <a16:colId xmlns:a16="http://schemas.microsoft.com/office/drawing/2014/main" val="1946055040"/>
                    </a:ext>
                  </a:extLst>
                </a:gridCol>
                <a:gridCol w="1221759">
                  <a:extLst>
                    <a:ext uri="{9D8B030D-6E8A-4147-A177-3AD203B41FA5}">
                      <a16:colId xmlns:a16="http://schemas.microsoft.com/office/drawing/2014/main" val="2569375981"/>
                    </a:ext>
                  </a:extLst>
                </a:gridCol>
              </a:tblGrid>
              <a:tr h="454781">
                <a:tc>
                  <a:txBody>
                    <a:bodyPr/>
                    <a:lstStyle/>
                    <a:p>
                      <a:pPr algn="ctr" fontAlgn="b"/>
                      <a:r>
                        <a:rPr lang="en-US" sz="2000" u="none" strike="noStrike" dirty="0" err="1">
                          <a:effectLst/>
                        </a:rPr>
                        <a:t>pondere</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err="1">
                          <a:effectLst/>
                        </a:rPr>
                        <a:t>temeni</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indicator</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err="1">
                          <a:effectLst/>
                        </a:rPr>
                        <a:t>impl</a:t>
                      </a:r>
                      <a:r>
                        <a:rPr lang="en-US" sz="2000" u="none" strike="noStrike" dirty="0">
                          <a:effectLst/>
                        </a:rPr>
                        <a:t>. Ord. 2</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indicator</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err="1">
                          <a:effectLst/>
                        </a:rPr>
                        <a:t>impl</a:t>
                      </a:r>
                      <a:r>
                        <a:rPr lang="en-US" sz="2000" u="none" strike="noStrike" dirty="0">
                          <a:effectLst/>
                        </a:rPr>
                        <a:t>. Ord. 3</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indicator</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0910223"/>
                  </a:ext>
                </a:extLst>
              </a:tr>
              <a:tr h="454781">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1, 3 (2)✓</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a:effectLst/>
                        </a:rPr>
                        <a:t>α</a:t>
                      </a:r>
                      <a:endParaRPr lang="el-GR"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1,3,5,7 (2,4) (b)</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71537847"/>
                  </a:ext>
                </a:extLst>
              </a:tr>
              <a:tr h="454781">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8✓</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 5 (4)✓</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8,9,10,11 (1,2) (c)</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084207"/>
                  </a:ext>
                </a:extLst>
              </a:tr>
              <a:tr h="454781">
                <a:tc>
                  <a:txBody>
                    <a:bodyPr/>
                    <a:lstStyle/>
                    <a:p>
                      <a:pPr algn="ct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8, 9 (1)✓</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5,7,13,15 (2,8) (d)</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a:effectLst/>
                        </a:rPr>
                        <a:t>α</a:t>
                      </a:r>
                      <a:endParaRPr lang="el-GR"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99390714"/>
                  </a:ext>
                </a:extLst>
              </a:tr>
              <a:tr h="454781">
                <a:tc>
                  <a:txBody>
                    <a:bodyPr/>
                    <a:lstStyle/>
                    <a:p>
                      <a:pPr algn="ctr" fontAlgn="b"/>
                      <a:endParaRPr lang="en-US" sz="2000" b="0" i="0" u="none" strike="noStrike">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8, 10 (2)✓</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9,11,13,15 (2,4) (e)</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1296934"/>
                  </a:ext>
                </a:extLst>
              </a:tr>
              <a:tr h="242550">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9✓</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a:effectLst/>
                        </a:rPr>
                        <a:t>β</a:t>
                      </a:r>
                      <a:endParaRPr lang="el-GR"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3, 7 (4)✓</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46306816"/>
                  </a:ext>
                </a:extLst>
              </a:tr>
              <a:tr h="242550">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10✓</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5, 7 (2)✓</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a:effectLst/>
                        </a:rPr>
                        <a:t>α</a:t>
                      </a:r>
                      <a:endParaRPr lang="el-GR"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64798941"/>
                  </a:ext>
                </a:extLst>
              </a:tr>
              <a:tr h="454781">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a:effectLst/>
                        </a:rPr>
                        <a:t>5, 13 (8)✓</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63089468"/>
                  </a:ext>
                </a:extLst>
              </a:tr>
              <a:tr h="454781">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a:effectLst/>
                        </a:rPr>
                        <a:t>β</a:t>
                      </a:r>
                      <a:endParaRPr lang="el-GR"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9, 11 (2)✓</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a:effectLst/>
                        </a:rPr>
                        <a:t>β</a:t>
                      </a:r>
                      <a:endParaRPr lang="el-GR"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7071035"/>
                  </a:ext>
                </a:extLst>
              </a:tr>
              <a:tr h="454781">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13✓</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αβ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9, 13 (4)✓</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6919859"/>
                  </a:ext>
                </a:extLst>
              </a:tr>
              <a:tr h="454781">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15✓</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10, 11 (1)✓</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6477529"/>
                  </a:ext>
                </a:extLst>
              </a:tr>
              <a:tr h="454781">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7,15 (8)✓</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l-GR" sz="2000" u="none" strike="noStrike" dirty="0">
                          <a:effectLst/>
                        </a:rPr>
                        <a:t>α</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2549988"/>
                  </a:ext>
                </a:extLst>
              </a:tr>
              <a:tr h="454781">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11, 15 (4)✓</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67031526"/>
                  </a:ext>
                </a:extLst>
              </a:tr>
              <a:tr h="454781">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000" u="none" strike="noStrike" dirty="0">
                          <a:effectLst/>
                        </a:rPr>
                        <a:t>13,15 (2) (a)</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l-GR" sz="2000" u="none" strike="noStrike" dirty="0">
                          <a:effectLst/>
                        </a:rPr>
                        <a:t>αβ</a:t>
                      </a:r>
                      <a:endParaRPr lang="el-GR"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33993064"/>
                  </a:ext>
                </a:extLst>
              </a:tr>
            </a:tbl>
          </a:graphicData>
        </a:graphic>
      </p:graphicFrame>
    </p:spTree>
    <p:extLst>
      <p:ext uri="{BB962C8B-B14F-4D97-AF65-F5344CB8AC3E}">
        <p14:creationId xmlns:p14="http://schemas.microsoft.com/office/powerpoint/2010/main" val="831952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14" name="PlaceHolder 2"/>
          <p:cNvSpPr>
            <a:spLocks noGrp="1"/>
          </p:cNvSpPr>
          <p:nvPr>
            <p:ph/>
          </p:nvPr>
        </p:nvSpPr>
        <p:spPr>
          <a:xfrm>
            <a:off x="503238" y="1768475"/>
            <a:ext cx="9072562" cy="4384675"/>
          </a:xfrm>
          <a:noFill/>
          <a:ln w="0">
            <a:noFill/>
          </a:ln>
        </p:spPr>
        <p:txBody>
          <a:bodyPr lIns="0" tIns="0" rIns="0" bIns="0" anchor="t">
            <a:noAutofit/>
          </a:bodyPr>
          <a:lstStyle/>
          <a:p>
            <a:r>
              <a:rPr lang="en-US" dirty="0" err="1"/>
              <a:t>Utilizarea</a:t>
            </a:r>
            <a:r>
              <a:rPr lang="en-US" dirty="0"/>
              <a:t> </a:t>
            </a:r>
            <a:r>
              <a:rPr lang="en-US" dirty="0" err="1"/>
              <a:t>metodei</a:t>
            </a:r>
            <a:r>
              <a:rPr lang="en-US" dirty="0"/>
              <a:t> in </a:t>
            </a:r>
            <a:r>
              <a:rPr lang="en-US" dirty="0" err="1"/>
              <a:t>cazul</a:t>
            </a:r>
            <a:r>
              <a:rPr lang="en-US" dirty="0"/>
              <a:t> </a:t>
            </a:r>
            <a:r>
              <a:rPr lang="en-US" dirty="0" err="1"/>
              <a:t>minimizarii</a:t>
            </a:r>
            <a:r>
              <a:rPr lang="en-US" dirty="0"/>
              <a:t> </a:t>
            </a:r>
            <a:r>
              <a:rPr lang="en-US" dirty="0" err="1"/>
              <a:t>functiilor</a:t>
            </a:r>
            <a:r>
              <a:rPr lang="en-US" dirty="0"/>
              <a:t> </a:t>
            </a:r>
            <a:r>
              <a:rPr lang="en-US" dirty="0" err="1"/>
              <a:t>logice</a:t>
            </a:r>
            <a:r>
              <a:rPr lang="en-US" dirty="0"/>
              <a:t> cu multiple </a:t>
            </a:r>
            <a:r>
              <a:rPr lang="en-US" dirty="0" err="1"/>
              <a:t>iesiri</a:t>
            </a:r>
            <a:endParaRPr lang="en-US" dirty="0"/>
          </a:p>
          <a:p>
            <a:r>
              <a:rPr lang="en-US" dirty="0" err="1"/>
              <a:t>Tabelul</a:t>
            </a:r>
            <a:r>
              <a:rPr lang="en-US" dirty="0"/>
              <a:t> de </a:t>
            </a:r>
            <a:r>
              <a:rPr lang="en-US" dirty="0" err="1"/>
              <a:t>acoperire</a:t>
            </a:r>
            <a:endParaRPr lang="en-US" dirty="0"/>
          </a:p>
        </p:txBody>
      </p:sp>
      <p:graphicFrame>
        <p:nvGraphicFramePr>
          <p:cNvPr id="7" name="Table 6">
            <a:extLst>
              <a:ext uri="{FF2B5EF4-FFF2-40B4-BE49-F238E27FC236}">
                <a16:creationId xmlns:a16="http://schemas.microsoft.com/office/drawing/2014/main" id="{8B48281A-F769-4C48-99CC-E62E3DE03D14}"/>
              </a:ext>
            </a:extLst>
          </p:cNvPr>
          <p:cNvGraphicFramePr/>
          <p:nvPr>
            <p:extLst>
              <p:ext uri="{D42A27DB-BD31-4B8C-83A1-F6EECF244321}">
                <p14:modId xmlns:p14="http://schemas.microsoft.com/office/powerpoint/2010/main" val="2047892631"/>
              </p:ext>
            </p:extLst>
          </p:nvPr>
        </p:nvGraphicFramePr>
        <p:xfrm>
          <a:off x="503238" y="3244962"/>
          <a:ext cx="8984889" cy="2834640"/>
        </p:xfrm>
        <a:graphic>
          <a:graphicData uri="http://schemas.openxmlformats.org/drawingml/2006/table">
            <a:tbl>
              <a:tblPr bandRow="1">
                <a:tableStyleId>{616DA210-FB5B-4158-B5E0-FEB733F419BA}</a:tableStyleId>
              </a:tblPr>
              <a:tblGrid>
                <a:gridCol w="656968">
                  <a:extLst>
                    <a:ext uri="{9D8B030D-6E8A-4147-A177-3AD203B41FA5}">
                      <a16:colId xmlns:a16="http://schemas.microsoft.com/office/drawing/2014/main" val="1066676583"/>
                    </a:ext>
                  </a:extLst>
                </a:gridCol>
                <a:gridCol w="643613">
                  <a:extLst>
                    <a:ext uri="{9D8B030D-6E8A-4147-A177-3AD203B41FA5}">
                      <a16:colId xmlns:a16="http://schemas.microsoft.com/office/drawing/2014/main" val="20000"/>
                    </a:ext>
                  </a:extLst>
                </a:gridCol>
                <a:gridCol w="640359">
                  <a:extLst>
                    <a:ext uri="{9D8B030D-6E8A-4147-A177-3AD203B41FA5}">
                      <a16:colId xmlns:a16="http://schemas.microsoft.com/office/drawing/2014/main" val="20003"/>
                    </a:ext>
                  </a:extLst>
                </a:gridCol>
                <a:gridCol w="640359">
                  <a:extLst>
                    <a:ext uri="{9D8B030D-6E8A-4147-A177-3AD203B41FA5}">
                      <a16:colId xmlns:a16="http://schemas.microsoft.com/office/drawing/2014/main" val="20004"/>
                    </a:ext>
                  </a:extLst>
                </a:gridCol>
                <a:gridCol w="640359">
                  <a:extLst>
                    <a:ext uri="{9D8B030D-6E8A-4147-A177-3AD203B41FA5}">
                      <a16:colId xmlns:a16="http://schemas.microsoft.com/office/drawing/2014/main" val="20006"/>
                    </a:ext>
                  </a:extLst>
                </a:gridCol>
                <a:gridCol w="640359">
                  <a:extLst>
                    <a:ext uri="{9D8B030D-6E8A-4147-A177-3AD203B41FA5}">
                      <a16:colId xmlns:a16="http://schemas.microsoft.com/office/drawing/2014/main" val="20007"/>
                    </a:ext>
                  </a:extLst>
                </a:gridCol>
                <a:gridCol w="640359">
                  <a:extLst>
                    <a:ext uri="{9D8B030D-6E8A-4147-A177-3AD203B41FA5}">
                      <a16:colId xmlns:a16="http://schemas.microsoft.com/office/drawing/2014/main" val="20012"/>
                    </a:ext>
                  </a:extLst>
                </a:gridCol>
                <a:gridCol w="640359">
                  <a:extLst>
                    <a:ext uri="{9D8B030D-6E8A-4147-A177-3AD203B41FA5}">
                      <a16:colId xmlns:a16="http://schemas.microsoft.com/office/drawing/2014/main" val="20013"/>
                    </a:ext>
                  </a:extLst>
                </a:gridCol>
                <a:gridCol w="640359">
                  <a:extLst>
                    <a:ext uri="{9D8B030D-6E8A-4147-A177-3AD203B41FA5}">
                      <a16:colId xmlns:a16="http://schemas.microsoft.com/office/drawing/2014/main" val="1621610115"/>
                    </a:ext>
                  </a:extLst>
                </a:gridCol>
                <a:gridCol w="640359">
                  <a:extLst>
                    <a:ext uri="{9D8B030D-6E8A-4147-A177-3AD203B41FA5}">
                      <a16:colId xmlns:a16="http://schemas.microsoft.com/office/drawing/2014/main" val="2606930358"/>
                    </a:ext>
                  </a:extLst>
                </a:gridCol>
                <a:gridCol w="640359">
                  <a:extLst>
                    <a:ext uri="{9D8B030D-6E8A-4147-A177-3AD203B41FA5}">
                      <a16:colId xmlns:a16="http://schemas.microsoft.com/office/drawing/2014/main" val="4033006695"/>
                    </a:ext>
                  </a:extLst>
                </a:gridCol>
                <a:gridCol w="640359">
                  <a:extLst>
                    <a:ext uri="{9D8B030D-6E8A-4147-A177-3AD203B41FA5}">
                      <a16:colId xmlns:a16="http://schemas.microsoft.com/office/drawing/2014/main" val="1796433895"/>
                    </a:ext>
                  </a:extLst>
                </a:gridCol>
                <a:gridCol w="640359">
                  <a:extLst>
                    <a:ext uri="{9D8B030D-6E8A-4147-A177-3AD203B41FA5}">
                      <a16:colId xmlns:a16="http://schemas.microsoft.com/office/drawing/2014/main" val="583504794"/>
                    </a:ext>
                  </a:extLst>
                </a:gridCol>
                <a:gridCol w="640359">
                  <a:extLst>
                    <a:ext uri="{9D8B030D-6E8A-4147-A177-3AD203B41FA5}">
                      <a16:colId xmlns:a16="http://schemas.microsoft.com/office/drawing/2014/main" val="2925698425"/>
                    </a:ext>
                  </a:extLst>
                </a:gridCol>
              </a:tblGrid>
              <a:tr h="349920">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gridSpan="6">
                  <a:txBody>
                    <a:bodyPr/>
                    <a:lstStyle/>
                    <a:p>
                      <a:r>
                        <a:rPr lang="en-US" sz="1800" b="0" strike="noStrike" spc="-1" dirty="0">
                          <a:latin typeface="Arial"/>
                        </a:rPr>
                        <a:t>F</a:t>
                      </a:r>
                      <a:r>
                        <a:rPr lang="el-GR" sz="1800" b="0" strike="noStrike" spc="-1" dirty="0">
                          <a:latin typeface="Arial"/>
                        </a:rPr>
                        <a:t>α</a:t>
                      </a:r>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gridSpan="6">
                  <a:txBody>
                    <a:bodyPr/>
                    <a:lstStyle/>
                    <a:p>
                      <a:r>
                        <a:rPr lang="en-US" sz="1800" b="0" strike="noStrike" spc="-1" dirty="0">
                          <a:latin typeface="Arial"/>
                        </a:rPr>
                        <a:t>F</a:t>
                      </a:r>
                      <a:r>
                        <a:rPr lang="el-GR" sz="1800" b="0" strike="noStrike" spc="-1" dirty="0">
                          <a:latin typeface="Arial"/>
                        </a:rPr>
                        <a:t>β</a:t>
                      </a:r>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extLst>
                  <a:ext uri="{0D108BD9-81ED-4DB2-BD59-A6C34878D82A}">
                    <a16:rowId xmlns:a16="http://schemas.microsoft.com/office/drawing/2014/main" val="10000"/>
                  </a:ext>
                </a:extLst>
              </a:tr>
              <a:tr h="349920">
                <a:tc>
                  <a:txBody>
                    <a:bodyPr/>
                    <a:lstStyle/>
                    <a:p>
                      <a:r>
                        <a:rPr lang="en-US" dirty="0"/>
                        <a:t>cost</a:t>
                      </a:r>
                    </a:p>
                  </a:txBody>
                  <a:tcPr marL="90000" marR="90000"/>
                </a:tc>
                <a:tc>
                  <a:txBody>
                    <a:bodyPr/>
                    <a:lstStyle/>
                    <a:p>
                      <a:r>
                        <a:rPr lang="en-US" dirty="0" err="1"/>
                        <a:t>Impl</a:t>
                      </a:r>
                      <a:r>
                        <a:rPr lang="en-US" dirty="0"/>
                        <a:t>.</a:t>
                      </a:r>
                    </a:p>
                  </a:txBody>
                  <a:tcPr marL="90000" marR="90000"/>
                </a:tc>
                <a:tc>
                  <a:txBody>
                    <a:bodyPr/>
                    <a:lstStyle/>
                    <a:p>
                      <a:r>
                        <a:rPr lang="en-US" sz="1800" b="0" strike="noStrike" spc="-1" dirty="0"/>
                        <a:t>1</a:t>
                      </a:r>
                      <a:endParaRPr lang="en-US" sz="1800" b="0" strike="noStrike" spc="-1" dirty="0">
                        <a:latin typeface="Arial"/>
                      </a:endParaRPr>
                    </a:p>
                  </a:txBody>
                  <a:tcPr marL="90000" marR="90000"/>
                </a:tc>
                <a:tc>
                  <a:txBody>
                    <a:bodyPr/>
                    <a:lstStyle/>
                    <a:p>
                      <a:r>
                        <a:rPr lang="en-US" sz="1800" b="0" strike="noStrike" spc="-1" dirty="0"/>
                        <a:t>3</a:t>
                      </a:r>
                      <a:endParaRPr lang="en-US" sz="1800" b="0" strike="noStrike" spc="-1" dirty="0">
                        <a:latin typeface="Arial"/>
                      </a:endParaRPr>
                    </a:p>
                  </a:txBody>
                  <a:tcPr marL="90000" marR="90000"/>
                </a:tc>
                <a:tc>
                  <a:txBody>
                    <a:bodyPr/>
                    <a:lstStyle/>
                    <a:p>
                      <a:r>
                        <a:rPr lang="en-US" sz="1800" b="0" strike="noStrike" spc="-1" dirty="0"/>
                        <a:t>5</a:t>
                      </a:r>
                      <a:endParaRPr lang="en-US" sz="1800" b="0" strike="noStrike" spc="-1" dirty="0">
                        <a:latin typeface="Arial"/>
                      </a:endParaRPr>
                    </a:p>
                  </a:txBody>
                  <a:tcPr marL="90000" marR="90000"/>
                </a:tc>
                <a:tc>
                  <a:txBody>
                    <a:bodyPr/>
                    <a:lstStyle/>
                    <a:p>
                      <a:r>
                        <a:rPr lang="en-US" sz="1800" b="0" strike="noStrike" spc="-1" dirty="0"/>
                        <a:t>7</a:t>
                      </a:r>
                      <a:endParaRPr lang="en-US" sz="1800" b="0" strike="noStrike" spc="-1" dirty="0">
                        <a:latin typeface="Arial"/>
                      </a:endParaRPr>
                    </a:p>
                  </a:txBody>
                  <a:tcPr marL="90000" marR="90000"/>
                </a:tc>
                <a:tc>
                  <a:txBody>
                    <a:bodyPr/>
                    <a:lstStyle/>
                    <a:p>
                      <a:r>
                        <a:rPr lang="en-US" sz="1800" b="0" strike="noStrike" spc="-1" dirty="0"/>
                        <a:t>13</a:t>
                      </a:r>
                      <a:endParaRPr lang="en-US" sz="1800" b="0" strike="noStrike" spc="-1" dirty="0">
                        <a:latin typeface="Arial"/>
                      </a:endParaRPr>
                    </a:p>
                  </a:txBody>
                  <a:tcPr marL="90000" marR="90000"/>
                </a:tc>
                <a:tc>
                  <a:txBody>
                    <a:bodyPr/>
                    <a:lstStyle/>
                    <a:p>
                      <a:r>
                        <a:rPr lang="en-US" sz="1800" b="0" strike="noStrike" spc="-1" dirty="0"/>
                        <a:t>15</a:t>
                      </a:r>
                      <a:endParaRPr lang="en-US" sz="1800" b="0" strike="noStrike" spc="-1" dirty="0">
                        <a:latin typeface="Arial"/>
                      </a:endParaRPr>
                    </a:p>
                  </a:txBody>
                  <a:tcPr marL="90000" marR="90000"/>
                </a:tc>
                <a:tc>
                  <a:txBody>
                    <a:bodyPr/>
                    <a:lstStyle/>
                    <a:p>
                      <a:r>
                        <a:rPr lang="en-US" sz="1800" b="0" strike="noStrike" spc="-1" dirty="0">
                          <a:latin typeface="Arial"/>
                        </a:rPr>
                        <a:t>8</a:t>
                      </a:r>
                    </a:p>
                  </a:txBody>
                  <a:tcPr marL="90000" marR="90000"/>
                </a:tc>
                <a:tc>
                  <a:txBody>
                    <a:bodyPr/>
                    <a:lstStyle/>
                    <a:p>
                      <a:r>
                        <a:rPr lang="en-US" sz="1800" b="0" strike="noStrike" spc="-1" dirty="0"/>
                        <a:t>9</a:t>
                      </a:r>
                      <a:endParaRPr lang="en-US" sz="1800" b="0" strike="noStrike" spc="-1" dirty="0">
                        <a:latin typeface="Arial"/>
                      </a:endParaRPr>
                    </a:p>
                  </a:txBody>
                  <a:tcPr marL="90000" marR="90000"/>
                </a:tc>
                <a:tc>
                  <a:txBody>
                    <a:bodyPr/>
                    <a:lstStyle/>
                    <a:p>
                      <a:r>
                        <a:rPr lang="en-US" sz="1800" b="0" strike="noStrike" spc="-1" dirty="0"/>
                        <a:t>10</a:t>
                      </a:r>
                      <a:endParaRPr lang="en-US" sz="1800" b="0" strike="noStrike" spc="-1" dirty="0">
                        <a:latin typeface="Arial"/>
                      </a:endParaRPr>
                    </a:p>
                  </a:txBody>
                  <a:tcPr marL="90000" marR="90000"/>
                </a:tc>
                <a:tc>
                  <a:txBody>
                    <a:bodyPr/>
                    <a:lstStyle/>
                    <a:p>
                      <a:r>
                        <a:rPr lang="en-US" sz="1800" b="0" strike="noStrike" spc="-1" dirty="0"/>
                        <a:t>11</a:t>
                      </a:r>
                      <a:endParaRPr lang="en-US" sz="1800" b="0" strike="noStrike" spc="-1" dirty="0">
                        <a:latin typeface="Arial"/>
                      </a:endParaRPr>
                    </a:p>
                  </a:txBody>
                  <a:tcPr marL="90000" marR="90000"/>
                </a:tc>
                <a:tc>
                  <a:txBody>
                    <a:bodyPr/>
                    <a:lstStyle/>
                    <a:p>
                      <a:r>
                        <a:rPr lang="en-US" sz="1800" b="0" strike="noStrike" spc="-1" dirty="0"/>
                        <a:t>13</a:t>
                      </a:r>
                      <a:endParaRPr lang="en-US" sz="1800" b="0" strike="noStrike" spc="-1" dirty="0">
                        <a:latin typeface="Arial"/>
                      </a:endParaRPr>
                    </a:p>
                  </a:txBody>
                  <a:tcPr marL="90000" marR="90000"/>
                </a:tc>
                <a:tc>
                  <a:txBody>
                    <a:bodyPr/>
                    <a:lstStyle/>
                    <a:p>
                      <a:r>
                        <a:rPr lang="en-US" sz="1800" b="0" strike="noStrike" spc="-1" dirty="0"/>
                        <a:t>15</a:t>
                      </a:r>
                      <a:endParaRPr lang="en-US" sz="1800" b="0" strike="noStrike" spc="-1" dirty="0">
                        <a:latin typeface="Arial"/>
                      </a:endParaRPr>
                    </a:p>
                  </a:txBody>
                  <a:tcPr marL="90000" marR="90000"/>
                </a:tc>
                <a:extLst>
                  <a:ext uri="{0D108BD9-81ED-4DB2-BD59-A6C34878D82A}">
                    <a16:rowId xmlns:a16="http://schemas.microsoft.com/office/drawing/2014/main" val="10001"/>
                  </a:ext>
                </a:extLst>
              </a:tr>
              <a:tr h="349920">
                <a:tc>
                  <a:txBody>
                    <a:bodyPr/>
                    <a:lstStyle/>
                    <a:p>
                      <a:r>
                        <a:rPr lang="en-US" sz="1800" b="0" strike="noStrike" spc="-1" dirty="0">
                          <a:latin typeface="Arial"/>
                        </a:rPr>
                        <a:t>3+1</a:t>
                      </a:r>
                    </a:p>
                  </a:txBody>
                  <a:tcPr marL="90000" marR="90000"/>
                </a:tc>
                <a:tc>
                  <a:txBody>
                    <a:bodyPr/>
                    <a:lstStyle/>
                    <a:p>
                      <a:r>
                        <a:rPr lang="en-US" sz="1800" b="0" strike="noStrike" spc="-1" dirty="0"/>
                        <a:t>a</a:t>
                      </a:r>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r>
                        <a:rPr lang="en-US" dirty="0"/>
                        <a:t>x</a:t>
                      </a:r>
                    </a:p>
                  </a:txBody>
                  <a:tcPr marL="90000" marR="90000"/>
                </a:tc>
                <a:extLst>
                  <a:ext uri="{0D108BD9-81ED-4DB2-BD59-A6C34878D82A}">
                    <a16:rowId xmlns:a16="http://schemas.microsoft.com/office/drawing/2014/main" val="10002"/>
                  </a:ext>
                </a:extLst>
              </a:tr>
              <a:tr h="351000">
                <a:tc>
                  <a:txBody>
                    <a:bodyPr/>
                    <a:lstStyle/>
                    <a:p>
                      <a:r>
                        <a:rPr lang="en-US" sz="1800" b="0" strike="noStrike" spc="-1" dirty="0">
                          <a:latin typeface="Arial"/>
                        </a:rPr>
                        <a:t>2+1</a:t>
                      </a:r>
                    </a:p>
                  </a:txBody>
                  <a:tcPr marL="90000" marR="90000"/>
                </a:tc>
                <a:tc>
                  <a:txBody>
                    <a:bodyPr/>
                    <a:lstStyle/>
                    <a:p>
                      <a:r>
                        <a:rPr lang="en-US" sz="1800" b="0" strike="noStrike" spc="-1"/>
                        <a:t>b</a:t>
                      </a:r>
                      <a:endParaRPr lang="en-US" sz="1800" b="0" strike="noStrike" spc="-1">
                        <a:latin typeface="Arial"/>
                      </a:endParaRP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sz="1800" b="0" strike="noStrike" spc="-1" dirty="0">
                          <a:latin typeface="Arial"/>
                        </a:rPr>
                        <a:t>x</a:t>
                      </a: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extLst>
                  <a:ext uri="{0D108BD9-81ED-4DB2-BD59-A6C34878D82A}">
                    <a16:rowId xmlns:a16="http://schemas.microsoft.com/office/drawing/2014/main" val="10003"/>
                  </a:ext>
                </a:extLst>
              </a:tr>
              <a:tr h="351000">
                <a:tc>
                  <a:txBody>
                    <a:bodyPr/>
                    <a:lstStyle/>
                    <a:p>
                      <a:r>
                        <a:rPr lang="en-US" sz="1800" b="0" strike="noStrike" spc="-1" dirty="0">
                          <a:latin typeface="Arial"/>
                        </a:rPr>
                        <a:t>2+1</a:t>
                      </a:r>
                    </a:p>
                  </a:txBody>
                  <a:tcPr marL="90000" marR="90000"/>
                </a:tc>
                <a:tc>
                  <a:txBody>
                    <a:bodyPr/>
                    <a:lstStyle/>
                    <a:p>
                      <a:r>
                        <a:rPr lang="en-US" sz="1800" b="0" strike="noStrike" spc="-1"/>
                        <a:t>c</a:t>
                      </a:r>
                      <a:endParaRPr lang="en-US" sz="1800" b="0" strike="noStrike" spc="-1">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r>
                        <a:rPr lang="en-US" sz="1800" b="0" strike="noStrike" spc="-1" dirty="0">
                          <a:latin typeface="Arial"/>
                        </a:rPr>
                        <a:t>x</a:t>
                      </a:r>
                    </a:p>
                  </a:txBody>
                  <a:tcPr marL="90000" marR="90000"/>
                </a:tc>
                <a:tc>
                  <a:txBody>
                    <a:bodyPr/>
                    <a:lstStyle/>
                    <a:p>
                      <a:r>
                        <a:rPr lang="en-US" sz="1800" b="0" strike="noStrike" spc="-1" dirty="0">
                          <a:latin typeface="Arial"/>
                        </a:rPr>
                        <a:t>x</a:t>
                      </a: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endParaRPr lang="en-US" dirty="0"/>
                    </a:p>
                  </a:txBody>
                  <a:tcPr marL="90000" marR="90000"/>
                </a:tc>
                <a:tc>
                  <a:txBody>
                    <a:bodyPr/>
                    <a:lstStyle/>
                    <a:p>
                      <a:endParaRPr lang="en-US" dirty="0"/>
                    </a:p>
                  </a:txBody>
                  <a:tcPr marL="90000" marR="90000"/>
                </a:tc>
                <a:extLst>
                  <a:ext uri="{0D108BD9-81ED-4DB2-BD59-A6C34878D82A}">
                    <a16:rowId xmlns:a16="http://schemas.microsoft.com/office/drawing/2014/main" val="1136183158"/>
                  </a:ext>
                </a:extLst>
              </a:tr>
              <a:tr h="351000">
                <a:tc>
                  <a:txBody>
                    <a:bodyPr/>
                    <a:lstStyle/>
                    <a:p>
                      <a:r>
                        <a:rPr lang="en-US" sz="1800" b="0" strike="noStrike" spc="-1" dirty="0">
                          <a:latin typeface="Arial"/>
                        </a:rPr>
                        <a:t>2+1</a:t>
                      </a:r>
                    </a:p>
                  </a:txBody>
                  <a:tcPr marL="90000" marR="90000"/>
                </a:tc>
                <a:tc>
                  <a:txBody>
                    <a:bodyPr/>
                    <a:lstStyle/>
                    <a:p>
                      <a:r>
                        <a:rPr lang="en-US" sz="1800" b="0" strike="noStrike" spc="-1" dirty="0"/>
                        <a:t>d</a:t>
                      </a:r>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sz="1800" b="0" strike="noStrike" spc="-1" dirty="0">
                          <a:latin typeface="Arial"/>
                        </a:rPr>
                        <a:t>x</a:t>
                      </a: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extLst>
                  <a:ext uri="{0D108BD9-81ED-4DB2-BD59-A6C34878D82A}">
                    <a16:rowId xmlns:a16="http://schemas.microsoft.com/office/drawing/2014/main" val="1964618200"/>
                  </a:ext>
                </a:extLst>
              </a:tr>
              <a:tr h="351000">
                <a:tc>
                  <a:txBody>
                    <a:bodyPr/>
                    <a:lstStyle/>
                    <a:p>
                      <a:r>
                        <a:rPr lang="en-US" sz="1800" b="0" strike="noStrike" spc="-1" dirty="0">
                          <a:latin typeface="Arial"/>
                        </a:rPr>
                        <a:t>2+1</a:t>
                      </a:r>
                    </a:p>
                  </a:txBody>
                  <a:tcPr marL="90000" marR="90000"/>
                </a:tc>
                <a:tc>
                  <a:txBody>
                    <a:bodyPr/>
                    <a:lstStyle/>
                    <a:p>
                      <a:r>
                        <a:rPr lang="en-US" sz="1800" b="0" strike="noStrike" spc="-1" dirty="0"/>
                        <a:t>e</a:t>
                      </a:r>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r>
                        <a:rPr lang="en-US" sz="1800" b="0" strike="noStrike" spc="-1" dirty="0">
                          <a:latin typeface="Arial"/>
                        </a:rPr>
                        <a:t>x</a:t>
                      </a:r>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dirty="0"/>
                        <a:t>x</a:t>
                      </a:r>
                    </a:p>
                  </a:txBody>
                  <a:tcPr marL="90000" marR="90000"/>
                </a:tc>
                <a:extLst>
                  <a:ext uri="{0D108BD9-81ED-4DB2-BD59-A6C34878D82A}">
                    <a16:rowId xmlns:a16="http://schemas.microsoft.com/office/drawing/2014/main" val="907977909"/>
                  </a:ext>
                </a:extLst>
              </a:tr>
            </a:tbl>
          </a:graphicData>
        </a:graphic>
      </p:graphicFrame>
      <p:sp>
        <p:nvSpPr>
          <p:cNvPr id="5" name="TextBox 4">
            <a:extLst>
              <a:ext uri="{FF2B5EF4-FFF2-40B4-BE49-F238E27FC236}">
                <a16:creationId xmlns:a16="http://schemas.microsoft.com/office/drawing/2014/main" id="{0B2B6167-88B0-4E1F-B463-85C7247DD0AE}"/>
              </a:ext>
            </a:extLst>
          </p:cNvPr>
          <p:cNvSpPr txBox="1"/>
          <p:nvPr/>
        </p:nvSpPr>
        <p:spPr>
          <a:xfrm>
            <a:off x="757085" y="6112980"/>
            <a:ext cx="4385187" cy="1477328"/>
          </a:xfrm>
          <a:prstGeom prst="rect">
            <a:avLst/>
          </a:prstGeom>
          <a:noFill/>
        </p:spPr>
        <p:txBody>
          <a:bodyPr wrap="square" rtlCol="0">
            <a:spAutoFit/>
          </a:bodyPr>
          <a:lstStyle/>
          <a:p>
            <a:r>
              <a:rPr lang="en-US" dirty="0"/>
              <a:t>XF</a:t>
            </a:r>
            <a:r>
              <a:rPr lang="el-GR" dirty="0"/>
              <a:t>α</a:t>
            </a:r>
            <a:r>
              <a:rPr lang="en-US" dirty="0"/>
              <a:t>=b*b*(</a:t>
            </a:r>
            <a:r>
              <a:rPr lang="en-US" dirty="0" err="1"/>
              <a:t>b+d</a:t>
            </a:r>
            <a:r>
              <a:rPr lang="en-US" dirty="0"/>
              <a:t>)*(</a:t>
            </a:r>
            <a:r>
              <a:rPr lang="en-US" dirty="0" err="1"/>
              <a:t>b+d</a:t>
            </a:r>
            <a:r>
              <a:rPr lang="en-US" dirty="0"/>
              <a:t>)*(</a:t>
            </a:r>
            <a:r>
              <a:rPr lang="en-US" dirty="0" err="1"/>
              <a:t>a+d</a:t>
            </a:r>
            <a:r>
              <a:rPr lang="en-US" dirty="0"/>
              <a:t>)*(</a:t>
            </a:r>
            <a:r>
              <a:rPr lang="en-US" dirty="0" err="1"/>
              <a:t>a+d</a:t>
            </a:r>
            <a:r>
              <a:rPr lang="en-US" dirty="0"/>
              <a:t>)</a:t>
            </a:r>
          </a:p>
          <a:p>
            <a:r>
              <a:rPr lang="en-US" dirty="0"/>
              <a:t>	= b*(</a:t>
            </a:r>
            <a:r>
              <a:rPr lang="en-US" dirty="0" err="1"/>
              <a:t>b+d</a:t>
            </a:r>
            <a:r>
              <a:rPr lang="en-US" dirty="0"/>
              <a:t>)*(</a:t>
            </a:r>
            <a:r>
              <a:rPr lang="en-US" dirty="0" err="1"/>
              <a:t>a+d</a:t>
            </a:r>
            <a:r>
              <a:rPr lang="en-US" dirty="0"/>
              <a:t>)</a:t>
            </a:r>
          </a:p>
          <a:p>
            <a:r>
              <a:rPr lang="en-US" dirty="0"/>
              <a:t>	=(b+ bd)*(</a:t>
            </a:r>
            <a:r>
              <a:rPr lang="en-US" dirty="0" err="1"/>
              <a:t>a+d</a:t>
            </a:r>
            <a:r>
              <a:rPr lang="en-US" dirty="0"/>
              <a:t>)</a:t>
            </a:r>
          </a:p>
          <a:p>
            <a:r>
              <a:rPr lang="en-US" dirty="0"/>
              <a:t>	=(</a:t>
            </a:r>
            <a:r>
              <a:rPr lang="en-US" dirty="0" err="1"/>
              <a:t>b+bd</a:t>
            </a:r>
            <a:r>
              <a:rPr lang="en-US" dirty="0"/>
              <a:t>)*a + (</a:t>
            </a:r>
            <a:r>
              <a:rPr lang="en-US" dirty="0" err="1"/>
              <a:t>b+bd</a:t>
            </a:r>
            <a:r>
              <a:rPr lang="en-US" dirty="0"/>
              <a:t>)*d</a:t>
            </a:r>
          </a:p>
          <a:p>
            <a:r>
              <a:rPr lang="en-US" dirty="0"/>
              <a:t>	=</a:t>
            </a:r>
            <a:r>
              <a:rPr lang="en-US" dirty="0" err="1"/>
              <a:t>ab+abd+bd+bd</a:t>
            </a:r>
            <a:r>
              <a:rPr lang="en-US" dirty="0"/>
              <a:t> = </a:t>
            </a:r>
            <a:r>
              <a:rPr lang="en-US" dirty="0" err="1"/>
              <a:t>ab+abd+bd</a:t>
            </a:r>
            <a:endParaRPr lang="en-US" dirty="0"/>
          </a:p>
        </p:txBody>
      </p:sp>
      <p:sp>
        <p:nvSpPr>
          <p:cNvPr id="9" name="TextBox 8">
            <a:extLst>
              <a:ext uri="{FF2B5EF4-FFF2-40B4-BE49-F238E27FC236}">
                <a16:creationId xmlns:a16="http://schemas.microsoft.com/office/drawing/2014/main" id="{1BF74DC9-4FB2-45C2-A6E5-68213BF5CF06}"/>
              </a:ext>
            </a:extLst>
          </p:cNvPr>
          <p:cNvSpPr txBox="1"/>
          <p:nvPr/>
        </p:nvSpPr>
        <p:spPr>
          <a:xfrm>
            <a:off x="5214783" y="6078761"/>
            <a:ext cx="4385187" cy="1200329"/>
          </a:xfrm>
          <a:prstGeom prst="rect">
            <a:avLst/>
          </a:prstGeom>
          <a:noFill/>
        </p:spPr>
        <p:txBody>
          <a:bodyPr wrap="square" rtlCol="0">
            <a:spAutoFit/>
          </a:bodyPr>
          <a:lstStyle/>
          <a:p>
            <a:r>
              <a:rPr lang="en-US" dirty="0"/>
              <a:t>XF</a:t>
            </a:r>
            <a:r>
              <a:rPr lang="el-GR" dirty="0"/>
              <a:t>β</a:t>
            </a:r>
            <a:r>
              <a:rPr lang="en-US" dirty="0"/>
              <a:t>=c*(</a:t>
            </a:r>
            <a:r>
              <a:rPr lang="en-US" dirty="0" err="1"/>
              <a:t>c+e</a:t>
            </a:r>
            <a:r>
              <a:rPr lang="en-US" dirty="0"/>
              <a:t>)*c*(</a:t>
            </a:r>
            <a:r>
              <a:rPr lang="en-US" dirty="0" err="1"/>
              <a:t>c+e</a:t>
            </a:r>
            <a:r>
              <a:rPr lang="en-US" dirty="0"/>
              <a:t>)*(</a:t>
            </a:r>
            <a:r>
              <a:rPr lang="en-US" dirty="0" err="1"/>
              <a:t>a+e</a:t>
            </a:r>
            <a:r>
              <a:rPr lang="en-US" dirty="0"/>
              <a:t>)*(</a:t>
            </a:r>
            <a:r>
              <a:rPr lang="en-US" dirty="0" err="1"/>
              <a:t>a+e</a:t>
            </a:r>
            <a:r>
              <a:rPr lang="en-US" dirty="0"/>
              <a:t>)</a:t>
            </a:r>
          </a:p>
          <a:p>
            <a:r>
              <a:rPr lang="en-US" dirty="0"/>
              <a:t>	=c*(</a:t>
            </a:r>
            <a:r>
              <a:rPr lang="en-US" dirty="0" err="1"/>
              <a:t>c+e</a:t>
            </a:r>
            <a:r>
              <a:rPr lang="en-US" dirty="0"/>
              <a:t>)*(</a:t>
            </a:r>
            <a:r>
              <a:rPr lang="en-US" dirty="0" err="1"/>
              <a:t>a+e</a:t>
            </a:r>
            <a:r>
              <a:rPr lang="en-US" dirty="0"/>
              <a:t>)=(</a:t>
            </a:r>
            <a:r>
              <a:rPr lang="en-US" dirty="0" err="1"/>
              <a:t>c+ce</a:t>
            </a:r>
            <a:r>
              <a:rPr lang="en-US" dirty="0"/>
              <a:t>)*(</a:t>
            </a:r>
            <a:r>
              <a:rPr lang="en-US" dirty="0" err="1"/>
              <a:t>a+e</a:t>
            </a:r>
            <a:r>
              <a:rPr lang="en-US" dirty="0"/>
              <a:t>)</a:t>
            </a:r>
          </a:p>
          <a:p>
            <a:r>
              <a:rPr lang="en-US" dirty="0"/>
              <a:t>	= (</a:t>
            </a:r>
            <a:r>
              <a:rPr lang="en-US" dirty="0" err="1"/>
              <a:t>c+ce</a:t>
            </a:r>
            <a:r>
              <a:rPr lang="en-US" dirty="0"/>
              <a:t>)*a + (</a:t>
            </a:r>
            <a:r>
              <a:rPr lang="en-US" dirty="0" err="1"/>
              <a:t>c+ce</a:t>
            </a:r>
            <a:r>
              <a:rPr lang="en-US" dirty="0"/>
              <a:t>)*e =</a:t>
            </a:r>
          </a:p>
          <a:p>
            <a:r>
              <a:rPr lang="en-US" dirty="0"/>
              <a:t>	=</a:t>
            </a:r>
            <a:r>
              <a:rPr lang="en-US" dirty="0" err="1"/>
              <a:t>ac+ace+ce+ce</a:t>
            </a:r>
            <a:r>
              <a:rPr lang="en-US" dirty="0"/>
              <a:t> = </a:t>
            </a:r>
            <a:r>
              <a:rPr lang="en-US" dirty="0" err="1"/>
              <a:t>ac+ace+ce</a:t>
            </a:r>
            <a:endParaRPr lang="en-US" dirty="0"/>
          </a:p>
        </p:txBody>
      </p:sp>
      <mc:AlternateContent xmlns:mc="http://schemas.openxmlformats.org/markup-compatibility/2006">
        <mc:Choice xmlns:p14="http://schemas.microsoft.com/office/powerpoint/2010/main" Requires="p14">
          <p:contentPart p14:bwMode="auto" r:id="rId2">
            <p14:nvContentPartPr>
              <p14:cNvPr id="87" name="Ink 86">
                <a:extLst>
                  <a:ext uri="{FF2B5EF4-FFF2-40B4-BE49-F238E27FC236}">
                    <a16:creationId xmlns:a16="http://schemas.microsoft.com/office/drawing/2014/main" id="{3A29EC78-A135-4A76-9592-B604F7D7EC3D}"/>
                  </a:ext>
                </a:extLst>
              </p14:cNvPr>
              <p14:cNvContentPartPr/>
              <p14:nvPr/>
            </p14:nvContentPartPr>
            <p14:xfrm>
              <a:off x="1129471" y="4658965"/>
              <a:ext cx="442080" cy="348120"/>
            </p14:xfrm>
          </p:contentPart>
        </mc:Choice>
        <mc:Fallback>
          <p:pic>
            <p:nvPicPr>
              <p:cNvPr id="87" name="Ink 86">
                <a:extLst>
                  <a:ext uri="{FF2B5EF4-FFF2-40B4-BE49-F238E27FC236}">
                    <a16:creationId xmlns:a16="http://schemas.microsoft.com/office/drawing/2014/main" id="{3A29EC78-A135-4A76-9592-B604F7D7EC3D}"/>
                  </a:ext>
                </a:extLst>
              </p:cNvPr>
              <p:cNvPicPr/>
              <p:nvPr/>
            </p:nvPicPr>
            <p:blipFill>
              <a:blip r:embed="rId3"/>
              <a:stretch>
                <a:fillRect/>
              </a:stretch>
            </p:blipFill>
            <p:spPr>
              <a:xfrm>
                <a:off x="1120471" y="4650325"/>
                <a:ext cx="45972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8" name="Ink 87">
                <a:extLst>
                  <a:ext uri="{FF2B5EF4-FFF2-40B4-BE49-F238E27FC236}">
                    <a16:creationId xmlns:a16="http://schemas.microsoft.com/office/drawing/2014/main" id="{B019D74E-92A9-43CC-8925-4018A0C2960C}"/>
                  </a:ext>
                </a:extLst>
              </p14:cNvPr>
              <p14:cNvContentPartPr/>
              <p14:nvPr/>
            </p14:nvContentPartPr>
            <p14:xfrm>
              <a:off x="1787191" y="3188005"/>
              <a:ext cx="473760" cy="480600"/>
            </p14:xfrm>
          </p:contentPart>
        </mc:Choice>
        <mc:Fallback>
          <p:pic>
            <p:nvPicPr>
              <p:cNvPr id="88" name="Ink 87">
                <a:extLst>
                  <a:ext uri="{FF2B5EF4-FFF2-40B4-BE49-F238E27FC236}">
                    <a16:creationId xmlns:a16="http://schemas.microsoft.com/office/drawing/2014/main" id="{B019D74E-92A9-43CC-8925-4018A0C2960C}"/>
                  </a:ext>
                </a:extLst>
              </p:cNvPr>
              <p:cNvPicPr/>
              <p:nvPr/>
            </p:nvPicPr>
            <p:blipFill>
              <a:blip r:embed="rId5"/>
              <a:stretch>
                <a:fillRect/>
              </a:stretch>
            </p:blipFill>
            <p:spPr>
              <a:xfrm>
                <a:off x="1778551" y="3179005"/>
                <a:ext cx="491400"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9" name="Ink 88">
                <a:extLst>
                  <a:ext uri="{FF2B5EF4-FFF2-40B4-BE49-F238E27FC236}">
                    <a16:creationId xmlns:a16="http://schemas.microsoft.com/office/drawing/2014/main" id="{F72E22C0-935E-45A1-B042-89FF2F9CC38B}"/>
                  </a:ext>
                </a:extLst>
              </p14:cNvPr>
              <p14:cNvContentPartPr/>
              <p14:nvPr/>
            </p14:nvContentPartPr>
            <p14:xfrm>
              <a:off x="820231" y="6513685"/>
              <a:ext cx="262080" cy="95040"/>
            </p14:xfrm>
          </p:contentPart>
        </mc:Choice>
        <mc:Fallback>
          <p:pic>
            <p:nvPicPr>
              <p:cNvPr id="89" name="Ink 88">
                <a:extLst>
                  <a:ext uri="{FF2B5EF4-FFF2-40B4-BE49-F238E27FC236}">
                    <a16:creationId xmlns:a16="http://schemas.microsoft.com/office/drawing/2014/main" id="{F72E22C0-935E-45A1-B042-89FF2F9CC38B}"/>
                  </a:ext>
                </a:extLst>
              </p:cNvPr>
              <p:cNvPicPr/>
              <p:nvPr/>
            </p:nvPicPr>
            <p:blipFill>
              <a:blip r:embed="rId7"/>
              <a:stretch>
                <a:fillRect/>
              </a:stretch>
            </p:blipFill>
            <p:spPr>
              <a:xfrm>
                <a:off x="811591" y="6504685"/>
                <a:ext cx="2797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3" name="Ink 92">
                <a:extLst>
                  <a:ext uri="{FF2B5EF4-FFF2-40B4-BE49-F238E27FC236}">
                    <a16:creationId xmlns:a16="http://schemas.microsoft.com/office/drawing/2014/main" id="{9DBCEEAC-E41E-4B86-B14C-6F4FDE627583}"/>
                  </a:ext>
                </a:extLst>
              </p14:cNvPr>
              <p14:cNvContentPartPr/>
              <p14:nvPr/>
            </p14:nvContentPartPr>
            <p14:xfrm>
              <a:off x="10147471" y="3339205"/>
              <a:ext cx="25560" cy="28440"/>
            </p14:xfrm>
          </p:contentPart>
        </mc:Choice>
        <mc:Fallback>
          <p:pic>
            <p:nvPicPr>
              <p:cNvPr id="93" name="Ink 92">
                <a:extLst>
                  <a:ext uri="{FF2B5EF4-FFF2-40B4-BE49-F238E27FC236}">
                    <a16:creationId xmlns:a16="http://schemas.microsoft.com/office/drawing/2014/main" id="{9DBCEEAC-E41E-4B86-B14C-6F4FDE627583}"/>
                  </a:ext>
                </a:extLst>
              </p:cNvPr>
              <p:cNvPicPr/>
              <p:nvPr/>
            </p:nvPicPr>
            <p:blipFill>
              <a:blip r:embed="rId9"/>
              <a:stretch>
                <a:fillRect/>
              </a:stretch>
            </p:blipFill>
            <p:spPr>
              <a:xfrm>
                <a:off x="10138471" y="3330205"/>
                <a:ext cx="432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6" name="Ink 95">
                <a:extLst>
                  <a:ext uri="{FF2B5EF4-FFF2-40B4-BE49-F238E27FC236}">
                    <a16:creationId xmlns:a16="http://schemas.microsoft.com/office/drawing/2014/main" id="{63B0CF43-3115-4F80-B48A-74A2356549C8}"/>
                  </a:ext>
                </a:extLst>
              </p14:cNvPr>
              <p14:cNvContentPartPr/>
              <p14:nvPr/>
            </p14:nvContentPartPr>
            <p14:xfrm>
              <a:off x="8992591" y="7260685"/>
              <a:ext cx="91440" cy="61200"/>
            </p14:xfrm>
          </p:contentPart>
        </mc:Choice>
        <mc:Fallback>
          <p:pic>
            <p:nvPicPr>
              <p:cNvPr id="96" name="Ink 95">
                <a:extLst>
                  <a:ext uri="{FF2B5EF4-FFF2-40B4-BE49-F238E27FC236}">
                    <a16:creationId xmlns:a16="http://schemas.microsoft.com/office/drawing/2014/main" id="{63B0CF43-3115-4F80-B48A-74A2356549C8}"/>
                  </a:ext>
                </a:extLst>
              </p:cNvPr>
              <p:cNvPicPr/>
              <p:nvPr/>
            </p:nvPicPr>
            <p:blipFill>
              <a:blip r:embed="rId11"/>
              <a:stretch>
                <a:fillRect/>
              </a:stretch>
            </p:blipFill>
            <p:spPr>
              <a:xfrm>
                <a:off x="8983951" y="7252045"/>
                <a:ext cx="109080" cy="78840"/>
              </a:xfrm>
              <a:prstGeom prst="rect">
                <a:avLst/>
              </a:prstGeom>
            </p:spPr>
          </p:pic>
        </mc:Fallback>
      </mc:AlternateContent>
      <p:grpSp>
        <p:nvGrpSpPr>
          <p:cNvPr id="103" name="Group 102">
            <a:extLst>
              <a:ext uri="{FF2B5EF4-FFF2-40B4-BE49-F238E27FC236}">
                <a16:creationId xmlns:a16="http://schemas.microsoft.com/office/drawing/2014/main" id="{B26DAADF-E710-434E-BB6D-3C12E454ADF5}"/>
              </a:ext>
            </a:extLst>
          </p:cNvPr>
          <p:cNvGrpSpPr/>
          <p:nvPr/>
        </p:nvGrpSpPr>
        <p:grpSpPr>
          <a:xfrm>
            <a:off x="314791" y="3042925"/>
            <a:ext cx="8432640" cy="3405240"/>
            <a:chOff x="314791" y="3042925"/>
            <a:chExt cx="8432640" cy="3405240"/>
          </a:xfrm>
        </p:grpSpPr>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3D4DCCA0-2F54-4842-A506-5F62221B7C15}"/>
                    </a:ext>
                  </a:extLst>
                </p14:cNvPr>
                <p14:cNvContentPartPr/>
                <p14:nvPr/>
              </p14:nvContentPartPr>
              <p14:xfrm>
                <a:off x="1484071" y="4547725"/>
                <a:ext cx="27720" cy="8280"/>
              </p14:xfrm>
            </p:contentPart>
          </mc:Choice>
          <mc:Fallback>
            <p:pic>
              <p:nvPicPr>
                <p:cNvPr id="4" name="Ink 3">
                  <a:extLst>
                    <a:ext uri="{FF2B5EF4-FFF2-40B4-BE49-F238E27FC236}">
                      <a16:creationId xmlns:a16="http://schemas.microsoft.com/office/drawing/2014/main" id="{3D4DCCA0-2F54-4842-A506-5F62221B7C15}"/>
                    </a:ext>
                  </a:extLst>
                </p:cNvPr>
                <p:cNvPicPr/>
                <p:nvPr/>
              </p:nvPicPr>
              <p:blipFill>
                <a:blip r:embed="rId13"/>
                <a:stretch>
                  <a:fillRect/>
                </a:stretch>
              </p:blipFill>
              <p:spPr>
                <a:xfrm>
                  <a:off x="1475071" y="4539085"/>
                  <a:ext cx="453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E6609577-2749-438C-9586-BAF64995A870}"/>
                    </a:ext>
                  </a:extLst>
                </p14:cNvPr>
                <p14:cNvContentPartPr/>
                <p14:nvPr/>
              </p14:nvContentPartPr>
              <p14:xfrm>
                <a:off x="1407751" y="6012925"/>
                <a:ext cx="8640" cy="9720"/>
              </p14:xfrm>
            </p:contentPart>
          </mc:Choice>
          <mc:Fallback>
            <p:pic>
              <p:nvPicPr>
                <p:cNvPr id="6" name="Ink 5">
                  <a:extLst>
                    <a:ext uri="{FF2B5EF4-FFF2-40B4-BE49-F238E27FC236}">
                      <a16:creationId xmlns:a16="http://schemas.microsoft.com/office/drawing/2014/main" id="{E6609577-2749-438C-9586-BAF64995A870}"/>
                    </a:ext>
                  </a:extLst>
                </p:cNvPr>
                <p:cNvPicPr/>
                <p:nvPr/>
              </p:nvPicPr>
              <p:blipFill>
                <a:blip r:embed="rId15"/>
                <a:stretch>
                  <a:fillRect/>
                </a:stretch>
              </p:blipFill>
              <p:spPr>
                <a:xfrm>
                  <a:off x="1399111" y="6003925"/>
                  <a:ext cx="262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0" name="Ink 89">
                  <a:extLst>
                    <a:ext uri="{FF2B5EF4-FFF2-40B4-BE49-F238E27FC236}">
                      <a16:creationId xmlns:a16="http://schemas.microsoft.com/office/drawing/2014/main" id="{AB8ABD76-130C-489C-95E0-FEDD52255308}"/>
                    </a:ext>
                  </a:extLst>
                </p14:cNvPr>
                <p14:cNvContentPartPr/>
                <p14:nvPr/>
              </p14:nvContentPartPr>
              <p14:xfrm>
                <a:off x="1475791" y="6345205"/>
                <a:ext cx="360" cy="360"/>
              </p14:xfrm>
            </p:contentPart>
          </mc:Choice>
          <mc:Fallback>
            <p:pic>
              <p:nvPicPr>
                <p:cNvPr id="90" name="Ink 89">
                  <a:extLst>
                    <a:ext uri="{FF2B5EF4-FFF2-40B4-BE49-F238E27FC236}">
                      <a16:creationId xmlns:a16="http://schemas.microsoft.com/office/drawing/2014/main" id="{AB8ABD76-130C-489C-95E0-FEDD52255308}"/>
                    </a:ext>
                  </a:extLst>
                </p:cNvPr>
                <p:cNvPicPr/>
                <p:nvPr/>
              </p:nvPicPr>
              <p:blipFill>
                <a:blip r:embed="rId17"/>
                <a:stretch>
                  <a:fillRect/>
                </a:stretch>
              </p:blipFill>
              <p:spPr>
                <a:xfrm>
                  <a:off x="1466791" y="63362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1" name="Ink 90">
                  <a:extLst>
                    <a:ext uri="{FF2B5EF4-FFF2-40B4-BE49-F238E27FC236}">
                      <a16:creationId xmlns:a16="http://schemas.microsoft.com/office/drawing/2014/main" id="{12DF5305-3BB3-4E03-9F0A-C9CE5D88C6B3}"/>
                    </a:ext>
                  </a:extLst>
                </p14:cNvPr>
                <p14:cNvContentPartPr/>
                <p14:nvPr/>
              </p14:nvContentPartPr>
              <p14:xfrm>
                <a:off x="2605471" y="4807285"/>
                <a:ext cx="7200" cy="9720"/>
              </p14:xfrm>
            </p:contentPart>
          </mc:Choice>
          <mc:Fallback>
            <p:pic>
              <p:nvPicPr>
                <p:cNvPr id="91" name="Ink 90">
                  <a:extLst>
                    <a:ext uri="{FF2B5EF4-FFF2-40B4-BE49-F238E27FC236}">
                      <a16:creationId xmlns:a16="http://schemas.microsoft.com/office/drawing/2014/main" id="{12DF5305-3BB3-4E03-9F0A-C9CE5D88C6B3}"/>
                    </a:ext>
                  </a:extLst>
                </p:cNvPr>
                <p:cNvPicPr/>
                <p:nvPr/>
              </p:nvPicPr>
              <p:blipFill>
                <a:blip r:embed="rId19"/>
                <a:stretch>
                  <a:fillRect/>
                </a:stretch>
              </p:blipFill>
              <p:spPr>
                <a:xfrm>
                  <a:off x="2596471" y="4798645"/>
                  <a:ext cx="248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2" name="Ink 91">
                  <a:extLst>
                    <a:ext uri="{FF2B5EF4-FFF2-40B4-BE49-F238E27FC236}">
                      <a16:creationId xmlns:a16="http://schemas.microsoft.com/office/drawing/2014/main" id="{CB45A107-A346-42F8-958D-58174A266E98}"/>
                    </a:ext>
                  </a:extLst>
                </p14:cNvPr>
                <p14:cNvContentPartPr/>
                <p14:nvPr/>
              </p14:nvContentPartPr>
              <p14:xfrm>
                <a:off x="1672711" y="6440245"/>
                <a:ext cx="29880" cy="7920"/>
              </p14:xfrm>
            </p:contentPart>
          </mc:Choice>
          <mc:Fallback>
            <p:pic>
              <p:nvPicPr>
                <p:cNvPr id="92" name="Ink 91">
                  <a:extLst>
                    <a:ext uri="{FF2B5EF4-FFF2-40B4-BE49-F238E27FC236}">
                      <a16:creationId xmlns:a16="http://schemas.microsoft.com/office/drawing/2014/main" id="{CB45A107-A346-42F8-958D-58174A266E98}"/>
                    </a:ext>
                  </a:extLst>
                </p:cNvPr>
                <p:cNvPicPr/>
                <p:nvPr/>
              </p:nvPicPr>
              <p:blipFill>
                <a:blip r:embed="rId21"/>
                <a:stretch>
                  <a:fillRect/>
                </a:stretch>
              </p:blipFill>
              <p:spPr>
                <a:xfrm>
                  <a:off x="1663711" y="6431605"/>
                  <a:ext cx="47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7" name="Ink 96">
                  <a:extLst>
                    <a:ext uri="{FF2B5EF4-FFF2-40B4-BE49-F238E27FC236}">
                      <a16:creationId xmlns:a16="http://schemas.microsoft.com/office/drawing/2014/main" id="{BCB6C005-9CA4-4032-97EA-75F4CFD2C19A}"/>
                    </a:ext>
                  </a:extLst>
                </p14:cNvPr>
                <p14:cNvContentPartPr/>
                <p14:nvPr/>
              </p14:nvContentPartPr>
              <p14:xfrm>
                <a:off x="1817431" y="3170725"/>
                <a:ext cx="353520" cy="3250440"/>
              </p14:xfrm>
            </p:contentPart>
          </mc:Choice>
          <mc:Fallback>
            <p:pic>
              <p:nvPicPr>
                <p:cNvPr id="97" name="Ink 96">
                  <a:extLst>
                    <a:ext uri="{FF2B5EF4-FFF2-40B4-BE49-F238E27FC236}">
                      <a16:creationId xmlns:a16="http://schemas.microsoft.com/office/drawing/2014/main" id="{BCB6C005-9CA4-4032-97EA-75F4CFD2C19A}"/>
                    </a:ext>
                  </a:extLst>
                </p:cNvPr>
                <p:cNvPicPr/>
                <p:nvPr/>
              </p:nvPicPr>
              <p:blipFill>
                <a:blip r:embed="rId23"/>
                <a:stretch>
                  <a:fillRect/>
                </a:stretch>
              </p:blipFill>
              <p:spPr>
                <a:xfrm>
                  <a:off x="1808791" y="3161725"/>
                  <a:ext cx="371160" cy="3268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8" name="Ink 97">
                  <a:extLst>
                    <a:ext uri="{FF2B5EF4-FFF2-40B4-BE49-F238E27FC236}">
                      <a16:creationId xmlns:a16="http://schemas.microsoft.com/office/drawing/2014/main" id="{750B0533-B3EB-4D80-B2EE-51653D069D94}"/>
                    </a:ext>
                  </a:extLst>
                </p14:cNvPr>
                <p14:cNvContentPartPr/>
                <p14:nvPr/>
              </p14:nvContentPartPr>
              <p14:xfrm>
                <a:off x="2653711" y="3172525"/>
                <a:ext cx="174960" cy="2862000"/>
              </p14:xfrm>
            </p:contentPart>
          </mc:Choice>
          <mc:Fallback>
            <p:pic>
              <p:nvPicPr>
                <p:cNvPr id="98" name="Ink 97">
                  <a:extLst>
                    <a:ext uri="{FF2B5EF4-FFF2-40B4-BE49-F238E27FC236}">
                      <a16:creationId xmlns:a16="http://schemas.microsoft.com/office/drawing/2014/main" id="{750B0533-B3EB-4D80-B2EE-51653D069D94}"/>
                    </a:ext>
                  </a:extLst>
                </p:cNvPr>
                <p:cNvPicPr/>
                <p:nvPr/>
              </p:nvPicPr>
              <p:blipFill>
                <a:blip r:embed="rId25"/>
                <a:stretch>
                  <a:fillRect/>
                </a:stretch>
              </p:blipFill>
              <p:spPr>
                <a:xfrm>
                  <a:off x="2644711" y="3163885"/>
                  <a:ext cx="192600" cy="2879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9" name="Ink 98">
                  <a:extLst>
                    <a:ext uri="{FF2B5EF4-FFF2-40B4-BE49-F238E27FC236}">
                      <a16:creationId xmlns:a16="http://schemas.microsoft.com/office/drawing/2014/main" id="{7084E895-F0BA-46B9-9B16-5CA94213C2EA}"/>
                    </a:ext>
                  </a:extLst>
                </p14:cNvPr>
                <p14:cNvContentPartPr/>
                <p14:nvPr/>
              </p14:nvContentPartPr>
              <p14:xfrm>
                <a:off x="3300271" y="3092965"/>
                <a:ext cx="73440" cy="3139200"/>
              </p14:xfrm>
            </p:contentPart>
          </mc:Choice>
          <mc:Fallback>
            <p:pic>
              <p:nvPicPr>
                <p:cNvPr id="99" name="Ink 98">
                  <a:extLst>
                    <a:ext uri="{FF2B5EF4-FFF2-40B4-BE49-F238E27FC236}">
                      <a16:creationId xmlns:a16="http://schemas.microsoft.com/office/drawing/2014/main" id="{7084E895-F0BA-46B9-9B16-5CA94213C2EA}"/>
                    </a:ext>
                  </a:extLst>
                </p:cNvPr>
                <p:cNvPicPr/>
                <p:nvPr/>
              </p:nvPicPr>
              <p:blipFill>
                <a:blip r:embed="rId27"/>
                <a:stretch>
                  <a:fillRect/>
                </a:stretch>
              </p:blipFill>
              <p:spPr>
                <a:xfrm>
                  <a:off x="3291631" y="3084325"/>
                  <a:ext cx="91080" cy="3156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0" name="Ink 99">
                  <a:extLst>
                    <a:ext uri="{FF2B5EF4-FFF2-40B4-BE49-F238E27FC236}">
                      <a16:creationId xmlns:a16="http://schemas.microsoft.com/office/drawing/2014/main" id="{09FF8D8A-9981-42E6-92A9-EAEF2D25DFD0}"/>
                    </a:ext>
                  </a:extLst>
                </p14:cNvPr>
                <p14:cNvContentPartPr/>
                <p14:nvPr/>
              </p14:nvContentPartPr>
              <p14:xfrm>
                <a:off x="3912631" y="3042925"/>
                <a:ext cx="162360" cy="3241440"/>
              </p14:xfrm>
            </p:contentPart>
          </mc:Choice>
          <mc:Fallback>
            <p:pic>
              <p:nvPicPr>
                <p:cNvPr id="100" name="Ink 99">
                  <a:extLst>
                    <a:ext uri="{FF2B5EF4-FFF2-40B4-BE49-F238E27FC236}">
                      <a16:creationId xmlns:a16="http://schemas.microsoft.com/office/drawing/2014/main" id="{09FF8D8A-9981-42E6-92A9-EAEF2D25DFD0}"/>
                    </a:ext>
                  </a:extLst>
                </p:cNvPr>
                <p:cNvPicPr/>
                <p:nvPr/>
              </p:nvPicPr>
              <p:blipFill>
                <a:blip r:embed="rId29"/>
                <a:stretch>
                  <a:fillRect/>
                </a:stretch>
              </p:blipFill>
              <p:spPr>
                <a:xfrm>
                  <a:off x="3903991" y="3033925"/>
                  <a:ext cx="180000" cy="3259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1" name="Ink 100">
                  <a:extLst>
                    <a:ext uri="{FF2B5EF4-FFF2-40B4-BE49-F238E27FC236}">
                      <a16:creationId xmlns:a16="http://schemas.microsoft.com/office/drawing/2014/main" id="{059492BD-4D91-4246-B319-1368A39059DC}"/>
                    </a:ext>
                  </a:extLst>
                </p14:cNvPr>
                <p14:cNvContentPartPr/>
                <p14:nvPr/>
              </p14:nvContentPartPr>
              <p14:xfrm>
                <a:off x="314791" y="4831405"/>
                <a:ext cx="8422560" cy="120600"/>
              </p14:xfrm>
            </p:contentPart>
          </mc:Choice>
          <mc:Fallback>
            <p:pic>
              <p:nvPicPr>
                <p:cNvPr id="101" name="Ink 100">
                  <a:extLst>
                    <a:ext uri="{FF2B5EF4-FFF2-40B4-BE49-F238E27FC236}">
                      <a16:creationId xmlns:a16="http://schemas.microsoft.com/office/drawing/2014/main" id="{059492BD-4D91-4246-B319-1368A39059DC}"/>
                    </a:ext>
                  </a:extLst>
                </p:cNvPr>
                <p:cNvPicPr/>
                <p:nvPr/>
              </p:nvPicPr>
              <p:blipFill>
                <a:blip r:embed="rId31"/>
                <a:stretch>
                  <a:fillRect/>
                </a:stretch>
              </p:blipFill>
              <p:spPr>
                <a:xfrm>
                  <a:off x="306151" y="4822405"/>
                  <a:ext cx="84402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2" name="Ink 101">
                  <a:extLst>
                    <a:ext uri="{FF2B5EF4-FFF2-40B4-BE49-F238E27FC236}">
                      <a16:creationId xmlns:a16="http://schemas.microsoft.com/office/drawing/2014/main" id="{F7C070CD-D09E-46EE-8C0F-4DE6E685854D}"/>
                    </a:ext>
                  </a:extLst>
                </p14:cNvPr>
                <p14:cNvContentPartPr/>
                <p14:nvPr/>
              </p14:nvContentPartPr>
              <p14:xfrm>
                <a:off x="346831" y="5093845"/>
                <a:ext cx="8400600" cy="181080"/>
              </p14:xfrm>
            </p:contentPart>
          </mc:Choice>
          <mc:Fallback>
            <p:pic>
              <p:nvPicPr>
                <p:cNvPr id="102" name="Ink 101">
                  <a:extLst>
                    <a:ext uri="{FF2B5EF4-FFF2-40B4-BE49-F238E27FC236}">
                      <a16:creationId xmlns:a16="http://schemas.microsoft.com/office/drawing/2014/main" id="{F7C070CD-D09E-46EE-8C0F-4DE6E685854D}"/>
                    </a:ext>
                  </a:extLst>
                </p:cNvPr>
                <p:cNvPicPr/>
                <p:nvPr/>
              </p:nvPicPr>
              <p:blipFill>
                <a:blip r:embed="rId33"/>
                <a:stretch>
                  <a:fillRect/>
                </a:stretch>
              </p:blipFill>
              <p:spPr>
                <a:xfrm>
                  <a:off x="337831" y="5084845"/>
                  <a:ext cx="8418240" cy="198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104" name="Ink 103">
                <a:extLst>
                  <a:ext uri="{FF2B5EF4-FFF2-40B4-BE49-F238E27FC236}">
                    <a16:creationId xmlns:a16="http://schemas.microsoft.com/office/drawing/2014/main" id="{24AE104D-9615-432C-BD59-93E222E26561}"/>
                  </a:ext>
                </a:extLst>
              </p14:cNvPr>
              <p14:cNvContentPartPr/>
              <p14:nvPr/>
            </p14:nvContentPartPr>
            <p14:xfrm>
              <a:off x="3636871" y="7218565"/>
              <a:ext cx="444600" cy="369000"/>
            </p14:xfrm>
          </p:contentPart>
        </mc:Choice>
        <mc:Fallback>
          <p:pic>
            <p:nvPicPr>
              <p:cNvPr id="104" name="Ink 103">
                <a:extLst>
                  <a:ext uri="{FF2B5EF4-FFF2-40B4-BE49-F238E27FC236}">
                    <a16:creationId xmlns:a16="http://schemas.microsoft.com/office/drawing/2014/main" id="{24AE104D-9615-432C-BD59-93E222E26561}"/>
                  </a:ext>
                </a:extLst>
              </p:cNvPr>
              <p:cNvPicPr/>
              <p:nvPr/>
            </p:nvPicPr>
            <p:blipFill>
              <a:blip r:embed="rId35"/>
              <a:stretch>
                <a:fillRect/>
              </a:stretch>
            </p:blipFill>
            <p:spPr>
              <a:xfrm>
                <a:off x="3628231" y="7209565"/>
                <a:ext cx="462240" cy="386640"/>
              </a:xfrm>
              <a:prstGeom prst="rect">
                <a:avLst/>
              </a:prstGeom>
            </p:spPr>
          </p:pic>
        </mc:Fallback>
      </mc:AlternateContent>
      <p:grpSp>
        <p:nvGrpSpPr>
          <p:cNvPr id="106" name="Group 105">
            <a:extLst>
              <a:ext uri="{FF2B5EF4-FFF2-40B4-BE49-F238E27FC236}">
                <a16:creationId xmlns:a16="http://schemas.microsoft.com/office/drawing/2014/main" id="{52DA4331-A39C-4795-9154-F7E9A0A4EE6A}"/>
              </a:ext>
            </a:extLst>
          </p:cNvPr>
          <p:cNvGrpSpPr/>
          <p:nvPr/>
        </p:nvGrpSpPr>
        <p:grpSpPr>
          <a:xfrm>
            <a:off x="7972711" y="6930565"/>
            <a:ext cx="731160" cy="377640"/>
            <a:chOff x="7972711" y="6930565"/>
            <a:chExt cx="731160" cy="377640"/>
          </a:xfrm>
        </p:grpSpPr>
        <mc:AlternateContent xmlns:mc="http://schemas.openxmlformats.org/markup-compatibility/2006">
          <mc:Choice xmlns:p14="http://schemas.microsoft.com/office/powerpoint/2010/main" Requires="p14">
            <p:contentPart p14:bwMode="auto" r:id="rId36">
              <p14:nvContentPartPr>
                <p14:cNvPr id="94" name="Ink 93">
                  <a:extLst>
                    <a:ext uri="{FF2B5EF4-FFF2-40B4-BE49-F238E27FC236}">
                      <a16:creationId xmlns:a16="http://schemas.microsoft.com/office/drawing/2014/main" id="{19D5777E-09ED-40C6-B1B5-0E947B36ABAE}"/>
                    </a:ext>
                  </a:extLst>
                </p14:cNvPr>
                <p14:cNvContentPartPr/>
                <p14:nvPr/>
              </p14:nvContentPartPr>
              <p14:xfrm>
                <a:off x="8221111" y="7230085"/>
                <a:ext cx="71640" cy="64080"/>
              </p14:xfrm>
            </p:contentPart>
          </mc:Choice>
          <mc:Fallback>
            <p:pic>
              <p:nvPicPr>
                <p:cNvPr id="94" name="Ink 93">
                  <a:extLst>
                    <a:ext uri="{FF2B5EF4-FFF2-40B4-BE49-F238E27FC236}">
                      <a16:creationId xmlns:a16="http://schemas.microsoft.com/office/drawing/2014/main" id="{19D5777E-09ED-40C6-B1B5-0E947B36ABAE}"/>
                    </a:ext>
                  </a:extLst>
                </p:cNvPr>
                <p:cNvPicPr/>
                <p:nvPr/>
              </p:nvPicPr>
              <p:blipFill>
                <a:blip r:embed="rId37"/>
                <a:stretch>
                  <a:fillRect/>
                </a:stretch>
              </p:blipFill>
              <p:spPr>
                <a:xfrm>
                  <a:off x="8212111" y="7221085"/>
                  <a:ext cx="892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5" name="Ink 94">
                  <a:extLst>
                    <a:ext uri="{FF2B5EF4-FFF2-40B4-BE49-F238E27FC236}">
                      <a16:creationId xmlns:a16="http://schemas.microsoft.com/office/drawing/2014/main" id="{C6E93A3B-0BE7-41FD-A667-CD1B3B25B63B}"/>
                    </a:ext>
                  </a:extLst>
                </p14:cNvPr>
                <p14:cNvContentPartPr/>
                <p14:nvPr/>
              </p14:nvContentPartPr>
              <p14:xfrm>
                <a:off x="8608471" y="7247365"/>
                <a:ext cx="95400" cy="57960"/>
              </p14:xfrm>
            </p:contentPart>
          </mc:Choice>
          <mc:Fallback>
            <p:pic>
              <p:nvPicPr>
                <p:cNvPr id="95" name="Ink 94">
                  <a:extLst>
                    <a:ext uri="{FF2B5EF4-FFF2-40B4-BE49-F238E27FC236}">
                      <a16:creationId xmlns:a16="http://schemas.microsoft.com/office/drawing/2014/main" id="{C6E93A3B-0BE7-41FD-A667-CD1B3B25B63B}"/>
                    </a:ext>
                  </a:extLst>
                </p:cNvPr>
                <p:cNvPicPr/>
                <p:nvPr/>
              </p:nvPicPr>
              <p:blipFill>
                <a:blip r:embed="rId39"/>
                <a:stretch>
                  <a:fillRect/>
                </a:stretch>
              </p:blipFill>
              <p:spPr>
                <a:xfrm>
                  <a:off x="8599471" y="7238365"/>
                  <a:ext cx="1130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5" name="Ink 104">
                  <a:extLst>
                    <a:ext uri="{FF2B5EF4-FFF2-40B4-BE49-F238E27FC236}">
                      <a16:creationId xmlns:a16="http://schemas.microsoft.com/office/drawing/2014/main" id="{670B5F97-E034-44CD-8267-19065F981415}"/>
                    </a:ext>
                  </a:extLst>
                </p14:cNvPr>
                <p14:cNvContentPartPr/>
                <p14:nvPr/>
              </p14:nvContentPartPr>
              <p14:xfrm>
                <a:off x="7972711" y="6930565"/>
                <a:ext cx="502560" cy="377640"/>
              </p14:xfrm>
            </p:contentPart>
          </mc:Choice>
          <mc:Fallback>
            <p:pic>
              <p:nvPicPr>
                <p:cNvPr id="105" name="Ink 104">
                  <a:extLst>
                    <a:ext uri="{FF2B5EF4-FFF2-40B4-BE49-F238E27FC236}">
                      <a16:creationId xmlns:a16="http://schemas.microsoft.com/office/drawing/2014/main" id="{670B5F97-E034-44CD-8267-19065F981415}"/>
                    </a:ext>
                  </a:extLst>
                </p:cNvPr>
                <p:cNvPicPr/>
                <p:nvPr/>
              </p:nvPicPr>
              <p:blipFill>
                <a:blip r:embed="rId41"/>
                <a:stretch>
                  <a:fillRect/>
                </a:stretch>
              </p:blipFill>
              <p:spPr>
                <a:xfrm>
                  <a:off x="7964071" y="6921925"/>
                  <a:ext cx="520200" cy="395280"/>
                </a:xfrm>
                <a:prstGeom prst="rect">
                  <a:avLst/>
                </a:prstGeom>
              </p:spPr>
            </p:pic>
          </mc:Fallback>
        </mc:AlternateContent>
      </p:grpSp>
    </p:spTree>
    <p:extLst>
      <p:ext uri="{BB962C8B-B14F-4D97-AF65-F5344CB8AC3E}">
        <p14:creationId xmlns:p14="http://schemas.microsoft.com/office/powerpoint/2010/main" val="1793737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14" name="PlaceHolder 2"/>
          <p:cNvSpPr>
            <a:spLocks noGrp="1"/>
          </p:cNvSpPr>
          <p:nvPr>
            <p:ph/>
          </p:nvPr>
        </p:nvSpPr>
        <p:spPr>
          <a:xfrm>
            <a:off x="503238" y="1768475"/>
            <a:ext cx="9072562" cy="4384675"/>
          </a:xfrm>
          <a:noFill/>
          <a:ln w="0">
            <a:noFill/>
          </a:ln>
        </p:spPr>
        <p:txBody>
          <a:bodyPr lIns="0" tIns="0" rIns="0" bIns="0" anchor="t">
            <a:noAutofit/>
          </a:bodyPr>
          <a:lstStyle/>
          <a:p>
            <a:r>
              <a:rPr lang="en-US" dirty="0" err="1"/>
              <a:t>strategie</a:t>
            </a:r>
            <a:r>
              <a:rPr lang="en-US" dirty="0"/>
              <a:t> de </a:t>
            </a:r>
            <a:r>
              <a:rPr lang="en-US" dirty="0" err="1"/>
              <a:t>acoperire</a:t>
            </a:r>
            <a:r>
              <a:rPr lang="en-US" dirty="0"/>
              <a:t> </a:t>
            </a:r>
            <a:r>
              <a:rPr lang="en-US" dirty="0" err="1"/>
              <a:t>folosind</a:t>
            </a:r>
            <a:r>
              <a:rPr lang="en-US" dirty="0"/>
              <a:t> </a:t>
            </a:r>
            <a:r>
              <a:rPr lang="en-US" dirty="0" err="1"/>
              <a:t>algoritmul</a:t>
            </a:r>
            <a:r>
              <a:rPr lang="en-US" dirty="0"/>
              <a:t> Greedy (reduced order table):</a:t>
            </a:r>
          </a:p>
          <a:p>
            <a:pPr lvl="1"/>
            <a:r>
              <a:rPr lang="en-US" dirty="0" err="1"/>
              <a:t>Folosit</a:t>
            </a:r>
            <a:r>
              <a:rPr lang="en-US" dirty="0"/>
              <a:t> </a:t>
            </a:r>
            <a:r>
              <a:rPr lang="en-US" dirty="0" err="1"/>
              <a:t>pentru</a:t>
            </a:r>
            <a:r>
              <a:rPr lang="en-US" dirty="0"/>
              <a:t> a </a:t>
            </a:r>
            <a:r>
              <a:rPr lang="en-US" dirty="0" err="1"/>
              <a:t>obtine</a:t>
            </a:r>
            <a:r>
              <a:rPr lang="en-US" dirty="0"/>
              <a:t> o </a:t>
            </a:r>
            <a:r>
              <a:rPr lang="en-US" dirty="0" err="1"/>
              <a:t>acoperire</a:t>
            </a:r>
            <a:r>
              <a:rPr lang="en-US" dirty="0"/>
              <a:t> cu cost minim </a:t>
            </a:r>
            <a:r>
              <a:rPr lang="en-US" dirty="0" err="1"/>
              <a:t>pentru</a:t>
            </a:r>
            <a:r>
              <a:rPr lang="en-US" dirty="0"/>
              <a:t> un set de termini M, </a:t>
            </a:r>
            <a:r>
              <a:rPr lang="en-US" dirty="0" err="1"/>
              <a:t>folosind</a:t>
            </a:r>
            <a:r>
              <a:rPr lang="en-US" dirty="0"/>
              <a:t> </a:t>
            </a:r>
            <a:r>
              <a:rPr lang="en-US" dirty="0" err="1"/>
              <a:t>implicanti</a:t>
            </a:r>
            <a:r>
              <a:rPr lang="en-US" dirty="0"/>
              <a:t> </a:t>
            </a:r>
            <a:r>
              <a:rPr lang="en-US" dirty="0" err="1"/>
              <a:t>primi</a:t>
            </a:r>
            <a:r>
              <a:rPr lang="en-US" dirty="0"/>
              <a:t> </a:t>
            </a:r>
            <a:r>
              <a:rPr lang="en-US" dirty="0" err="1"/>
              <a:t>dintr</a:t>
            </a:r>
            <a:r>
              <a:rPr lang="en-US" dirty="0"/>
              <a:t>-o </a:t>
            </a:r>
            <a:r>
              <a:rPr lang="en-US" dirty="0" err="1"/>
              <a:t>multime</a:t>
            </a:r>
            <a:r>
              <a:rPr lang="en-US" dirty="0"/>
              <a:t> P</a:t>
            </a:r>
          </a:p>
          <a:p>
            <a:pPr lvl="1"/>
            <a:r>
              <a:rPr lang="en-US" dirty="0" err="1"/>
              <a:t>Acoperirea</a:t>
            </a:r>
            <a:r>
              <a:rPr lang="en-US" dirty="0"/>
              <a:t> </a:t>
            </a:r>
            <a:r>
              <a:rPr lang="en-US" dirty="0" err="1"/>
              <a:t>P</a:t>
            </a:r>
            <a:r>
              <a:rPr lang="en-US" baseline="-25000" dirty="0" err="1"/>
              <a:t>acoperire</a:t>
            </a:r>
            <a:r>
              <a:rPr lang="en-US" dirty="0"/>
              <a:t> se </a:t>
            </a:r>
            <a:r>
              <a:rPr lang="en-US" dirty="0" err="1"/>
              <a:t>initializeaza</a:t>
            </a:r>
            <a:r>
              <a:rPr lang="en-US" dirty="0"/>
              <a:t> a fi </a:t>
            </a:r>
            <a:r>
              <a:rPr lang="en-US" dirty="0" err="1"/>
              <a:t>gol</a:t>
            </a:r>
            <a:r>
              <a:rPr lang="en-US" dirty="0"/>
              <a:t>;</a:t>
            </a:r>
          </a:p>
          <a:p>
            <a:pPr lvl="1"/>
            <a:r>
              <a:rPr lang="en-US" dirty="0" err="1"/>
              <a:t>Identificarea</a:t>
            </a:r>
            <a:r>
              <a:rPr lang="en-US" dirty="0"/>
              <a:t> </a:t>
            </a:r>
            <a:r>
              <a:rPr lang="en-US" dirty="0" err="1"/>
              <a:t>implicantilor</a:t>
            </a:r>
            <a:r>
              <a:rPr lang="en-US" dirty="0"/>
              <a:t> </a:t>
            </a:r>
            <a:r>
              <a:rPr lang="en-US" dirty="0" err="1"/>
              <a:t>primi</a:t>
            </a:r>
            <a:r>
              <a:rPr lang="en-US" dirty="0"/>
              <a:t> </a:t>
            </a:r>
            <a:r>
              <a:rPr lang="en-US" dirty="0" err="1"/>
              <a:t>esentiali</a:t>
            </a:r>
            <a:r>
              <a:rPr lang="en-US" dirty="0"/>
              <a:t> </a:t>
            </a:r>
            <a:r>
              <a:rPr lang="en-US" dirty="0" err="1"/>
              <a:t>Pesentiali</a:t>
            </a:r>
            <a:r>
              <a:rPr lang="en-US" dirty="0"/>
              <a:t> </a:t>
            </a:r>
          </a:p>
          <a:p>
            <a:pPr lvl="1"/>
            <a:r>
              <a:rPr lang="en-US" dirty="0"/>
              <a:t> </a:t>
            </a:r>
            <a:r>
              <a:rPr lang="en-US" dirty="0" err="1"/>
              <a:t>Pacoperire</a:t>
            </a:r>
            <a:r>
              <a:rPr lang="en-US" dirty="0"/>
              <a:t> = </a:t>
            </a:r>
            <a:r>
              <a:rPr lang="en-US" dirty="0" err="1"/>
              <a:t>Pesentiali</a:t>
            </a:r>
            <a:r>
              <a:rPr lang="en-US" dirty="0"/>
              <a:t> </a:t>
            </a:r>
          </a:p>
          <a:p>
            <a:pPr lvl="1"/>
            <a:r>
              <a:rPr lang="en-US" dirty="0" err="1"/>
              <a:t>Pesentiali</a:t>
            </a:r>
            <a:r>
              <a:rPr lang="en-US" dirty="0"/>
              <a:t> se </a:t>
            </a:r>
            <a:r>
              <a:rPr lang="en-US" dirty="0" err="1"/>
              <a:t>extrage</a:t>
            </a:r>
            <a:r>
              <a:rPr lang="en-US" dirty="0"/>
              <a:t> din </a:t>
            </a:r>
            <a:r>
              <a:rPr lang="en-US" dirty="0" err="1"/>
              <a:t>multimea</a:t>
            </a:r>
            <a:r>
              <a:rPr lang="en-US" dirty="0"/>
              <a:t> P ; se </a:t>
            </a:r>
            <a:r>
              <a:rPr lang="en-US" dirty="0" err="1"/>
              <a:t>sterg</a:t>
            </a:r>
            <a:r>
              <a:rPr lang="en-US" dirty="0"/>
              <a:t> </a:t>
            </a:r>
            <a:r>
              <a:rPr lang="en-US" dirty="0" err="1"/>
              <a:t>toate</a:t>
            </a:r>
            <a:r>
              <a:rPr lang="en-US" dirty="0"/>
              <a:t> termini din M </a:t>
            </a:r>
            <a:r>
              <a:rPr lang="en-US" dirty="0" err="1"/>
              <a:t>acoperiti</a:t>
            </a:r>
            <a:r>
              <a:rPr lang="en-US" dirty="0"/>
              <a:t> de </a:t>
            </a:r>
            <a:r>
              <a:rPr lang="en-US" dirty="0" err="1"/>
              <a:t>Pesentiali</a:t>
            </a:r>
            <a:r>
              <a:rPr lang="en-US" dirty="0"/>
              <a:t> </a:t>
            </a:r>
          </a:p>
          <a:p>
            <a:pPr lvl="1"/>
            <a:r>
              <a:rPr lang="en-US" dirty="0" err="1"/>
              <a:t>Cauta</a:t>
            </a:r>
            <a:r>
              <a:rPr lang="en-US" dirty="0"/>
              <a:t> in P o </a:t>
            </a:r>
            <a:r>
              <a:rPr lang="en-US" dirty="0" err="1"/>
              <a:t>submultime</a:t>
            </a:r>
            <a:r>
              <a:rPr lang="en-US" dirty="0"/>
              <a:t> PL, </a:t>
            </a:r>
            <a:r>
              <a:rPr lang="en-US" dirty="0" err="1"/>
              <a:t>astfel</a:t>
            </a:r>
            <a:r>
              <a:rPr lang="en-US" dirty="0"/>
              <a:t> </a:t>
            </a:r>
            <a:r>
              <a:rPr lang="en-US" dirty="0" err="1"/>
              <a:t>incat</a:t>
            </a:r>
            <a:r>
              <a:rPr lang="en-US" dirty="0"/>
              <a:t> </a:t>
            </a:r>
            <a:r>
              <a:rPr lang="en-US" dirty="0" err="1"/>
              <a:t>acopera</a:t>
            </a:r>
            <a:r>
              <a:rPr lang="en-US" dirty="0"/>
              <a:t> un </a:t>
            </a:r>
            <a:r>
              <a:rPr lang="en-US" dirty="0" err="1"/>
              <a:t>numar</a:t>
            </a:r>
            <a:r>
              <a:rPr lang="en-US" dirty="0"/>
              <a:t> cat </a:t>
            </a:r>
            <a:r>
              <a:rPr lang="en-US" dirty="0" err="1"/>
              <a:t>mai</a:t>
            </a:r>
            <a:r>
              <a:rPr lang="en-US" dirty="0"/>
              <a:t> mare de </a:t>
            </a:r>
            <a:r>
              <a:rPr lang="en-US" dirty="0" err="1"/>
              <a:t>membri</a:t>
            </a:r>
            <a:r>
              <a:rPr lang="en-US" dirty="0"/>
              <a:t> </a:t>
            </a:r>
            <a:r>
              <a:rPr lang="en-US" dirty="0" err="1"/>
              <a:t>ramasi</a:t>
            </a:r>
            <a:r>
              <a:rPr lang="en-US" dirty="0"/>
              <a:t> in </a:t>
            </a:r>
            <a:r>
              <a:rPr lang="en-US" dirty="0" err="1"/>
              <a:t>multimea</a:t>
            </a:r>
            <a:r>
              <a:rPr lang="en-US" dirty="0"/>
              <a:t> M</a:t>
            </a:r>
          </a:p>
          <a:p>
            <a:pPr lvl="1"/>
            <a:r>
              <a:rPr lang="en-US" dirty="0"/>
              <a:t>Se repeat </a:t>
            </a:r>
            <a:r>
              <a:rPr lang="en-US" dirty="0" err="1"/>
              <a:t>pana</a:t>
            </a:r>
            <a:r>
              <a:rPr lang="en-US" dirty="0"/>
              <a:t> cand M </a:t>
            </a:r>
            <a:r>
              <a:rPr lang="en-US" dirty="0" err="1"/>
              <a:t>este</a:t>
            </a:r>
            <a:r>
              <a:rPr lang="en-US" dirty="0"/>
              <a:t> </a:t>
            </a:r>
            <a:r>
              <a:rPr lang="en-US" dirty="0" err="1"/>
              <a:t>gol</a:t>
            </a:r>
            <a:endParaRPr lang="en-US" dirty="0"/>
          </a:p>
          <a:p>
            <a:pPr lvl="2"/>
            <a:r>
              <a:rPr lang="en-US" dirty="0" err="1"/>
              <a:t>Cauta</a:t>
            </a:r>
            <a:r>
              <a:rPr lang="en-US" dirty="0"/>
              <a:t> in </a:t>
            </a:r>
            <a:r>
              <a:rPr lang="en-US" dirty="0" err="1"/>
              <a:t>multimea</a:t>
            </a:r>
            <a:r>
              <a:rPr lang="en-US" dirty="0"/>
              <a:t> PL un element Pi cu </a:t>
            </a:r>
            <a:r>
              <a:rPr lang="en-US" dirty="0" err="1"/>
              <a:t>cel</a:t>
            </a:r>
            <a:r>
              <a:rPr lang="en-US" dirty="0"/>
              <a:t> </a:t>
            </a:r>
            <a:r>
              <a:rPr lang="en-US" dirty="0" err="1"/>
              <a:t>mai</a:t>
            </a:r>
            <a:r>
              <a:rPr lang="en-US" dirty="0"/>
              <a:t> </a:t>
            </a:r>
            <a:r>
              <a:rPr lang="en-US" dirty="0" err="1"/>
              <a:t>putin</a:t>
            </a:r>
            <a:r>
              <a:rPr lang="en-US" dirty="0"/>
              <a:t> </a:t>
            </a:r>
            <a:r>
              <a:rPr lang="en-US" dirty="0" err="1"/>
              <a:t>literali</a:t>
            </a:r>
            <a:endParaRPr lang="en-US" dirty="0"/>
          </a:p>
          <a:p>
            <a:pPr lvl="2"/>
            <a:r>
              <a:rPr lang="en-US" dirty="0"/>
              <a:t>Pi se </a:t>
            </a:r>
            <a:r>
              <a:rPr lang="en-US" dirty="0" err="1"/>
              <a:t>sterge</a:t>
            </a:r>
            <a:r>
              <a:rPr lang="en-US" dirty="0"/>
              <a:t> din P </a:t>
            </a:r>
            <a:r>
              <a:rPr lang="en-US" dirty="0" err="1"/>
              <a:t>si</a:t>
            </a:r>
            <a:r>
              <a:rPr lang="en-US" dirty="0"/>
              <a:t> se </a:t>
            </a:r>
            <a:r>
              <a:rPr lang="en-US" dirty="0" err="1"/>
              <a:t>se</a:t>
            </a:r>
            <a:r>
              <a:rPr lang="en-US" dirty="0"/>
              <a:t> </a:t>
            </a:r>
            <a:r>
              <a:rPr lang="en-US" dirty="0" err="1"/>
              <a:t>extrag</a:t>
            </a:r>
            <a:r>
              <a:rPr lang="en-US" dirty="0"/>
              <a:t> din M termini </a:t>
            </a:r>
            <a:r>
              <a:rPr lang="en-US" dirty="0" err="1"/>
              <a:t>acoperiti</a:t>
            </a:r>
            <a:r>
              <a:rPr lang="en-US" dirty="0"/>
              <a:t> de Pi</a:t>
            </a:r>
          </a:p>
          <a:p>
            <a:pPr lvl="2"/>
            <a:r>
              <a:rPr lang="en-US" dirty="0"/>
              <a:t>Pi se </a:t>
            </a:r>
            <a:r>
              <a:rPr lang="en-US" dirty="0" err="1"/>
              <a:t>uneste</a:t>
            </a:r>
            <a:r>
              <a:rPr lang="en-US" dirty="0"/>
              <a:t> cu </a:t>
            </a:r>
            <a:r>
              <a:rPr lang="en-US" dirty="0" err="1"/>
              <a:t>P</a:t>
            </a:r>
            <a:r>
              <a:rPr lang="en-US" baseline="-25000" dirty="0" err="1"/>
              <a:t>acoperire</a:t>
            </a:r>
            <a:r>
              <a:rPr lang="en-US" dirty="0"/>
              <a:t>. </a:t>
            </a:r>
          </a:p>
          <a:p>
            <a:pPr lvl="1"/>
            <a:r>
              <a:rPr lang="en-US" dirty="0" err="1"/>
              <a:t>P</a:t>
            </a:r>
            <a:r>
              <a:rPr lang="en-US" baseline="-25000" dirty="0" err="1"/>
              <a:t>acoperire</a:t>
            </a:r>
            <a:r>
              <a:rPr lang="en-US" dirty="0"/>
              <a:t> </a:t>
            </a:r>
            <a:r>
              <a:rPr lang="en-US" dirty="0" err="1"/>
              <a:t>este</a:t>
            </a:r>
            <a:r>
              <a:rPr lang="en-US" dirty="0"/>
              <a:t> </a:t>
            </a:r>
            <a:r>
              <a:rPr lang="en-US" dirty="0" err="1"/>
              <a:t>acoperirea</a:t>
            </a:r>
            <a:r>
              <a:rPr lang="en-US" dirty="0"/>
              <a:t> </a:t>
            </a:r>
            <a:r>
              <a:rPr lang="en-US" dirty="0" err="1"/>
              <a:t>finala</a:t>
            </a:r>
            <a:r>
              <a:rPr lang="en-US" dirty="0"/>
              <a: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27F83FC-CB8C-4003-A38C-9A36FA61824F}"/>
                  </a:ext>
                </a:extLst>
              </p14:cNvPr>
              <p14:cNvContentPartPr/>
              <p14:nvPr/>
            </p14:nvContentPartPr>
            <p14:xfrm>
              <a:off x="9181951" y="2775670"/>
              <a:ext cx="655920" cy="315000"/>
            </p14:xfrm>
          </p:contentPart>
        </mc:Choice>
        <mc:Fallback>
          <p:pic>
            <p:nvPicPr>
              <p:cNvPr id="4" name="Ink 3">
                <a:extLst>
                  <a:ext uri="{FF2B5EF4-FFF2-40B4-BE49-F238E27FC236}">
                    <a16:creationId xmlns:a16="http://schemas.microsoft.com/office/drawing/2014/main" id="{C27F83FC-CB8C-4003-A38C-9A36FA61824F}"/>
                  </a:ext>
                </a:extLst>
              </p:cNvPr>
              <p:cNvPicPr/>
              <p:nvPr/>
            </p:nvPicPr>
            <p:blipFill>
              <a:blip r:embed="rId3"/>
              <a:stretch>
                <a:fillRect/>
              </a:stretch>
            </p:blipFill>
            <p:spPr>
              <a:xfrm>
                <a:off x="9173311" y="2766670"/>
                <a:ext cx="6735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022D87D-DC92-4DFD-B4D8-F97EDFAC0DA9}"/>
                  </a:ext>
                </a:extLst>
              </p14:cNvPr>
              <p14:cNvContentPartPr/>
              <p14:nvPr/>
            </p14:nvContentPartPr>
            <p14:xfrm>
              <a:off x="7640071" y="3316750"/>
              <a:ext cx="809640" cy="284040"/>
            </p14:xfrm>
          </p:contentPart>
        </mc:Choice>
        <mc:Fallback>
          <p:pic>
            <p:nvPicPr>
              <p:cNvPr id="5" name="Ink 4">
                <a:extLst>
                  <a:ext uri="{FF2B5EF4-FFF2-40B4-BE49-F238E27FC236}">
                    <a16:creationId xmlns:a16="http://schemas.microsoft.com/office/drawing/2014/main" id="{2022D87D-DC92-4DFD-B4D8-F97EDFAC0DA9}"/>
                  </a:ext>
                </a:extLst>
              </p:cNvPr>
              <p:cNvPicPr/>
              <p:nvPr/>
            </p:nvPicPr>
            <p:blipFill>
              <a:blip r:embed="rId5"/>
              <a:stretch>
                <a:fillRect/>
              </a:stretch>
            </p:blipFill>
            <p:spPr>
              <a:xfrm>
                <a:off x="7631071" y="3308110"/>
                <a:ext cx="8272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331F6E3-0A6E-49BD-8BE7-E6E6FB5FB32D}"/>
                  </a:ext>
                </a:extLst>
              </p14:cNvPr>
              <p14:cNvContentPartPr/>
              <p14:nvPr/>
            </p14:nvContentPartPr>
            <p14:xfrm>
              <a:off x="8114911" y="3695110"/>
              <a:ext cx="815400" cy="242640"/>
            </p14:xfrm>
          </p:contentPart>
        </mc:Choice>
        <mc:Fallback>
          <p:pic>
            <p:nvPicPr>
              <p:cNvPr id="6" name="Ink 5">
                <a:extLst>
                  <a:ext uri="{FF2B5EF4-FFF2-40B4-BE49-F238E27FC236}">
                    <a16:creationId xmlns:a16="http://schemas.microsoft.com/office/drawing/2014/main" id="{6331F6E3-0A6E-49BD-8BE7-E6E6FB5FB32D}"/>
                  </a:ext>
                </a:extLst>
              </p:cNvPr>
              <p:cNvPicPr/>
              <p:nvPr/>
            </p:nvPicPr>
            <p:blipFill>
              <a:blip r:embed="rId7"/>
              <a:stretch>
                <a:fillRect/>
              </a:stretch>
            </p:blipFill>
            <p:spPr>
              <a:xfrm>
                <a:off x="8105911" y="3686470"/>
                <a:ext cx="8330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A49C811-49A8-4F3C-AD57-392F78110122}"/>
                  </a:ext>
                </a:extLst>
              </p14:cNvPr>
              <p14:cNvContentPartPr/>
              <p14:nvPr/>
            </p14:nvContentPartPr>
            <p14:xfrm>
              <a:off x="4711831" y="4143670"/>
              <a:ext cx="698760" cy="200160"/>
            </p14:xfrm>
          </p:contentPart>
        </mc:Choice>
        <mc:Fallback>
          <p:pic>
            <p:nvPicPr>
              <p:cNvPr id="7" name="Ink 6">
                <a:extLst>
                  <a:ext uri="{FF2B5EF4-FFF2-40B4-BE49-F238E27FC236}">
                    <a16:creationId xmlns:a16="http://schemas.microsoft.com/office/drawing/2014/main" id="{AA49C811-49A8-4F3C-AD57-392F78110122}"/>
                  </a:ext>
                </a:extLst>
              </p:cNvPr>
              <p:cNvPicPr/>
              <p:nvPr/>
            </p:nvPicPr>
            <p:blipFill>
              <a:blip r:embed="rId9"/>
              <a:stretch>
                <a:fillRect/>
              </a:stretch>
            </p:blipFill>
            <p:spPr>
              <a:xfrm>
                <a:off x="4702831" y="4134670"/>
                <a:ext cx="7164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2A2405B9-1671-4D4B-880A-2AE17E5FF795}"/>
                  </a:ext>
                </a:extLst>
              </p14:cNvPr>
              <p14:cNvContentPartPr/>
              <p14:nvPr/>
            </p14:nvContentPartPr>
            <p14:xfrm>
              <a:off x="5282431" y="4722550"/>
              <a:ext cx="784440" cy="393120"/>
            </p14:xfrm>
          </p:contentPart>
        </mc:Choice>
        <mc:Fallback>
          <p:pic>
            <p:nvPicPr>
              <p:cNvPr id="8" name="Ink 7">
                <a:extLst>
                  <a:ext uri="{FF2B5EF4-FFF2-40B4-BE49-F238E27FC236}">
                    <a16:creationId xmlns:a16="http://schemas.microsoft.com/office/drawing/2014/main" id="{2A2405B9-1671-4D4B-880A-2AE17E5FF795}"/>
                  </a:ext>
                </a:extLst>
              </p:cNvPr>
              <p:cNvPicPr/>
              <p:nvPr/>
            </p:nvPicPr>
            <p:blipFill>
              <a:blip r:embed="rId11"/>
              <a:stretch>
                <a:fillRect/>
              </a:stretch>
            </p:blipFill>
            <p:spPr>
              <a:xfrm>
                <a:off x="5273431" y="4713550"/>
                <a:ext cx="80208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3A643293-B7BD-4B68-B9DB-AD6E7247F06D}"/>
                  </a:ext>
                </a:extLst>
              </p14:cNvPr>
              <p14:cNvContentPartPr/>
              <p14:nvPr/>
            </p14:nvContentPartPr>
            <p14:xfrm>
              <a:off x="7806391" y="5717590"/>
              <a:ext cx="432000" cy="228600"/>
            </p14:xfrm>
          </p:contentPart>
        </mc:Choice>
        <mc:Fallback>
          <p:pic>
            <p:nvPicPr>
              <p:cNvPr id="9" name="Ink 8">
                <a:extLst>
                  <a:ext uri="{FF2B5EF4-FFF2-40B4-BE49-F238E27FC236}">
                    <a16:creationId xmlns:a16="http://schemas.microsoft.com/office/drawing/2014/main" id="{3A643293-B7BD-4B68-B9DB-AD6E7247F06D}"/>
                  </a:ext>
                </a:extLst>
              </p:cNvPr>
              <p:cNvPicPr/>
              <p:nvPr/>
            </p:nvPicPr>
            <p:blipFill>
              <a:blip r:embed="rId13"/>
              <a:stretch>
                <a:fillRect/>
              </a:stretch>
            </p:blipFill>
            <p:spPr>
              <a:xfrm>
                <a:off x="7797391" y="5708950"/>
                <a:ext cx="449640" cy="246240"/>
              </a:xfrm>
              <a:prstGeom prst="rect">
                <a:avLst/>
              </a:prstGeom>
            </p:spPr>
          </p:pic>
        </mc:Fallback>
      </mc:AlternateContent>
      <p:grpSp>
        <p:nvGrpSpPr>
          <p:cNvPr id="12" name="Group 11">
            <a:extLst>
              <a:ext uri="{FF2B5EF4-FFF2-40B4-BE49-F238E27FC236}">
                <a16:creationId xmlns:a16="http://schemas.microsoft.com/office/drawing/2014/main" id="{55E18F41-07BA-422B-8A28-63975C307BB9}"/>
              </a:ext>
            </a:extLst>
          </p:cNvPr>
          <p:cNvGrpSpPr/>
          <p:nvPr/>
        </p:nvGrpSpPr>
        <p:grpSpPr>
          <a:xfrm>
            <a:off x="8487871" y="6036190"/>
            <a:ext cx="800280" cy="867600"/>
            <a:chOff x="8487871" y="6036190"/>
            <a:chExt cx="800280" cy="867600"/>
          </a:xfrm>
        </p:grpSpPr>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AFF90D06-E51E-4D54-BB9A-419249D0B6E8}"/>
                    </a:ext>
                  </a:extLst>
                </p14:cNvPr>
                <p14:cNvContentPartPr/>
                <p14:nvPr/>
              </p14:nvContentPartPr>
              <p14:xfrm>
                <a:off x="8487871" y="6036190"/>
                <a:ext cx="640080" cy="465120"/>
              </p14:xfrm>
            </p:contentPart>
          </mc:Choice>
          <mc:Fallback>
            <p:pic>
              <p:nvPicPr>
                <p:cNvPr id="10" name="Ink 9">
                  <a:extLst>
                    <a:ext uri="{FF2B5EF4-FFF2-40B4-BE49-F238E27FC236}">
                      <a16:creationId xmlns:a16="http://schemas.microsoft.com/office/drawing/2014/main" id="{AFF90D06-E51E-4D54-BB9A-419249D0B6E8}"/>
                    </a:ext>
                  </a:extLst>
                </p:cNvPr>
                <p:cNvPicPr/>
                <p:nvPr/>
              </p:nvPicPr>
              <p:blipFill>
                <a:blip r:embed="rId15"/>
                <a:stretch>
                  <a:fillRect/>
                </a:stretch>
              </p:blipFill>
              <p:spPr>
                <a:xfrm>
                  <a:off x="8479231" y="6027190"/>
                  <a:ext cx="65772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3F32DC52-292F-4764-91B3-EC67AF7F366F}"/>
                    </a:ext>
                  </a:extLst>
                </p14:cNvPr>
                <p14:cNvContentPartPr/>
                <p14:nvPr/>
              </p14:nvContentPartPr>
              <p14:xfrm>
                <a:off x="8694871" y="6536590"/>
                <a:ext cx="593280" cy="367200"/>
              </p14:xfrm>
            </p:contentPart>
          </mc:Choice>
          <mc:Fallback>
            <p:pic>
              <p:nvPicPr>
                <p:cNvPr id="11" name="Ink 10">
                  <a:extLst>
                    <a:ext uri="{FF2B5EF4-FFF2-40B4-BE49-F238E27FC236}">
                      <a16:creationId xmlns:a16="http://schemas.microsoft.com/office/drawing/2014/main" id="{3F32DC52-292F-4764-91B3-EC67AF7F366F}"/>
                    </a:ext>
                  </a:extLst>
                </p:cNvPr>
                <p:cNvPicPr/>
                <p:nvPr/>
              </p:nvPicPr>
              <p:blipFill>
                <a:blip r:embed="rId17"/>
                <a:stretch>
                  <a:fillRect/>
                </a:stretch>
              </p:blipFill>
              <p:spPr>
                <a:xfrm>
                  <a:off x="8685871" y="6527590"/>
                  <a:ext cx="610920" cy="38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8DFAA3B8-6328-4EE0-8BC2-003DC8A8B4F2}"/>
                  </a:ext>
                </a:extLst>
              </p14:cNvPr>
              <p14:cNvContentPartPr/>
              <p14:nvPr/>
            </p14:nvContentPartPr>
            <p14:xfrm>
              <a:off x="4051231" y="6871750"/>
              <a:ext cx="715680" cy="334440"/>
            </p14:xfrm>
          </p:contentPart>
        </mc:Choice>
        <mc:Fallback>
          <p:pic>
            <p:nvPicPr>
              <p:cNvPr id="13" name="Ink 12">
                <a:extLst>
                  <a:ext uri="{FF2B5EF4-FFF2-40B4-BE49-F238E27FC236}">
                    <a16:creationId xmlns:a16="http://schemas.microsoft.com/office/drawing/2014/main" id="{8DFAA3B8-6328-4EE0-8BC2-003DC8A8B4F2}"/>
                  </a:ext>
                </a:extLst>
              </p:cNvPr>
              <p:cNvPicPr/>
              <p:nvPr/>
            </p:nvPicPr>
            <p:blipFill>
              <a:blip r:embed="rId19"/>
              <a:stretch>
                <a:fillRect/>
              </a:stretch>
            </p:blipFill>
            <p:spPr>
              <a:xfrm>
                <a:off x="4042231" y="6862750"/>
                <a:ext cx="733320" cy="352080"/>
              </a:xfrm>
              <a:prstGeom prst="rect">
                <a:avLst/>
              </a:prstGeom>
            </p:spPr>
          </p:pic>
        </mc:Fallback>
      </mc:AlternateContent>
    </p:spTree>
    <p:extLst>
      <p:ext uri="{BB962C8B-B14F-4D97-AF65-F5344CB8AC3E}">
        <p14:creationId xmlns:p14="http://schemas.microsoft.com/office/powerpoint/2010/main" val="2583528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14" name="PlaceHolder 2"/>
          <p:cNvSpPr>
            <a:spLocks noGrp="1"/>
          </p:cNvSpPr>
          <p:nvPr>
            <p:ph/>
          </p:nvPr>
        </p:nvSpPr>
        <p:spPr>
          <a:xfrm>
            <a:off x="503238" y="1768475"/>
            <a:ext cx="9072562" cy="4384675"/>
          </a:xfrm>
          <a:noFill/>
          <a:ln w="0">
            <a:noFill/>
          </a:ln>
        </p:spPr>
        <p:txBody>
          <a:bodyPr lIns="0" tIns="0" rIns="0" bIns="0" anchor="t">
            <a:noAutofit/>
          </a:bodyPr>
          <a:lstStyle/>
          <a:p>
            <a:r>
              <a:rPr lang="en-US" dirty="0" err="1"/>
              <a:t>Utilizarea</a:t>
            </a:r>
            <a:r>
              <a:rPr lang="en-US" dirty="0"/>
              <a:t> </a:t>
            </a:r>
            <a:r>
              <a:rPr lang="en-US" dirty="0" err="1"/>
              <a:t>metodei</a:t>
            </a:r>
            <a:r>
              <a:rPr lang="en-US" dirty="0"/>
              <a:t> in </a:t>
            </a:r>
            <a:r>
              <a:rPr lang="en-US" dirty="0" err="1"/>
              <a:t>cazul</a:t>
            </a:r>
            <a:r>
              <a:rPr lang="en-US" dirty="0"/>
              <a:t> </a:t>
            </a:r>
            <a:r>
              <a:rPr lang="en-US" dirty="0" err="1"/>
              <a:t>minimizarii</a:t>
            </a:r>
            <a:r>
              <a:rPr lang="en-US" dirty="0"/>
              <a:t> </a:t>
            </a:r>
            <a:r>
              <a:rPr lang="en-US" dirty="0" err="1"/>
              <a:t>functiilor</a:t>
            </a:r>
            <a:r>
              <a:rPr lang="en-US" dirty="0"/>
              <a:t> </a:t>
            </a:r>
            <a:r>
              <a:rPr lang="en-US" dirty="0" err="1"/>
              <a:t>logice</a:t>
            </a:r>
            <a:r>
              <a:rPr lang="en-US" dirty="0"/>
              <a:t> cu multiple </a:t>
            </a:r>
            <a:r>
              <a:rPr lang="en-US" dirty="0" err="1"/>
              <a:t>iesiri</a:t>
            </a:r>
            <a:endParaRPr lang="en-US" dirty="0"/>
          </a:p>
          <a:p>
            <a:r>
              <a:rPr lang="en-US" dirty="0" err="1"/>
              <a:t>Tabelul</a:t>
            </a:r>
            <a:r>
              <a:rPr lang="en-US" dirty="0"/>
              <a:t> de </a:t>
            </a:r>
            <a:r>
              <a:rPr lang="en-US" dirty="0" err="1"/>
              <a:t>acoperire</a:t>
            </a:r>
            <a:endParaRPr lang="en-US" dirty="0"/>
          </a:p>
        </p:txBody>
      </p:sp>
      <p:graphicFrame>
        <p:nvGraphicFramePr>
          <p:cNvPr id="7" name="Table 6">
            <a:extLst>
              <a:ext uri="{FF2B5EF4-FFF2-40B4-BE49-F238E27FC236}">
                <a16:creationId xmlns:a16="http://schemas.microsoft.com/office/drawing/2014/main" id="{8B48281A-F769-4C48-99CC-E62E3DE03D14}"/>
              </a:ext>
            </a:extLst>
          </p:cNvPr>
          <p:cNvGraphicFramePr/>
          <p:nvPr/>
        </p:nvGraphicFramePr>
        <p:xfrm>
          <a:off x="503238" y="3244962"/>
          <a:ext cx="8984889" cy="2834640"/>
        </p:xfrm>
        <a:graphic>
          <a:graphicData uri="http://schemas.openxmlformats.org/drawingml/2006/table">
            <a:tbl>
              <a:tblPr bandRow="1">
                <a:tableStyleId>{616DA210-FB5B-4158-B5E0-FEB733F419BA}</a:tableStyleId>
              </a:tblPr>
              <a:tblGrid>
                <a:gridCol w="656968">
                  <a:extLst>
                    <a:ext uri="{9D8B030D-6E8A-4147-A177-3AD203B41FA5}">
                      <a16:colId xmlns:a16="http://schemas.microsoft.com/office/drawing/2014/main" val="1066676583"/>
                    </a:ext>
                  </a:extLst>
                </a:gridCol>
                <a:gridCol w="643613">
                  <a:extLst>
                    <a:ext uri="{9D8B030D-6E8A-4147-A177-3AD203B41FA5}">
                      <a16:colId xmlns:a16="http://schemas.microsoft.com/office/drawing/2014/main" val="20000"/>
                    </a:ext>
                  </a:extLst>
                </a:gridCol>
                <a:gridCol w="640359">
                  <a:extLst>
                    <a:ext uri="{9D8B030D-6E8A-4147-A177-3AD203B41FA5}">
                      <a16:colId xmlns:a16="http://schemas.microsoft.com/office/drawing/2014/main" val="20003"/>
                    </a:ext>
                  </a:extLst>
                </a:gridCol>
                <a:gridCol w="640359">
                  <a:extLst>
                    <a:ext uri="{9D8B030D-6E8A-4147-A177-3AD203B41FA5}">
                      <a16:colId xmlns:a16="http://schemas.microsoft.com/office/drawing/2014/main" val="20004"/>
                    </a:ext>
                  </a:extLst>
                </a:gridCol>
                <a:gridCol w="640359">
                  <a:extLst>
                    <a:ext uri="{9D8B030D-6E8A-4147-A177-3AD203B41FA5}">
                      <a16:colId xmlns:a16="http://schemas.microsoft.com/office/drawing/2014/main" val="20006"/>
                    </a:ext>
                  </a:extLst>
                </a:gridCol>
                <a:gridCol w="640359">
                  <a:extLst>
                    <a:ext uri="{9D8B030D-6E8A-4147-A177-3AD203B41FA5}">
                      <a16:colId xmlns:a16="http://schemas.microsoft.com/office/drawing/2014/main" val="20007"/>
                    </a:ext>
                  </a:extLst>
                </a:gridCol>
                <a:gridCol w="640359">
                  <a:extLst>
                    <a:ext uri="{9D8B030D-6E8A-4147-A177-3AD203B41FA5}">
                      <a16:colId xmlns:a16="http://schemas.microsoft.com/office/drawing/2014/main" val="20012"/>
                    </a:ext>
                  </a:extLst>
                </a:gridCol>
                <a:gridCol w="640359">
                  <a:extLst>
                    <a:ext uri="{9D8B030D-6E8A-4147-A177-3AD203B41FA5}">
                      <a16:colId xmlns:a16="http://schemas.microsoft.com/office/drawing/2014/main" val="20013"/>
                    </a:ext>
                  </a:extLst>
                </a:gridCol>
                <a:gridCol w="640359">
                  <a:extLst>
                    <a:ext uri="{9D8B030D-6E8A-4147-A177-3AD203B41FA5}">
                      <a16:colId xmlns:a16="http://schemas.microsoft.com/office/drawing/2014/main" val="1621610115"/>
                    </a:ext>
                  </a:extLst>
                </a:gridCol>
                <a:gridCol w="640359">
                  <a:extLst>
                    <a:ext uri="{9D8B030D-6E8A-4147-A177-3AD203B41FA5}">
                      <a16:colId xmlns:a16="http://schemas.microsoft.com/office/drawing/2014/main" val="2606930358"/>
                    </a:ext>
                  </a:extLst>
                </a:gridCol>
                <a:gridCol w="640359">
                  <a:extLst>
                    <a:ext uri="{9D8B030D-6E8A-4147-A177-3AD203B41FA5}">
                      <a16:colId xmlns:a16="http://schemas.microsoft.com/office/drawing/2014/main" val="4033006695"/>
                    </a:ext>
                  </a:extLst>
                </a:gridCol>
                <a:gridCol w="640359">
                  <a:extLst>
                    <a:ext uri="{9D8B030D-6E8A-4147-A177-3AD203B41FA5}">
                      <a16:colId xmlns:a16="http://schemas.microsoft.com/office/drawing/2014/main" val="1796433895"/>
                    </a:ext>
                  </a:extLst>
                </a:gridCol>
                <a:gridCol w="640359">
                  <a:extLst>
                    <a:ext uri="{9D8B030D-6E8A-4147-A177-3AD203B41FA5}">
                      <a16:colId xmlns:a16="http://schemas.microsoft.com/office/drawing/2014/main" val="583504794"/>
                    </a:ext>
                  </a:extLst>
                </a:gridCol>
                <a:gridCol w="640359">
                  <a:extLst>
                    <a:ext uri="{9D8B030D-6E8A-4147-A177-3AD203B41FA5}">
                      <a16:colId xmlns:a16="http://schemas.microsoft.com/office/drawing/2014/main" val="2925698425"/>
                    </a:ext>
                  </a:extLst>
                </a:gridCol>
              </a:tblGrid>
              <a:tr h="349920">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gridSpan="6">
                  <a:txBody>
                    <a:bodyPr/>
                    <a:lstStyle/>
                    <a:p>
                      <a:r>
                        <a:rPr lang="en-US" sz="1800" b="0" strike="noStrike" spc="-1" dirty="0">
                          <a:latin typeface="Arial"/>
                        </a:rPr>
                        <a:t>F</a:t>
                      </a:r>
                      <a:r>
                        <a:rPr lang="el-GR" sz="1800" b="0" strike="noStrike" spc="-1" dirty="0">
                          <a:latin typeface="Arial"/>
                        </a:rPr>
                        <a:t>α</a:t>
                      </a:r>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gridSpan="6">
                  <a:txBody>
                    <a:bodyPr/>
                    <a:lstStyle/>
                    <a:p>
                      <a:r>
                        <a:rPr lang="en-US" sz="1800" b="0" strike="noStrike" spc="-1" dirty="0">
                          <a:latin typeface="Arial"/>
                        </a:rPr>
                        <a:t>F</a:t>
                      </a:r>
                      <a:r>
                        <a:rPr lang="el-GR" sz="1800" b="0" strike="noStrike" spc="-1" dirty="0">
                          <a:latin typeface="Arial"/>
                        </a:rPr>
                        <a:t>β</a:t>
                      </a:r>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extLst>
                  <a:ext uri="{0D108BD9-81ED-4DB2-BD59-A6C34878D82A}">
                    <a16:rowId xmlns:a16="http://schemas.microsoft.com/office/drawing/2014/main" val="10000"/>
                  </a:ext>
                </a:extLst>
              </a:tr>
              <a:tr h="349920">
                <a:tc>
                  <a:txBody>
                    <a:bodyPr/>
                    <a:lstStyle/>
                    <a:p>
                      <a:r>
                        <a:rPr lang="en-US" dirty="0"/>
                        <a:t>cost</a:t>
                      </a:r>
                    </a:p>
                  </a:txBody>
                  <a:tcPr marL="90000" marR="90000"/>
                </a:tc>
                <a:tc>
                  <a:txBody>
                    <a:bodyPr/>
                    <a:lstStyle/>
                    <a:p>
                      <a:r>
                        <a:rPr lang="en-US" dirty="0" err="1"/>
                        <a:t>Impl</a:t>
                      </a:r>
                      <a:r>
                        <a:rPr lang="en-US" dirty="0"/>
                        <a:t>.</a:t>
                      </a:r>
                    </a:p>
                  </a:txBody>
                  <a:tcPr marL="90000" marR="90000"/>
                </a:tc>
                <a:tc>
                  <a:txBody>
                    <a:bodyPr/>
                    <a:lstStyle/>
                    <a:p>
                      <a:r>
                        <a:rPr lang="en-US" sz="1800" b="0" strike="noStrike" spc="-1" dirty="0"/>
                        <a:t>1</a:t>
                      </a:r>
                      <a:endParaRPr lang="en-US" sz="1800" b="0" strike="noStrike" spc="-1" dirty="0">
                        <a:latin typeface="Arial"/>
                      </a:endParaRPr>
                    </a:p>
                  </a:txBody>
                  <a:tcPr marL="90000" marR="90000"/>
                </a:tc>
                <a:tc>
                  <a:txBody>
                    <a:bodyPr/>
                    <a:lstStyle/>
                    <a:p>
                      <a:r>
                        <a:rPr lang="en-US" sz="1800" b="0" strike="noStrike" spc="-1" dirty="0"/>
                        <a:t>3</a:t>
                      </a:r>
                      <a:endParaRPr lang="en-US" sz="1800" b="0" strike="noStrike" spc="-1" dirty="0">
                        <a:latin typeface="Arial"/>
                      </a:endParaRPr>
                    </a:p>
                  </a:txBody>
                  <a:tcPr marL="90000" marR="90000"/>
                </a:tc>
                <a:tc>
                  <a:txBody>
                    <a:bodyPr/>
                    <a:lstStyle/>
                    <a:p>
                      <a:r>
                        <a:rPr lang="en-US" sz="1800" b="0" strike="noStrike" spc="-1" dirty="0"/>
                        <a:t>5</a:t>
                      </a:r>
                      <a:endParaRPr lang="en-US" sz="1800" b="0" strike="noStrike" spc="-1" dirty="0">
                        <a:latin typeface="Arial"/>
                      </a:endParaRPr>
                    </a:p>
                  </a:txBody>
                  <a:tcPr marL="90000" marR="90000"/>
                </a:tc>
                <a:tc>
                  <a:txBody>
                    <a:bodyPr/>
                    <a:lstStyle/>
                    <a:p>
                      <a:r>
                        <a:rPr lang="en-US" sz="1800" b="0" strike="noStrike" spc="-1" dirty="0"/>
                        <a:t>7</a:t>
                      </a:r>
                      <a:endParaRPr lang="en-US" sz="1800" b="0" strike="noStrike" spc="-1" dirty="0">
                        <a:latin typeface="Arial"/>
                      </a:endParaRPr>
                    </a:p>
                  </a:txBody>
                  <a:tcPr marL="90000" marR="90000"/>
                </a:tc>
                <a:tc>
                  <a:txBody>
                    <a:bodyPr/>
                    <a:lstStyle/>
                    <a:p>
                      <a:r>
                        <a:rPr lang="en-US" sz="1800" b="0" strike="noStrike" spc="-1" dirty="0"/>
                        <a:t>13</a:t>
                      </a:r>
                      <a:endParaRPr lang="en-US" sz="1800" b="0" strike="noStrike" spc="-1" dirty="0">
                        <a:latin typeface="Arial"/>
                      </a:endParaRPr>
                    </a:p>
                  </a:txBody>
                  <a:tcPr marL="90000" marR="90000"/>
                </a:tc>
                <a:tc>
                  <a:txBody>
                    <a:bodyPr/>
                    <a:lstStyle/>
                    <a:p>
                      <a:r>
                        <a:rPr lang="en-US" sz="1800" b="0" strike="noStrike" spc="-1" dirty="0"/>
                        <a:t>15</a:t>
                      </a:r>
                      <a:endParaRPr lang="en-US" sz="1800" b="0" strike="noStrike" spc="-1" dirty="0">
                        <a:latin typeface="Arial"/>
                      </a:endParaRPr>
                    </a:p>
                  </a:txBody>
                  <a:tcPr marL="90000" marR="90000"/>
                </a:tc>
                <a:tc>
                  <a:txBody>
                    <a:bodyPr/>
                    <a:lstStyle/>
                    <a:p>
                      <a:r>
                        <a:rPr lang="en-US" sz="1800" b="0" strike="noStrike" spc="-1" dirty="0">
                          <a:latin typeface="Arial"/>
                        </a:rPr>
                        <a:t>8</a:t>
                      </a:r>
                    </a:p>
                  </a:txBody>
                  <a:tcPr marL="90000" marR="90000"/>
                </a:tc>
                <a:tc>
                  <a:txBody>
                    <a:bodyPr/>
                    <a:lstStyle/>
                    <a:p>
                      <a:r>
                        <a:rPr lang="en-US" sz="1800" b="0" strike="noStrike" spc="-1" dirty="0"/>
                        <a:t>9</a:t>
                      </a:r>
                      <a:endParaRPr lang="en-US" sz="1800" b="0" strike="noStrike" spc="-1" dirty="0">
                        <a:latin typeface="Arial"/>
                      </a:endParaRPr>
                    </a:p>
                  </a:txBody>
                  <a:tcPr marL="90000" marR="90000"/>
                </a:tc>
                <a:tc>
                  <a:txBody>
                    <a:bodyPr/>
                    <a:lstStyle/>
                    <a:p>
                      <a:r>
                        <a:rPr lang="en-US" sz="1800" b="0" strike="noStrike" spc="-1" dirty="0"/>
                        <a:t>10</a:t>
                      </a:r>
                      <a:endParaRPr lang="en-US" sz="1800" b="0" strike="noStrike" spc="-1" dirty="0">
                        <a:latin typeface="Arial"/>
                      </a:endParaRPr>
                    </a:p>
                  </a:txBody>
                  <a:tcPr marL="90000" marR="90000"/>
                </a:tc>
                <a:tc>
                  <a:txBody>
                    <a:bodyPr/>
                    <a:lstStyle/>
                    <a:p>
                      <a:r>
                        <a:rPr lang="en-US" sz="1800" b="0" strike="noStrike" spc="-1" dirty="0"/>
                        <a:t>11</a:t>
                      </a:r>
                      <a:endParaRPr lang="en-US" sz="1800" b="0" strike="noStrike" spc="-1" dirty="0">
                        <a:latin typeface="Arial"/>
                      </a:endParaRPr>
                    </a:p>
                  </a:txBody>
                  <a:tcPr marL="90000" marR="90000"/>
                </a:tc>
                <a:tc>
                  <a:txBody>
                    <a:bodyPr/>
                    <a:lstStyle/>
                    <a:p>
                      <a:r>
                        <a:rPr lang="en-US" sz="1800" b="0" strike="noStrike" spc="-1" dirty="0"/>
                        <a:t>13</a:t>
                      </a:r>
                      <a:endParaRPr lang="en-US" sz="1800" b="0" strike="noStrike" spc="-1" dirty="0">
                        <a:latin typeface="Arial"/>
                      </a:endParaRPr>
                    </a:p>
                  </a:txBody>
                  <a:tcPr marL="90000" marR="90000"/>
                </a:tc>
                <a:tc>
                  <a:txBody>
                    <a:bodyPr/>
                    <a:lstStyle/>
                    <a:p>
                      <a:r>
                        <a:rPr lang="en-US" sz="1800" b="0" strike="noStrike" spc="-1" dirty="0"/>
                        <a:t>15</a:t>
                      </a:r>
                      <a:endParaRPr lang="en-US" sz="1800" b="0" strike="noStrike" spc="-1" dirty="0">
                        <a:latin typeface="Arial"/>
                      </a:endParaRPr>
                    </a:p>
                  </a:txBody>
                  <a:tcPr marL="90000" marR="90000"/>
                </a:tc>
                <a:extLst>
                  <a:ext uri="{0D108BD9-81ED-4DB2-BD59-A6C34878D82A}">
                    <a16:rowId xmlns:a16="http://schemas.microsoft.com/office/drawing/2014/main" val="10001"/>
                  </a:ext>
                </a:extLst>
              </a:tr>
              <a:tr h="349920">
                <a:tc>
                  <a:txBody>
                    <a:bodyPr/>
                    <a:lstStyle/>
                    <a:p>
                      <a:r>
                        <a:rPr lang="en-US" sz="1800" b="0" strike="noStrike" spc="-1" dirty="0">
                          <a:latin typeface="Arial"/>
                        </a:rPr>
                        <a:t>3+1</a:t>
                      </a:r>
                    </a:p>
                  </a:txBody>
                  <a:tcPr marL="90000" marR="90000"/>
                </a:tc>
                <a:tc>
                  <a:txBody>
                    <a:bodyPr/>
                    <a:lstStyle/>
                    <a:p>
                      <a:r>
                        <a:rPr lang="en-US" sz="1800" b="0" strike="noStrike" spc="-1" dirty="0"/>
                        <a:t>a</a:t>
                      </a:r>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r>
                        <a:rPr lang="en-US" dirty="0"/>
                        <a:t>x</a:t>
                      </a:r>
                    </a:p>
                  </a:txBody>
                  <a:tcPr marL="90000" marR="90000"/>
                </a:tc>
                <a:extLst>
                  <a:ext uri="{0D108BD9-81ED-4DB2-BD59-A6C34878D82A}">
                    <a16:rowId xmlns:a16="http://schemas.microsoft.com/office/drawing/2014/main" val="10002"/>
                  </a:ext>
                </a:extLst>
              </a:tr>
              <a:tr h="351000">
                <a:tc>
                  <a:txBody>
                    <a:bodyPr/>
                    <a:lstStyle/>
                    <a:p>
                      <a:r>
                        <a:rPr lang="en-US" sz="1800" b="0" strike="noStrike" spc="-1" dirty="0">
                          <a:latin typeface="Arial"/>
                        </a:rPr>
                        <a:t>2+1</a:t>
                      </a:r>
                    </a:p>
                  </a:txBody>
                  <a:tcPr marL="90000" marR="90000"/>
                </a:tc>
                <a:tc>
                  <a:txBody>
                    <a:bodyPr/>
                    <a:lstStyle/>
                    <a:p>
                      <a:r>
                        <a:rPr lang="en-US" sz="1800" b="0" strike="noStrike" spc="-1"/>
                        <a:t>b</a:t>
                      </a:r>
                      <a:endParaRPr lang="en-US" sz="1800" b="0" strike="noStrike" spc="-1">
                        <a:latin typeface="Arial"/>
                      </a:endParaRP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sz="1800" b="0" strike="noStrike" spc="-1" dirty="0">
                          <a:latin typeface="Arial"/>
                        </a:rPr>
                        <a:t>x</a:t>
                      </a: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extLst>
                  <a:ext uri="{0D108BD9-81ED-4DB2-BD59-A6C34878D82A}">
                    <a16:rowId xmlns:a16="http://schemas.microsoft.com/office/drawing/2014/main" val="10003"/>
                  </a:ext>
                </a:extLst>
              </a:tr>
              <a:tr h="351000">
                <a:tc>
                  <a:txBody>
                    <a:bodyPr/>
                    <a:lstStyle/>
                    <a:p>
                      <a:r>
                        <a:rPr lang="en-US" sz="1800" b="0" strike="noStrike" spc="-1" dirty="0">
                          <a:latin typeface="Arial"/>
                        </a:rPr>
                        <a:t>2+1</a:t>
                      </a:r>
                    </a:p>
                  </a:txBody>
                  <a:tcPr marL="90000" marR="90000"/>
                </a:tc>
                <a:tc>
                  <a:txBody>
                    <a:bodyPr/>
                    <a:lstStyle/>
                    <a:p>
                      <a:r>
                        <a:rPr lang="en-US" sz="1800" b="0" strike="noStrike" spc="-1"/>
                        <a:t>c</a:t>
                      </a:r>
                      <a:endParaRPr lang="en-US" sz="1800" b="0" strike="noStrike" spc="-1">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r>
                        <a:rPr lang="en-US" sz="1800" b="0" strike="noStrike" spc="-1" dirty="0">
                          <a:latin typeface="Arial"/>
                        </a:rPr>
                        <a:t>x</a:t>
                      </a:r>
                    </a:p>
                  </a:txBody>
                  <a:tcPr marL="90000" marR="90000"/>
                </a:tc>
                <a:tc>
                  <a:txBody>
                    <a:bodyPr/>
                    <a:lstStyle/>
                    <a:p>
                      <a:r>
                        <a:rPr lang="en-US" sz="1800" b="0" strike="noStrike" spc="-1" dirty="0">
                          <a:latin typeface="Arial"/>
                        </a:rPr>
                        <a:t>x</a:t>
                      </a: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endParaRPr lang="en-US" dirty="0"/>
                    </a:p>
                  </a:txBody>
                  <a:tcPr marL="90000" marR="90000"/>
                </a:tc>
                <a:tc>
                  <a:txBody>
                    <a:bodyPr/>
                    <a:lstStyle/>
                    <a:p>
                      <a:endParaRPr lang="en-US" dirty="0"/>
                    </a:p>
                  </a:txBody>
                  <a:tcPr marL="90000" marR="90000"/>
                </a:tc>
                <a:extLst>
                  <a:ext uri="{0D108BD9-81ED-4DB2-BD59-A6C34878D82A}">
                    <a16:rowId xmlns:a16="http://schemas.microsoft.com/office/drawing/2014/main" val="1136183158"/>
                  </a:ext>
                </a:extLst>
              </a:tr>
              <a:tr h="351000">
                <a:tc>
                  <a:txBody>
                    <a:bodyPr/>
                    <a:lstStyle/>
                    <a:p>
                      <a:r>
                        <a:rPr lang="en-US" sz="1800" b="0" strike="noStrike" spc="-1" dirty="0">
                          <a:latin typeface="Arial"/>
                        </a:rPr>
                        <a:t>2+1</a:t>
                      </a:r>
                    </a:p>
                  </a:txBody>
                  <a:tcPr marL="90000" marR="90000"/>
                </a:tc>
                <a:tc>
                  <a:txBody>
                    <a:bodyPr/>
                    <a:lstStyle/>
                    <a:p>
                      <a:r>
                        <a:rPr lang="en-US" sz="1800" b="0" strike="noStrike" spc="-1" dirty="0"/>
                        <a:t>d</a:t>
                      </a:r>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sz="1800" b="0" strike="noStrike" spc="-1" dirty="0">
                          <a:latin typeface="Arial"/>
                        </a:rPr>
                        <a:t>x</a:t>
                      </a: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extLst>
                  <a:ext uri="{0D108BD9-81ED-4DB2-BD59-A6C34878D82A}">
                    <a16:rowId xmlns:a16="http://schemas.microsoft.com/office/drawing/2014/main" val="1964618200"/>
                  </a:ext>
                </a:extLst>
              </a:tr>
              <a:tr h="351000">
                <a:tc>
                  <a:txBody>
                    <a:bodyPr/>
                    <a:lstStyle/>
                    <a:p>
                      <a:r>
                        <a:rPr lang="en-US" sz="1800" b="0" strike="noStrike" spc="-1" dirty="0">
                          <a:latin typeface="Arial"/>
                        </a:rPr>
                        <a:t>2+1</a:t>
                      </a:r>
                    </a:p>
                  </a:txBody>
                  <a:tcPr marL="90000" marR="90000"/>
                </a:tc>
                <a:tc>
                  <a:txBody>
                    <a:bodyPr/>
                    <a:lstStyle/>
                    <a:p>
                      <a:r>
                        <a:rPr lang="en-US" sz="1800" b="0" strike="noStrike" spc="-1" dirty="0"/>
                        <a:t>e</a:t>
                      </a:r>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r>
                        <a:rPr lang="en-US" sz="1800" b="0" strike="noStrike" spc="-1" dirty="0">
                          <a:latin typeface="Arial"/>
                        </a:rPr>
                        <a:t>x</a:t>
                      </a:r>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dirty="0"/>
                        <a:t>x</a:t>
                      </a:r>
                    </a:p>
                  </a:txBody>
                  <a:tcPr marL="90000" marR="90000"/>
                </a:tc>
                <a:extLst>
                  <a:ext uri="{0D108BD9-81ED-4DB2-BD59-A6C34878D82A}">
                    <a16:rowId xmlns:a16="http://schemas.microsoft.com/office/drawing/2014/main" val="90797790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6B9FE76-001C-428C-9C7A-81C774B39A44}"/>
                  </a:ext>
                </a:extLst>
              </p14:cNvPr>
              <p14:cNvContentPartPr/>
              <p14:nvPr/>
            </p14:nvContentPartPr>
            <p14:xfrm>
              <a:off x="678031" y="4747684"/>
              <a:ext cx="8818200" cy="60480"/>
            </p14:xfrm>
          </p:contentPart>
        </mc:Choice>
        <mc:Fallback xmlns="">
          <p:pic>
            <p:nvPicPr>
              <p:cNvPr id="6" name="Ink 5">
                <a:extLst>
                  <a:ext uri="{FF2B5EF4-FFF2-40B4-BE49-F238E27FC236}">
                    <a16:creationId xmlns:a16="http://schemas.microsoft.com/office/drawing/2014/main" id="{26B9FE76-001C-428C-9C7A-81C774B39A44}"/>
                  </a:ext>
                </a:extLst>
              </p:cNvPr>
              <p:cNvPicPr/>
              <p:nvPr/>
            </p:nvPicPr>
            <p:blipFill>
              <a:blip r:embed="rId3"/>
              <a:stretch>
                <a:fillRect/>
              </a:stretch>
            </p:blipFill>
            <p:spPr>
              <a:xfrm>
                <a:off x="669391" y="4739044"/>
                <a:ext cx="88358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6" name="Ink 65">
                <a:extLst>
                  <a:ext uri="{FF2B5EF4-FFF2-40B4-BE49-F238E27FC236}">
                    <a16:creationId xmlns:a16="http://schemas.microsoft.com/office/drawing/2014/main" id="{C8BC4646-8F71-4BA8-9CA3-F8E87E8A1582}"/>
                  </a:ext>
                </a:extLst>
              </p14:cNvPr>
              <p14:cNvContentPartPr/>
              <p14:nvPr/>
            </p14:nvContentPartPr>
            <p14:xfrm>
              <a:off x="5654671" y="6564244"/>
              <a:ext cx="94680" cy="166680"/>
            </p14:xfrm>
          </p:contentPart>
        </mc:Choice>
        <mc:Fallback xmlns="">
          <p:pic>
            <p:nvPicPr>
              <p:cNvPr id="66" name="Ink 65">
                <a:extLst>
                  <a:ext uri="{FF2B5EF4-FFF2-40B4-BE49-F238E27FC236}">
                    <a16:creationId xmlns:a16="http://schemas.microsoft.com/office/drawing/2014/main" id="{C8BC4646-8F71-4BA8-9CA3-F8E87E8A1582}"/>
                  </a:ext>
                </a:extLst>
              </p:cNvPr>
              <p:cNvPicPr/>
              <p:nvPr/>
            </p:nvPicPr>
            <p:blipFill>
              <a:blip r:embed="rId5"/>
              <a:stretch>
                <a:fillRect/>
              </a:stretch>
            </p:blipFill>
            <p:spPr>
              <a:xfrm>
                <a:off x="5646031" y="6555244"/>
                <a:ext cx="1123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7" name="Ink 66">
                <a:extLst>
                  <a:ext uri="{FF2B5EF4-FFF2-40B4-BE49-F238E27FC236}">
                    <a16:creationId xmlns:a16="http://schemas.microsoft.com/office/drawing/2014/main" id="{AEAFC320-B112-4A57-AF08-9490848928E7}"/>
                  </a:ext>
                </a:extLst>
              </p14:cNvPr>
              <p14:cNvContentPartPr/>
              <p14:nvPr/>
            </p14:nvContentPartPr>
            <p14:xfrm>
              <a:off x="5818831" y="6500164"/>
              <a:ext cx="123840" cy="171720"/>
            </p14:xfrm>
          </p:contentPart>
        </mc:Choice>
        <mc:Fallback xmlns="">
          <p:pic>
            <p:nvPicPr>
              <p:cNvPr id="67" name="Ink 66">
                <a:extLst>
                  <a:ext uri="{FF2B5EF4-FFF2-40B4-BE49-F238E27FC236}">
                    <a16:creationId xmlns:a16="http://schemas.microsoft.com/office/drawing/2014/main" id="{AEAFC320-B112-4A57-AF08-9490848928E7}"/>
                  </a:ext>
                </a:extLst>
              </p:cNvPr>
              <p:cNvPicPr/>
              <p:nvPr/>
            </p:nvPicPr>
            <p:blipFill>
              <a:blip r:embed="rId7"/>
              <a:stretch>
                <a:fillRect/>
              </a:stretch>
            </p:blipFill>
            <p:spPr>
              <a:xfrm>
                <a:off x="5810191" y="6491524"/>
                <a:ext cx="1414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8" name="Ink 67">
                <a:extLst>
                  <a:ext uri="{FF2B5EF4-FFF2-40B4-BE49-F238E27FC236}">
                    <a16:creationId xmlns:a16="http://schemas.microsoft.com/office/drawing/2014/main" id="{337DF81E-229E-4ED3-82B0-6DDDEC6BD5E4}"/>
                  </a:ext>
                </a:extLst>
              </p14:cNvPr>
              <p14:cNvContentPartPr/>
              <p14:nvPr/>
            </p14:nvContentPartPr>
            <p14:xfrm>
              <a:off x="6009631" y="6696364"/>
              <a:ext cx="63000" cy="126720"/>
            </p14:xfrm>
          </p:contentPart>
        </mc:Choice>
        <mc:Fallback xmlns="">
          <p:pic>
            <p:nvPicPr>
              <p:cNvPr id="68" name="Ink 67">
                <a:extLst>
                  <a:ext uri="{FF2B5EF4-FFF2-40B4-BE49-F238E27FC236}">
                    <a16:creationId xmlns:a16="http://schemas.microsoft.com/office/drawing/2014/main" id="{337DF81E-229E-4ED3-82B0-6DDDEC6BD5E4}"/>
                  </a:ext>
                </a:extLst>
              </p:cNvPr>
              <p:cNvPicPr/>
              <p:nvPr/>
            </p:nvPicPr>
            <p:blipFill>
              <a:blip r:embed="rId9"/>
              <a:stretch>
                <a:fillRect/>
              </a:stretch>
            </p:blipFill>
            <p:spPr>
              <a:xfrm>
                <a:off x="6000631" y="6687724"/>
                <a:ext cx="806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 34">
                <a:extLst>
                  <a:ext uri="{FF2B5EF4-FFF2-40B4-BE49-F238E27FC236}">
                    <a16:creationId xmlns:a16="http://schemas.microsoft.com/office/drawing/2014/main" id="{6B43B44D-7000-4C37-82C7-3B58F81D2316}"/>
                  </a:ext>
                </a:extLst>
              </p14:cNvPr>
              <p14:cNvContentPartPr/>
              <p14:nvPr/>
            </p14:nvContentPartPr>
            <p14:xfrm>
              <a:off x="915991" y="6338524"/>
              <a:ext cx="297000" cy="347760"/>
            </p14:xfrm>
          </p:contentPart>
        </mc:Choice>
        <mc:Fallback xmlns="">
          <p:pic>
            <p:nvPicPr>
              <p:cNvPr id="35" name="Ink 34">
                <a:extLst>
                  <a:ext uri="{FF2B5EF4-FFF2-40B4-BE49-F238E27FC236}">
                    <a16:creationId xmlns:a16="http://schemas.microsoft.com/office/drawing/2014/main" id="{6B43B44D-7000-4C37-82C7-3B58F81D2316}"/>
                  </a:ext>
                </a:extLst>
              </p:cNvPr>
              <p:cNvPicPr/>
              <p:nvPr/>
            </p:nvPicPr>
            <p:blipFill>
              <a:blip r:embed="rId11"/>
              <a:stretch>
                <a:fillRect/>
              </a:stretch>
            </p:blipFill>
            <p:spPr>
              <a:xfrm>
                <a:off x="906991" y="6329884"/>
                <a:ext cx="31464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F6B50D09-186C-45F2-AB94-2D6EEF6035C0}"/>
                  </a:ext>
                </a:extLst>
              </p14:cNvPr>
              <p14:cNvContentPartPr/>
              <p14:nvPr/>
            </p14:nvContentPartPr>
            <p14:xfrm>
              <a:off x="1316671" y="6519244"/>
              <a:ext cx="132840" cy="25920"/>
            </p14:xfrm>
          </p:contentPart>
        </mc:Choice>
        <mc:Fallback xmlns="">
          <p:pic>
            <p:nvPicPr>
              <p:cNvPr id="36" name="Ink 35">
                <a:extLst>
                  <a:ext uri="{FF2B5EF4-FFF2-40B4-BE49-F238E27FC236}">
                    <a16:creationId xmlns:a16="http://schemas.microsoft.com/office/drawing/2014/main" id="{F6B50D09-186C-45F2-AB94-2D6EEF6035C0}"/>
                  </a:ext>
                </a:extLst>
              </p:cNvPr>
              <p:cNvPicPr/>
              <p:nvPr/>
            </p:nvPicPr>
            <p:blipFill>
              <a:blip r:embed="rId13"/>
              <a:stretch>
                <a:fillRect/>
              </a:stretch>
            </p:blipFill>
            <p:spPr>
              <a:xfrm>
                <a:off x="1307671" y="6510604"/>
                <a:ext cx="1504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AAEFC3BC-49D0-4AD9-B3DA-4C27F300F108}"/>
                  </a:ext>
                </a:extLst>
              </p14:cNvPr>
              <p14:cNvContentPartPr/>
              <p14:nvPr/>
            </p14:nvContentPartPr>
            <p14:xfrm>
              <a:off x="1371031" y="6614284"/>
              <a:ext cx="77760" cy="12960"/>
            </p14:xfrm>
          </p:contentPart>
        </mc:Choice>
        <mc:Fallback xmlns="">
          <p:pic>
            <p:nvPicPr>
              <p:cNvPr id="37" name="Ink 36">
                <a:extLst>
                  <a:ext uri="{FF2B5EF4-FFF2-40B4-BE49-F238E27FC236}">
                    <a16:creationId xmlns:a16="http://schemas.microsoft.com/office/drawing/2014/main" id="{AAEFC3BC-49D0-4AD9-B3DA-4C27F300F108}"/>
                  </a:ext>
                </a:extLst>
              </p:cNvPr>
              <p:cNvPicPr/>
              <p:nvPr/>
            </p:nvPicPr>
            <p:blipFill>
              <a:blip r:embed="rId15"/>
              <a:stretch>
                <a:fillRect/>
              </a:stretch>
            </p:blipFill>
            <p:spPr>
              <a:xfrm>
                <a:off x="1362031" y="6605284"/>
                <a:ext cx="954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a16="http://schemas.microsoft.com/office/drawing/2014/main" id="{F605FFE8-D608-4521-95FD-09F95141044B}"/>
                  </a:ext>
                </a:extLst>
              </p14:cNvPr>
              <p14:cNvContentPartPr/>
              <p14:nvPr/>
            </p14:nvContentPartPr>
            <p14:xfrm>
              <a:off x="1511791" y="6342124"/>
              <a:ext cx="152280" cy="551160"/>
            </p14:xfrm>
          </p:contentPart>
        </mc:Choice>
        <mc:Fallback xmlns="">
          <p:pic>
            <p:nvPicPr>
              <p:cNvPr id="39" name="Ink 38">
                <a:extLst>
                  <a:ext uri="{FF2B5EF4-FFF2-40B4-BE49-F238E27FC236}">
                    <a16:creationId xmlns:a16="http://schemas.microsoft.com/office/drawing/2014/main" id="{F605FFE8-D608-4521-95FD-09F95141044B}"/>
                  </a:ext>
                </a:extLst>
              </p:cNvPr>
              <p:cNvPicPr/>
              <p:nvPr/>
            </p:nvPicPr>
            <p:blipFill>
              <a:blip r:embed="rId17"/>
              <a:stretch>
                <a:fillRect/>
              </a:stretch>
            </p:blipFill>
            <p:spPr>
              <a:xfrm>
                <a:off x="1503151" y="6333124"/>
                <a:ext cx="169920"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0" name="Ink 39">
                <a:extLst>
                  <a:ext uri="{FF2B5EF4-FFF2-40B4-BE49-F238E27FC236}">
                    <a16:creationId xmlns:a16="http://schemas.microsoft.com/office/drawing/2014/main" id="{2204E7DC-9096-4188-8994-DF937392A918}"/>
                  </a:ext>
                </a:extLst>
              </p14:cNvPr>
              <p14:cNvContentPartPr/>
              <p14:nvPr/>
            </p14:nvContentPartPr>
            <p14:xfrm>
              <a:off x="1850191" y="6436084"/>
              <a:ext cx="62640" cy="268920"/>
            </p14:xfrm>
          </p:contentPart>
        </mc:Choice>
        <mc:Fallback xmlns="">
          <p:pic>
            <p:nvPicPr>
              <p:cNvPr id="40" name="Ink 39">
                <a:extLst>
                  <a:ext uri="{FF2B5EF4-FFF2-40B4-BE49-F238E27FC236}">
                    <a16:creationId xmlns:a16="http://schemas.microsoft.com/office/drawing/2014/main" id="{2204E7DC-9096-4188-8994-DF937392A918}"/>
                  </a:ext>
                </a:extLst>
              </p:cNvPr>
              <p:cNvPicPr/>
              <p:nvPr/>
            </p:nvPicPr>
            <p:blipFill>
              <a:blip r:embed="rId19"/>
              <a:stretch>
                <a:fillRect/>
              </a:stretch>
            </p:blipFill>
            <p:spPr>
              <a:xfrm>
                <a:off x="1841551" y="6427444"/>
                <a:ext cx="8028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52B9540C-0390-4A27-8ED2-ABEB85F2776A}"/>
                  </a:ext>
                </a:extLst>
              </p14:cNvPr>
              <p14:cNvContentPartPr/>
              <p14:nvPr/>
            </p14:nvContentPartPr>
            <p14:xfrm>
              <a:off x="2024071" y="6686644"/>
              <a:ext cx="9000" cy="91800"/>
            </p14:xfrm>
          </p:contentPart>
        </mc:Choice>
        <mc:Fallback xmlns="">
          <p:pic>
            <p:nvPicPr>
              <p:cNvPr id="41" name="Ink 40">
                <a:extLst>
                  <a:ext uri="{FF2B5EF4-FFF2-40B4-BE49-F238E27FC236}">
                    <a16:creationId xmlns:a16="http://schemas.microsoft.com/office/drawing/2014/main" id="{52B9540C-0390-4A27-8ED2-ABEB85F2776A}"/>
                  </a:ext>
                </a:extLst>
              </p:cNvPr>
              <p:cNvPicPr/>
              <p:nvPr/>
            </p:nvPicPr>
            <p:blipFill>
              <a:blip r:embed="rId21"/>
              <a:stretch>
                <a:fillRect/>
              </a:stretch>
            </p:blipFill>
            <p:spPr>
              <a:xfrm>
                <a:off x="2015431" y="6677644"/>
                <a:ext cx="2664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2" name="Ink 41">
                <a:extLst>
                  <a:ext uri="{FF2B5EF4-FFF2-40B4-BE49-F238E27FC236}">
                    <a16:creationId xmlns:a16="http://schemas.microsoft.com/office/drawing/2014/main" id="{BCE5E0D5-FB50-4D9E-82AE-D10D9B621064}"/>
                  </a:ext>
                </a:extLst>
              </p14:cNvPr>
              <p14:cNvContentPartPr/>
              <p14:nvPr/>
            </p14:nvContentPartPr>
            <p14:xfrm>
              <a:off x="2124511" y="6514564"/>
              <a:ext cx="167040" cy="228240"/>
            </p14:xfrm>
          </p:contentPart>
        </mc:Choice>
        <mc:Fallback xmlns="">
          <p:pic>
            <p:nvPicPr>
              <p:cNvPr id="42" name="Ink 41">
                <a:extLst>
                  <a:ext uri="{FF2B5EF4-FFF2-40B4-BE49-F238E27FC236}">
                    <a16:creationId xmlns:a16="http://schemas.microsoft.com/office/drawing/2014/main" id="{BCE5E0D5-FB50-4D9E-82AE-D10D9B621064}"/>
                  </a:ext>
                </a:extLst>
              </p:cNvPr>
              <p:cNvPicPr/>
              <p:nvPr/>
            </p:nvPicPr>
            <p:blipFill>
              <a:blip r:embed="rId23"/>
              <a:stretch>
                <a:fillRect/>
              </a:stretch>
            </p:blipFill>
            <p:spPr>
              <a:xfrm>
                <a:off x="2115871" y="6505564"/>
                <a:ext cx="1846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8952006D-874E-4173-9981-C8E880469C06}"/>
                  </a:ext>
                </a:extLst>
              </p14:cNvPr>
              <p14:cNvContentPartPr/>
              <p14:nvPr/>
            </p14:nvContentPartPr>
            <p14:xfrm>
              <a:off x="2367151" y="6702484"/>
              <a:ext cx="7920" cy="115560"/>
            </p14:xfrm>
          </p:contentPart>
        </mc:Choice>
        <mc:Fallback xmlns="">
          <p:pic>
            <p:nvPicPr>
              <p:cNvPr id="43" name="Ink 42">
                <a:extLst>
                  <a:ext uri="{FF2B5EF4-FFF2-40B4-BE49-F238E27FC236}">
                    <a16:creationId xmlns:a16="http://schemas.microsoft.com/office/drawing/2014/main" id="{8952006D-874E-4173-9981-C8E880469C06}"/>
                  </a:ext>
                </a:extLst>
              </p:cNvPr>
              <p:cNvPicPr/>
              <p:nvPr/>
            </p:nvPicPr>
            <p:blipFill>
              <a:blip r:embed="rId25"/>
              <a:stretch>
                <a:fillRect/>
              </a:stretch>
            </p:blipFill>
            <p:spPr>
              <a:xfrm>
                <a:off x="2358511" y="6693844"/>
                <a:ext cx="255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B9567C15-D29C-4B8F-8B3A-C25EA955A6D8}"/>
                  </a:ext>
                </a:extLst>
              </p14:cNvPr>
              <p14:cNvContentPartPr/>
              <p14:nvPr/>
            </p14:nvContentPartPr>
            <p14:xfrm>
              <a:off x="2459671" y="6558124"/>
              <a:ext cx="91080" cy="139320"/>
            </p14:xfrm>
          </p:contentPart>
        </mc:Choice>
        <mc:Fallback xmlns="">
          <p:pic>
            <p:nvPicPr>
              <p:cNvPr id="44" name="Ink 43">
                <a:extLst>
                  <a:ext uri="{FF2B5EF4-FFF2-40B4-BE49-F238E27FC236}">
                    <a16:creationId xmlns:a16="http://schemas.microsoft.com/office/drawing/2014/main" id="{B9567C15-D29C-4B8F-8B3A-C25EA955A6D8}"/>
                  </a:ext>
                </a:extLst>
              </p:cNvPr>
              <p:cNvPicPr/>
              <p:nvPr/>
            </p:nvPicPr>
            <p:blipFill>
              <a:blip r:embed="rId27"/>
              <a:stretch>
                <a:fillRect/>
              </a:stretch>
            </p:blipFill>
            <p:spPr>
              <a:xfrm>
                <a:off x="2451031" y="6549124"/>
                <a:ext cx="108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F31394C1-C10D-4FD9-AB1F-B62FCF497BA2}"/>
                  </a:ext>
                </a:extLst>
              </p14:cNvPr>
              <p14:cNvContentPartPr/>
              <p14:nvPr/>
            </p14:nvContentPartPr>
            <p14:xfrm>
              <a:off x="2503951" y="6526804"/>
              <a:ext cx="153720" cy="13680"/>
            </p14:xfrm>
          </p:contentPart>
        </mc:Choice>
        <mc:Fallback xmlns="">
          <p:pic>
            <p:nvPicPr>
              <p:cNvPr id="45" name="Ink 44">
                <a:extLst>
                  <a:ext uri="{FF2B5EF4-FFF2-40B4-BE49-F238E27FC236}">
                    <a16:creationId xmlns:a16="http://schemas.microsoft.com/office/drawing/2014/main" id="{F31394C1-C10D-4FD9-AB1F-B62FCF497BA2}"/>
                  </a:ext>
                </a:extLst>
              </p:cNvPr>
              <p:cNvPicPr/>
              <p:nvPr/>
            </p:nvPicPr>
            <p:blipFill>
              <a:blip r:embed="rId29"/>
              <a:stretch>
                <a:fillRect/>
              </a:stretch>
            </p:blipFill>
            <p:spPr>
              <a:xfrm>
                <a:off x="2494951" y="6517804"/>
                <a:ext cx="171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FB98766D-F945-4E08-8754-6141EFB390EF}"/>
                  </a:ext>
                </a:extLst>
              </p14:cNvPr>
              <p14:cNvContentPartPr/>
              <p14:nvPr/>
            </p14:nvContentPartPr>
            <p14:xfrm>
              <a:off x="2646151" y="6703204"/>
              <a:ext cx="24120" cy="169560"/>
            </p14:xfrm>
          </p:contentPart>
        </mc:Choice>
        <mc:Fallback xmlns="">
          <p:pic>
            <p:nvPicPr>
              <p:cNvPr id="48" name="Ink 47">
                <a:extLst>
                  <a:ext uri="{FF2B5EF4-FFF2-40B4-BE49-F238E27FC236}">
                    <a16:creationId xmlns:a16="http://schemas.microsoft.com/office/drawing/2014/main" id="{FB98766D-F945-4E08-8754-6141EFB390EF}"/>
                  </a:ext>
                </a:extLst>
              </p:cNvPr>
              <p:cNvPicPr/>
              <p:nvPr/>
            </p:nvPicPr>
            <p:blipFill>
              <a:blip r:embed="rId31"/>
              <a:stretch>
                <a:fillRect/>
              </a:stretch>
            </p:blipFill>
            <p:spPr>
              <a:xfrm>
                <a:off x="2637511" y="6694564"/>
                <a:ext cx="417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AB45933B-08DE-4C7F-A925-D1BBE5DF20A8}"/>
                  </a:ext>
                </a:extLst>
              </p14:cNvPr>
              <p14:cNvContentPartPr/>
              <p14:nvPr/>
            </p14:nvContentPartPr>
            <p14:xfrm>
              <a:off x="2788351" y="6549484"/>
              <a:ext cx="175680" cy="254160"/>
            </p14:xfrm>
          </p:contentPart>
        </mc:Choice>
        <mc:Fallback xmlns="">
          <p:pic>
            <p:nvPicPr>
              <p:cNvPr id="49" name="Ink 48">
                <a:extLst>
                  <a:ext uri="{FF2B5EF4-FFF2-40B4-BE49-F238E27FC236}">
                    <a16:creationId xmlns:a16="http://schemas.microsoft.com/office/drawing/2014/main" id="{AB45933B-08DE-4C7F-A925-D1BBE5DF20A8}"/>
                  </a:ext>
                </a:extLst>
              </p:cNvPr>
              <p:cNvPicPr/>
              <p:nvPr/>
            </p:nvPicPr>
            <p:blipFill>
              <a:blip r:embed="rId33"/>
              <a:stretch>
                <a:fillRect/>
              </a:stretch>
            </p:blipFill>
            <p:spPr>
              <a:xfrm>
                <a:off x="2779351" y="6540484"/>
                <a:ext cx="1933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0" name="Ink 49">
                <a:extLst>
                  <a:ext uri="{FF2B5EF4-FFF2-40B4-BE49-F238E27FC236}">
                    <a16:creationId xmlns:a16="http://schemas.microsoft.com/office/drawing/2014/main" id="{72B6693A-4D1B-4AAF-88B1-E6F316636AF3}"/>
                  </a:ext>
                </a:extLst>
              </p14:cNvPr>
              <p14:cNvContentPartPr/>
              <p14:nvPr/>
            </p14:nvContentPartPr>
            <p14:xfrm>
              <a:off x="2845591" y="6680524"/>
              <a:ext cx="189000" cy="158760"/>
            </p14:xfrm>
          </p:contentPart>
        </mc:Choice>
        <mc:Fallback xmlns="">
          <p:pic>
            <p:nvPicPr>
              <p:cNvPr id="50" name="Ink 49">
                <a:extLst>
                  <a:ext uri="{FF2B5EF4-FFF2-40B4-BE49-F238E27FC236}">
                    <a16:creationId xmlns:a16="http://schemas.microsoft.com/office/drawing/2014/main" id="{72B6693A-4D1B-4AAF-88B1-E6F316636AF3}"/>
                  </a:ext>
                </a:extLst>
              </p:cNvPr>
              <p:cNvPicPr/>
              <p:nvPr/>
            </p:nvPicPr>
            <p:blipFill>
              <a:blip r:embed="rId35"/>
              <a:stretch>
                <a:fillRect/>
              </a:stretch>
            </p:blipFill>
            <p:spPr>
              <a:xfrm>
                <a:off x="2836951" y="6671524"/>
                <a:ext cx="2066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1" name="Ink 50">
                <a:extLst>
                  <a:ext uri="{FF2B5EF4-FFF2-40B4-BE49-F238E27FC236}">
                    <a16:creationId xmlns:a16="http://schemas.microsoft.com/office/drawing/2014/main" id="{868846B6-2B1D-44ED-9CDA-603383334662}"/>
                  </a:ext>
                </a:extLst>
              </p14:cNvPr>
              <p14:cNvContentPartPr/>
              <p14:nvPr/>
            </p14:nvContentPartPr>
            <p14:xfrm>
              <a:off x="3164551" y="6607444"/>
              <a:ext cx="113400" cy="183960"/>
            </p14:xfrm>
          </p:contentPart>
        </mc:Choice>
        <mc:Fallback xmlns="">
          <p:pic>
            <p:nvPicPr>
              <p:cNvPr id="51" name="Ink 50">
                <a:extLst>
                  <a:ext uri="{FF2B5EF4-FFF2-40B4-BE49-F238E27FC236}">
                    <a16:creationId xmlns:a16="http://schemas.microsoft.com/office/drawing/2014/main" id="{868846B6-2B1D-44ED-9CDA-603383334662}"/>
                  </a:ext>
                </a:extLst>
              </p:cNvPr>
              <p:cNvPicPr/>
              <p:nvPr/>
            </p:nvPicPr>
            <p:blipFill>
              <a:blip r:embed="rId37"/>
              <a:stretch>
                <a:fillRect/>
              </a:stretch>
            </p:blipFill>
            <p:spPr>
              <a:xfrm>
                <a:off x="3155911" y="6598804"/>
                <a:ext cx="1310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2" name="Ink 51">
                <a:extLst>
                  <a:ext uri="{FF2B5EF4-FFF2-40B4-BE49-F238E27FC236}">
                    <a16:creationId xmlns:a16="http://schemas.microsoft.com/office/drawing/2014/main" id="{5CDEEF45-4DDF-46D6-88D4-BFA8D37483E2}"/>
                  </a:ext>
                </a:extLst>
              </p14:cNvPr>
              <p14:cNvContentPartPr/>
              <p14:nvPr/>
            </p14:nvContentPartPr>
            <p14:xfrm>
              <a:off x="3359671" y="6589084"/>
              <a:ext cx="115560" cy="214920"/>
            </p14:xfrm>
          </p:contentPart>
        </mc:Choice>
        <mc:Fallback xmlns="">
          <p:pic>
            <p:nvPicPr>
              <p:cNvPr id="52" name="Ink 51">
                <a:extLst>
                  <a:ext uri="{FF2B5EF4-FFF2-40B4-BE49-F238E27FC236}">
                    <a16:creationId xmlns:a16="http://schemas.microsoft.com/office/drawing/2014/main" id="{5CDEEF45-4DDF-46D6-88D4-BFA8D37483E2}"/>
                  </a:ext>
                </a:extLst>
              </p:cNvPr>
              <p:cNvPicPr/>
              <p:nvPr/>
            </p:nvPicPr>
            <p:blipFill>
              <a:blip r:embed="rId39"/>
              <a:stretch>
                <a:fillRect/>
              </a:stretch>
            </p:blipFill>
            <p:spPr>
              <a:xfrm>
                <a:off x="3350671" y="6580084"/>
                <a:ext cx="1332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3" name="Ink 52">
                <a:extLst>
                  <a:ext uri="{FF2B5EF4-FFF2-40B4-BE49-F238E27FC236}">
                    <a16:creationId xmlns:a16="http://schemas.microsoft.com/office/drawing/2014/main" id="{4EE37F5B-A3E5-4B1E-9DA8-66B2D53772E9}"/>
                  </a:ext>
                </a:extLst>
              </p14:cNvPr>
              <p14:cNvContentPartPr/>
              <p14:nvPr/>
            </p14:nvContentPartPr>
            <p14:xfrm>
              <a:off x="3503311" y="6798244"/>
              <a:ext cx="30240" cy="99360"/>
            </p14:xfrm>
          </p:contentPart>
        </mc:Choice>
        <mc:Fallback xmlns="">
          <p:pic>
            <p:nvPicPr>
              <p:cNvPr id="53" name="Ink 52">
                <a:extLst>
                  <a:ext uri="{FF2B5EF4-FFF2-40B4-BE49-F238E27FC236}">
                    <a16:creationId xmlns:a16="http://schemas.microsoft.com/office/drawing/2014/main" id="{4EE37F5B-A3E5-4B1E-9DA8-66B2D53772E9}"/>
                  </a:ext>
                </a:extLst>
              </p:cNvPr>
              <p:cNvPicPr/>
              <p:nvPr/>
            </p:nvPicPr>
            <p:blipFill>
              <a:blip r:embed="rId41"/>
              <a:stretch>
                <a:fillRect/>
              </a:stretch>
            </p:blipFill>
            <p:spPr>
              <a:xfrm>
                <a:off x="3494311" y="6789244"/>
                <a:ext cx="4788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4" name="Ink 53">
                <a:extLst>
                  <a:ext uri="{FF2B5EF4-FFF2-40B4-BE49-F238E27FC236}">
                    <a16:creationId xmlns:a16="http://schemas.microsoft.com/office/drawing/2014/main" id="{A92A7057-A94F-4704-8148-8F5FDE24718A}"/>
                  </a:ext>
                </a:extLst>
              </p14:cNvPr>
              <p14:cNvContentPartPr/>
              <p14:nvPr/>
            </p14:nvContentPartPr>
            <p14:xfrm>
              <a:off x="3658471" y="6540124"/>
              <a:ext cx="98640" cy="188280"/>
            </p14:xfrm>
          </p:contentPart>
        </mc:Choice>
        <mc:Fallback xmlns="">
          <p:pic>
            <p:nvPicPr>
              <p:cNvPr id="54" name="Ink 53">
                <a:extLst>
                  <a:ext uri="{FF2B5EF4-FFF2-40B4-BE49-F238E27FC236}">
                    <a16:creationId xmlns:a16="http://schemas.microsoft.com/office/drawing/2014/main" id="{A92A7057-A94F-4704-8148-8F5FDE24718A}"/>
                  </a:ext>
                </a:extLst>
              </p:cNvPr>
              <p:cNvPicPr/>
              <p:nvPr/>
            </p:nvPicPr>
            <p:blipFill>
              <a:blip r:embed="rId43"/>
              <a:stretch>
                <a:fillRect/>
              </a:stretch>
            </p:blipFill>
            <p:spPr>
              <a:xfrm>
                <a:off x="3649831" y="6531124"/>
                <a:ext cx="1162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5" name="Ink 54">
                <a:extLst>
                  <a:ext uri="{FF2B5EF4-FFF2-40B4-BE49-F238E27FC236}">
                    <a16:creationId xmlns:a16="http://schemas.microsoft.com/office/drawing/2014/main" id="{0CAD42C8-21B5-4A7E-91EA-7625809D9E2F}"/>
                  </a:ext>
                </a:extLst>
              </p14:cNvPr>
              <p14:cNvContentPartPr/>
              <p14:nvPr/>
            </p14:nvContentPartPr>
            <p14:xfrm>
              <a:off x="3876631" y="6471724"/>
              <a:ext cx="293040" cy="233280"/>
            </p14:xfrm>
          </p:contentPart>
        </mc:Choice>
        <mc:Fallback xmlns="">
          <p:pic>
            <p:nvPicPr>
              <p:cNvPr id="55" name="Ink 54">
                <a:extLst>
                  <a:ext uri="{FF2B5EF4-FFF2-40B4-BE49-F238E27FC236}">
                    <a16:creationId xmlns:a16="http://schemas.microsoft.com/office/drawing/2014/main" id="{0CAD42C8-21B5-4A7E-91EA-7625809D9E2F}"/>
                  </a:ext>
                </a:extLst>
              </p:cNvPr>
              <p:cNvPicPr/>
              <p:nvPr/>
            </p:nvPicPr>
            <p:blipFill>
              <a:blip r:embed="rId45"/>
              <a:stretch>
                <a:fillRect/>
              </a:stretch>
            </p:blipFill>
            <p:spPr>
              <a:xfrm>
                <a:off x="3867631" y="6463084"/>
                <a:ext cx="3106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6" name="Ink 55">
                <a:extLst>
                  <a:ext uri="{FF2B5EF4-FFF2-40B4-BE49-F238E27FC236}">
                    <a16:creationId xmlns:a16="http://schemas.microsoft.com/office/drawing/2014/main" id="{4DFED72C-E909-423F-A402-9CD9C3358F72}"/>
                  </a:ext>
                </a:extLst>
              </p14:cNvPr>
              <p14:cNvContentPartPr/>
              <p14:nvPr/>
            </p14:nvContentPartPr>
            <p14:xfrm>
              <a:off x="4088311" y="6698884"/>
              <a:ext cx="19440" cy="134280"/>
            </p14:xfrm>
          </p:contentPart>
        </mc:Choice>
        <mc:Fallback xmlns="">
          <p:pic>
            <p:nvPicPr>
              <p:cNvPr id="56" name="Ink 55">
                <a:extLst>
                  <a:ext uri="{FF2B5EF4-FFF2-40B4-BE49-F238E27FC236}">
                    <a16:creationId xmlns:a16="http://schemas.microsoft.com/office/drawing/2014/main" id="{4DFED72C-E909-423F-A402-9CD9C3358F72}"/>
                  </a:ext>
                </a:extLst>
              </p:cNvPr>
              <p:cNvPicPr/>
              <p:nvPr/>
            </p:nvPicPr>
            <p:blipFill>
              <a:blip r:embed="rId47"/>
              <a:stretch>
                <a:fillRect/>
              </a:stretch>
            </p:blipFill>
            <p:spPr>
              <a:xfrm>
                <a:off x="4079311" y="6689884"/>
                <a:ext cx="370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7" name="Ink 56">
                <a:extLst>
                  <a:ext uri="{FF2B5EF4-FFF2-40B4-BE49-F238E27FC236}">
                    <a16:creationId xmlns:a16="http://schemas.microsoft.com/office/drawing/2014/main" id="{FC0C9A8F-0C63-48D5-A1F7-C5A8C0F375A1}"/>
                  </a:ext>
                </a:extLst>
              </p14:cNvPr>
              <p14:cNvContentPartPr/>
              <p14:nvPr/>
            </p14:nvContentPartPr>
            <p14:xfrm>
              <a:off x="4243111" y="6507724"/>
              <a:ext cx="187920" cy="288360"/>
            </p14:xfrm>
          </p:contentPart>
        </mc:Choice>
        <mc:Fallback xmlns="">
          <p:pic>
            <p:nvPicPr>
              <p:cNvPr id="57" name="Ink 56">
                <a:extLst>
                  <a:ext uri="{FF2B5EF4-FFF2-40B4-BE49-F238E27FC236}">
                    <a16:creationId xmlns:a16="http://schemas.microsoft.com/office/drawing/2014/main" id="{FC0C9A8F-0C63-48D5-A1F7-C5A8C0F375A1}"/>
                  </a:ext>
                </a:extLst>
              </p:cNvPr>
              <p:cNvPicPr/>
              <p:nvPr/>
            </p:nvPicPr>
            <p:blipFill>
              <a:blip r:embed="rId49"/>
              <a:stretch>
                <a:fillRect/>
              </a:stretch>
            </p:blipFill>
            <p:spPr>
              <a:xfrm>
                <a:off x="4234471" y="6498724"/>
                <a:ext cx="2055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8" name="Ink 57">
                <a:extLst>
                  <a:ext uri="{FF2B5EF4-FFF2-40B4-BE49-F238E27FC236}">
                    <a16:creationId xmlns:a16="http://schemas.microsoft.com/office/drawing/2014/main" id="{85DC11B3-0948-468A-97BA-FB003250C048}"/>
                  </a:ext>
                </a:extLst>
              </p14:cNvPr>
              <p14:cNvContentPartPr/>
              <p14:nvPr/>
            </p14:nvContentPartPr>
            <p14:xfrm>
              <a:off x="4527151" y="6764044"/>
              <a:ext cx="10800" cy="64080"/>
            </p14:xfrm>
          </p:contentPart>
        </mc:Choice>
        <mc:Fallback xmlns="">
          <p:pic>
            <p:nvPicPr>
              <p:cNvPr id="58" name="Ink 57">
                <a:extLst>
                  <a:ext uri="{FF2B5EF4-FFF2-40B4-BE49-F238E27FC236}">
                    <a16:creationId xmlns:a16="http://schemas.microsoft.com/office/drawing/2014/main" id="{85DC11B3-0948-468A-97BA-FB003250C048}"/>
                  </a:ext>
                </a:extLst>
              </p:cNvPr>
              <p:cNvPicPr/>
              <p:nvPr/>
            </p:nvPicPr>
            <p:blipFill>
              <a:blip r:embed="rId51"/>
              <a:stretch>
                <a:fillRect/>
              </a:stretch>
            </p:blipFill>
            <p:spPr>
              <a:xfrm>
                <a:off x="4518511" y="6755404"/>
                <a:ext cx="284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9" name="Ink 58">
                <a:extLst>
                  <a:ext uri="{FF2B5EF4-FFF2-40B4-BE49-F238E27FC236}">
                    <a16:creationId xmlns:a16="http://schemas.microsoft.com/office/drawing/2014/main" id="{E004548A-1B70-42E4-AAEB-D49BEDCB8D52}"/>
                  </a:ext>
                </a:extLst>
              </p14:cNvPr>
              <p14:cNvContentPartPr/>
              <p14:nvPr/>
            </p14:nvContentPartPr>
            <p14:xfrm>
              <a:off x="4642351" y="6510244"/>
              <a:ext cx="194040" cy="225360"/>
            </p14:xfrm>
          </p:contentPart>
        </mc:Choice>
        <mc:Fallback xmlns="">
          <p:pic>
            <p:nvPicPr>
              <p:cNvPr id="59" name="Ink 58">
                <a:extLst>
                  <a:ext uri="{FF2B5EF4-FFF2-40B4-BE49-F238E27FC236}">
                    <a16:creationId xmlns:a16="http://schemas.microsoft.com/office/drawing/2014/main" id="{E004548A-1B70-42E4-AAEB-D49BEDCB8D52}"/>
                  </a:ext>
                </a:extLst>
              </p:cNvPr>
              <p:cNvPicPr/>
              <p:nvPr/>
            </p:nvPicPr>
            <p:blipFill>
              <a:blip r:embed="rId53"/>
              <a:stretch>
                <a:fillRect/>
              </a:stretch>
            </p:blipFill>
            <p:spPr>
              <a:xfrm>
                <a:off x="4633351" y="6501604"/>
                <a:ext cx="2116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2" name="Ink 61">
                <a:extLst>
                  <a:ext uri="{FF2B5EF4-FFF2-40B4-BE49-F238E27FC236}">
                    <a16:creationId xmlns:a16="http://schemas.microsoft.com/office/drawing/2014/main" id="{48401004-5D24-44E7-A83C-5DCDBAF2D6ED}"/>
                  </a:ext>
                </a:extLst>
              </p14:cNvPr>
              <p14:cNvContentPartPr/>
              <p14:nvPr/>
            </p14:nvContentPartPr>
            <p14:xfrm>
              <a:off x="4874191" y="6715804"/>
              <a:ext cx="35640" cy="100440"/>
            </p14:xfrm>
          </p:contentPart>
        </mc:Choice>
        <mc:Fallback xmlns="">
          <p:pic>
            <p:nvPicPr>
              <p:cNvPr id="62" name="Ink 61">
                <a:extLst>
                  <a:ext uri="{FF2B5EF4-FFF2-40B4-BE49-F238E27FC236}">
                    <a16:creationId xmlns:a16="http://schemas.microsoft.com/office/drawing/2014/main" id="{48401004-5D24-44E7-A83C-5DCDBAF2D6ED}"/>
                  </a:ext>
                </a:extLst>
              </p:cNvPr>
              <p:cNvPicPr/>
              <p:nvPr/>
            </p:nvPicPr>
            <p:blipFill>
              <a:blip r:embed="rId55"/>
              <a:stretch>
                <a:fillRect/>
              </a:stretch>
            </p:blipFill>
            <p:spPr>
              <a:xfrm>
                <a:off x="4865191" y="6707164"/>
                <a:ext cx="532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3" name="Ink 62">
                <a:extLst>
                  <a:ext uri="{FF2B5EF4-FFF2-40B4-BE49-F238E27FC236}">
                    <a16:creationId xmlns:a16="http://schemas.microsoft.com/office/drawing/2014/main" id="{8F721D5B-088A-49C9-B0CF-4F2678FB7628}"/>
                  </a:ext>
                </a:extLst>
              </p14:cNvPr>
              <p14:cNvContentPartPr/>
              <p14:nvPr/>
            </p14:nvContentPartPr>
            <p14:xfrm>
              <a:off x="5031871" y="6528604"/>
              <a:ext cx="134280" cy="183600"/>
            </p14:xfrm>
          </p:contentPart>
        </mc:Choice>
        <mc:Fallback xmlns="">
          <p:pic>
            <p:nvPicPr>
              <p:cNvPr id="63" name="Ink 62">
                <a:extLst>
                  <a:ext uri="{FF2B5EF4-FFF2-40B4-BE49-F238E27FC236}">
                    <a16:creationId xmlns:a16="http://schemas.microsoft.com/office/drawing/2014/main" id="{8F721D5B-088A-49C9-B0CF-4F2678FB7628}"/>
                  </a:ext>
                </a:extLst>
              </p:cNvPr>
              <p:cNvPicPr/>
              <p:nvPr/>
            </p:nvPicPr>
            <p:blipFill>
              <a:blip r:embed="rId57"/>
              <a:stretch>
                <a:fillRect/>
              </a:stretch>
            </p:blipFill>
            <p:spPr>
              <a:xfrm>
                <a:off x="5023231" y="6519964"/>
                <a:ext cx="15192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4" name="Ink 63">
                <a:extLst>
                  <a:ext uri="{FF2B5EF4-FFF2-40B4-BE49-F238E27FC236}">
                    <a16:creationId xmlns:a16="http://schemas.microsoft.com/office/drawing/2014/main" id="{B2850619-62D8-48F8-9B28-ACE0DA94B5AA}"/>
                  </a:ext>
                </a:extLst>
              </p14:cNvPr>
              <p14:cNvContentPartPr/>
              <p14:nvPr/>
            </p14:nvContentPartPr>
            <p14:xfrm>
              <a:off x="5265511" y="6564964"/>
              <a:ext cx="206640" cy="144720"/>
            </p14:xfrm>
          </p:contentPart>
        </mc:Choice>
        <mc:Fallback xmlns="">
          <p:pic>
            <p:nvPicPr>
              <p:cNvPr id="64" name="Ink 63">
                <a:extLst>
                  <a:ext uri="{FF2B5EF4-FFF2-40B4-BE49-F238E27FC236}">
                    <a16:creationId xmlns:a16="http://schemas.microsoft.com/office/drawing/2014/main" id="{B2850619-62D8-48F8-9B28-ACE0DA94B5AA}"/>
                  </a:ext>
                </a:extLst>
              </p:cNvPr>
              <p:cNvPicPr/>
              <p:nvPr/>
            </p:nvPicPr>
            <p:blipFill>
              <a:blip r:embed="rId59"/>
              <a:stretch>
                <a:fillRect/>
              </a:stretch>
            </p:blipFill>
            <p:spPr>
              <a:xfrm>
                <a:off x="5256511" y="6555964"/>
                <a:ext cx="2242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5" name="Ink 64">
                <a:extLst>
                  <a:ext uri="{FF2B5EF4-FFF2-40B4-BE49-F238E27FC236}">
                    <a16:creationId xmlns:a16="http://schemas.microsoft.com/office/drawing/2014/main" id="{2F8FEB60-C1E8-41E2-BC7C-338CAD7A92FF}"/>
                  </a:ext>
                </a:extLst>
              </p14:cNvPr>
              <p14:cNvContentPartPr/>
              <p14:nvPr/>
            </p14:nvContentPartPr>
            <p14:xfrm>
              <a:off x="5448031" y="6739204"/>
              <a:ext cx="50040" cy="114120"/>
            </p14:xfrm>
          </p:contentPart>
        </mc:Choice>
        <mc:Fallback xmlns="">
          <p:pic>
            <p:nvPicPr>
              <p:cNvPr id="65" name="Ink 64">
                <a:extLst>
                  <a:ext uri="{FF2B5EF4-FFF2-40B4-BE49-F238E27FC236}">
                    <a16:creationId xmlns:a16="http://schemas.microsoft.com/office/drawing/2014/main" id="{2F8FEB60-C1E8-41E2-BC7C-338CAD7A92FF}"/>
                  </a:ext>
                </a:extLst>
              </p:cNvPr>
              <p:cNvPicPr/>
              <p:nvPr/>
            </p:nvPicPr>
            <p:blipFill>
              <a:blip r:embed="rId61"/>
              <a:stretch>
                <a:fillRect/>
              </a:stretch>
            </p:blipFill>
            <p:spPr>
              <a:xfrm>
                <a:off x="5439391" y="6730564"/>
                <a:ext cx="676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B610B555-3223-46F6-B250-70EC7FC2E119}"/>
                  </a:ext>
                </a:extLst>
              </p14:cNvPr>
              <p14:cNvContentPartPr/>
              <p14:nvPr/>
            </p14:nvContentPartPr>
            <p14:xfrm>
              <a:off x="876031" y="6942244"/>
              <a:ext cx="235800" cy="384840"/>
            </p14:xfrm>
          </p:contentPart>
        </mc:Choice>
        <mc:Fallback xmlns="">
          <p:pic>
            <p:nvPicPr>
              <p:cNvPr id="80" name="Ink 79">
                <a:extLst>
                  <a:ext uri="{FF2B5EF4-FFF2-40B4-BE49-F238E27FC236}">
                    <a16:creationId xmlns:a16="http://schemas.microsoft.com/office/drawing/2014/main" id="{B610B555-3223-46F6-B250-70EC7FC2E119}"/>
                  </a:ext>
                </a:extLst>
              </p:cNvPr>
              <p:cNvPicPr/>
              <p:nvPr/>
            </p:nvPicPr>
            <p:blipFill>
              <a:blip r:embed="rId63"/>
              <a:stretch>
                <a:fillRect/>
              </a:stretch>
            </p:blipFill>
            <p:spPr>
              <a:xfrm>
                <a:off x="867031" y="6933244"/>
                <a:ext cx="25344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1" name="Ink 80">
                <a:extLst>
                  <a:ext uri="{FF2B5EF4-FFF2-40B4-BE49-F238E27FC236}">
                    <a16:creationId xmlns:a16="http://schemas.microsoft.com/office/drawing/2014/main" id="{2B2E0D75-4378-4544-B156-D2BEEA4A5583}"/>
                  </a:ext>
                </a:extLst>
              </p14:cNvPr>
              <p14:cNvContentPartPr/>
              <p14:nvPr/>
            </p14:nvContentPartPr>
            <p14:xfrm>
              <a:off x="1119031" y="7192804"/>
              <a:ext cx="126720" cy="9000"/>
            </p14:xfrm>
          </p:contentPart>
        </mc:Choice>
        <mc:Fallback xmlns="">
          <p:pic>
            <p:nvPicPr>
              <p:cNvPr id="81" name="Ink 80">
                <a:extLst>
                  <a:ext uri="{FF2B5EF4-FFF2-40B4-BE49-F238E27FC236}">
                    <a16:creationId xmlns:a16="http://schemas.microsoft.com/office/drawing/2014/main" id="{2B2E0D75-4378-4544-B156-D2BEEA4A5583}"/>
                  </a:ext>
                </a:extLst>
              </p:cNvPr>
              <p:cNvPicPr/>
              <p:nvPr/>
            </p:nvPicPr>
            <p:blipFill>
              <a:blip r:embed="rId65"/>
              <a:stretch>
                <a:fillRect/>
              </a:stretch>
            </p:blipFill>
            <p:spPr>
              <a:xfrm>
                <a:off x="1110031" y="7184164"/>
                <a:ext cx="1443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2" name="Ink 81">
                <a:extLst>
                  <a:ext uri="{FF2B5EF4-FFF2-40B4-BE49-F238E27FC236}">
                    <a16:creationId xmlns:a16="http://schemas.microsoft.com/office/drawing/2014/main" id="{A785E83F-32A9-4CE2-866C-2A3172D8947A}"/>
                  </a:ext>
                </a:extLst>
              </p14:cNvPr>
              <p14:cNvContentPartPr/>
              <p14:nvPr/>
            </p14:nvContentPartPr>
            <p14:xfrm>
              <a:off x="1127311" y="7217644"/>
              <a:ext cx="190800" cy="19800"/>
            </p14:xfrm>
          </p:contentPart>
        </mc:Choice>
        <mc:Fallback xmlns="">
          <p:pic>
            <p:nvPicPr>
              <p:cNvPr id="82" name="Ink 81">
                <a:extLst>
                  <a:ext uri="{FF2B5EF4-FFF2-40B4-BE49-F238E27FC236}">
                    <a16:creationId xmlns:a16="http://schemas.microsoft.com/office/drawing/2014/main" id="{A785E83F-32A9-4CE2-866C-2A3172D8947A}"/>
                  </a:ext>
                </a:extLst>
              </p:cNvPr>
              <p:cNvPicPr/>
              <p:nvPr/>
            </p:nvPicPr>
            <p:blipFill>
              <a:blip r:embed="rId67"/>
              <a:stretch>
                <a:fillRect/>
              </a:stretch>
            </p:blipFill>
            <p:spPr>
              <a:xfrm>
                <a:off x="1118311" y="7208644"/>
                <a:ext cx="2084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3" name="Ink 82">
                <a:extLst>
                  <a:ext uri="{FF2B5EF4-FFF2-40B4-BE49-F238E27FC236}">
                    <a16:creationId xmlns:a16="http://schemas.microsoft.com/office/drawing/2014/main" id="{C481F401-3EF9-4607-99A7-4A88704E7CBF}"/>
                  </a:ext>
                </a:extLst>
              </p14:cNvPr>
              <p14:cNvContentPartPr/>
              <p14:nvPr/>
            </p14:nvContentPartPr>
            <p14:xfrm>
              <a:off x="1365271" y="6994804"/>
              <a:ext cx="151200" cy="404280"/>
            </p14:xfrm>
          </p:contentPart>
        </mc:Choice>
        <mc:Fallback xmlns="">
          <p:pic>
            <p:nvPicPr>
              <p:cNvPr id="83" name="Ink 82">
                <a:extLst>
                  <a:ext uri="{FF2B5EF4-FFF2-40B4-BE49-F238E27FC236}">
                    <a16:creationId xmlns:a16="http://schemas.microsoft.com/office/drawing/2014/main" id="{C481F401-3EF9-4607-99A7-4A88704E7CBF}"/>
                  </a:ext>
                </a:extLst>
              </p:cNvPr>
              <p:cNvPicPr/>
              <p:nvPr/>
            </p:nvPicPr>
            <p:blipFill>
              <a:blip r:embed="rId69"/>
              <a:stretch>
                <a:fillRect/>
              </a:stretch>
            </p:blipFill>
            <p:spPr>
              <a:xfrm>
                <a:off x="1356271" y="6986164"/>
                <a:ext cx="16884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5" name="Ink 94">
                <a:extLst>
                  <a:ext uri="{FF2B5EF4-FFF2-40B4-BE49-F238E27FC236}">
                    <a16:creationId xmlns:a16="http://schemas.microsoft.com/office/drawing/2014/main" id="{9D94B441-165D-4E9E-825E-691BF59FF99D}"/>
                  </a:ext>
                </a:extLst>
              </p14:cNvPr>
              <p14:cNvContentPartPr/>
              <p14:nvPr/>
            </p14:nvContentPartPr>
            <p14:xfrm>
              <a:off x="1459231" y="7119724"/>
              <a:ext cx="248040" cy="187920"/>
            </p14:xfrm>
          </p:contentPart>
        </mc:Choice>
        <mc:Fallback xmlns="">
          <p:pic>
            <p:nvPicPr>
              <p:cNvPr id="95" name="Ink 94">
                <a:extLst>
                  <a:ext uri="{FF2B5EF4-FFF2-40B4-BE49-F238E27FC236}">
                    <a16:creationId xmlns:a16="http://schemas.microsoft.com/office/drawing/2014/main" id="{9D94B441-165D-4E9E-825E-691BF59FF99D}"/>
                  </a:ext>
                </a:extLst>
              </p:cNvPr>
              <p:cNvPicPr/>
              <p:nvPr/>
            </p:nvPicPr>
            <p:blipFill>
              <a:blip r:embed="rId71"/>
              <a:stretch>
                <a:fillRect/>
              </a:stretch>
            </p:blipFill>
            <p:spPr>
              <a:xfrm>
                <a:off x="1450591" y="7110724"/>
                <a:ext cx="2656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6" name="Ink 95">
                <a:extLst>
                  <a:ext uri="{FF2B5EF4-FFF2-40B4-BE49-F238E27FC236}">
                    <a16:creationId xmlns:a16="http://schemas.microsoft.com/office/drawing/2014/main" id="{8C0A6031-21DC-4A4E-9A6F-84D33AEDBFF0}"/>
                  </a:ext>
                </a:extLst>
              </p14:cNvPr>
              <p14:cNvContentPartPr/>
              <p14:nvPr/>
            </p14:nvContentPartPr>
            <p14:xfrm>
              <a:off x="1758391" y="7219084"/>
              <a:ext cx="52200" cy="140760"/>
            </p14:xfrm>
          </p:contentPart>
        </mc:Choice>
        <mc:Fallback xmlns="">
          <p:pic>
            <p:nvPicPr>
              <p:cNvPr id="96" name="Ink 95">
                <a:extLst>
                  <a:ext uri="{FF2B5EF4-FFF2-40B4-BE49-F238E27FC236}">
                    <a16:creationId xmlns:a16="http://schemas.microsoft.com/office/drawing/2014/main" id="{8C0A6031-21DC-4A4E-9A6F-84D33AEDBFF0}"/>
                  </a:ext>
                </a:extLst>
              </p:cNvPr>
              <p:cNvPicPr/>
              <p:nvPr/>
            </p:nvPicPr>
            <p:blipFill>
              <a:blip r:embed="rId73"/>
              <a:stretch>
                <a:fillRect/>
              </a:stretch>
            </p:blipFill>
            <p:spPr>
              <a:xfrm>
                <a:off x="1749391" y="7210084"/>
                <a:ext cx="698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7" name="Ink 96">
                <a:extLst>
                  <a:ext uri="{FF2B5EF4-FFF2-40B4-BE49-F238E27FC236}">
                    <a16:creationId xmlns:a16="http://schemas.microsoft.com/office/drawing/2014/main" id="{53340054-36E1-47FC-8F7C-E8EAB9A89496}"/>
                  </a:ext>
                </a:extLst>
              </p14:cNvPr>
              <p14:cNvContentPartPr/>
              <p14:nvPr/>
            </p14:nvContentPartPr>
            <p14:xfrm>
              <a:off x="1857031" y="7056004"/>
              <a:ext cx="139320" cy="211320"/>
            </p14:xfrm>
          </p:contentPart>
        </mc:Choice>
        <mc:Fallback xmlns="">
          <p:pic>
            <p:nvPicPr>
              <p:cNvPr id="97" name="Ink 96">
                <a:extLst>
                  <a:ext uri="{FF2B5EF4-FFF2-40B4-BE49-F238E27FC236}">
                    <a16:creationId xmlns:a16="http://schemas.microsoft.com/office/drawing/2014/main" id="{53340054-36E1-47FC-8F7C-E8EAB9A89496}"/>
                  </a:ext>
                </a:extLst>
              </p:cNvPr>
              <p:cNvPicPr/>
              <p:nvPr/>
            </p:nvPicPr>
            <p:blipFill>
              <a:blip r:embed="rId75"/>
              <a:stretch>
                <a:fillRect/>
              </a:stretch>
            </p:blipFill>
            <p:spPr>
              <a:xfrm>
                <a:off x="1848031" y="7047364"/>
                <a:ext cx="1569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8" name="Ink 97">
                <a:extLst>
                  <a:ext uri="{FF2B5EF4-FFF2-40B4-BE49-F238E27FC236}">
                    <a16:creationId xmlns:a16="http://schemas.microsoft.com/office/drawing/2014/main" id="{C2BBA588-742B-467F-996D-B778E2803955}"/>
                  </a:ext>
                </a:extLst>
              </p14:cNvPr>
              <p14:cNvContentPartPr/>
              <p14:nvPr/>
            </p14:nvContentPartPr>
            <p14:xfrm>
              <a:off x="2051071" y="7251124"/>
              <a:ext cx="12600" cy="109440"/>
            </p14:xfrm>
          </p:contentPart>
        </mc:Choice>
        <mc:Fallback xmlns="">
          <p:pic>
            <p:nvPicPr>
              <p:cNvPr id="98" name="Ink 97">
                <a:extLst>
                  <a:ext uri="{FF2B5EF4-FFF2-40B4-BE49-F238E27FC236}">
                    <a16:creationId xmlns:a16="http://schemas.microsoft.com/office/drawing/2014/main" id="{C2BBA588-742B-467F-996D-B778E2803955}"/>
                  </a:ext>
                </a:extLst>
              </p:cNvPr>
              <p:cNvPicPr/>
              <p:nvPr/>
            </p:nvPicPr>
            <p:blipFill>
              <a:blip r:embed="rId77"/>
              <a:stretch>
                <a:fillRect/>
              </a:stretch>
            </p:blipFill>
            <p:spPr>
              <a:xfrm>
                <a:off x="2042071" y="7242124"/>
                <a:ext cx="302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9" name="Ink 98">
                <a:extLst>
                  <a:ext uri="{FF2B5EF4-FFF2-40B4-BE49-F238E27FC236}">
                    <a16:creationId xmlns:a16="http://schemas.microsoft.com/office/drawing/2014/main" id="{6215D9B4-EFC6-4ED1-B065-744218FCFDF6}"/>
                  </a:ext>
                </a:extLst>
              </p14:cNvPr>
              <p14:cNvContentPartPr/>
              <p14:nvPr/>
            </p14:nvContentPartPr>
            <p14:xfrm>
              <a:off x="2129911" y="7183084"/>
              <a:ext cx="113760" cy="124920"/>
            </p14:xfrm>
          </p:contentPart>
        </mc:Choice>
        <mc:Fallback xmlns="">
          <p:pic>
            <p:nvPicPr>
              <p:cNvPr id="99" name="Ink 98">
                <a:extLst>
                  <a:ext uri="{FF2B5EF4-FFF2-40B4-BE49-F238E27FC236}">
                    <a16:creationId xmlns:a16="http://schemas.microsoft.com/office/drawing/2014/main" id="{6215D9B4-EFC6-4ED1-B065-744218FCFDF6}"/>
                  </a:ext>
                </a:extLst>
              </p:cNvPr>
              <p:cNvPicPr/>
              <p:nvPr/>
            </p:nvPicPr>
            <p:blipFill>
              <a:blip r:embed="rId79"/>
              <a:stretch>
                <a:fillRect/>
              </a:stretch>
            </p:blipFill>
            <p:spPr>
              <a:xfrm>
                <a:off x="2121271" y="7174444"/>
                <a:ext cx="1314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0" name="Ink 99">
                <a:extLst>
                  <a:ext uri="{FF2B5EF4-FFF2-40B4-BE49-F238E27FC236}">
                    <a16:creationId xmlns:a16="http://schemas.microsoft.com/office/drawing/2014/main" id="{05D327A6-FAB2-461F-B132-959E963CB9AD}"/>
                  </a:ext>
                </a:extLst>
              </p14:cNvPr>
              <p14:cNvContentPartPr/>
              <p14:nvPr/>
            </p14:nvContentPartPr>
            <p14:xfrm>
              <a:off x="2334751" y="7263724"/>
              <a:ext cx="9360" cy="123480"/>
            </p14:xfrm>
          </p:contentPart>
        </mc:Choice>
        <mc:Fallback xmlns="">
          <p:pic>
            <p:nvPicPr>
              <p:cNvPr id="100" name="Ink 99">
                <a:extLst>
                  <a:ext uri="{FF2B5EF4-FFF2-40B4-BE49-F238E27FC236}">
                    <a16:creationId xmlns:a16="http://schemas.microsoft.com/office/drawing/2014/main" id="{05D327A6-FAB2-461F-B132-959E963CB9AD}"/>
                  </a:ext>
                </a:extLst>
              </p:cNvPr>
              <p:cNvPicPr/>
              <p:nvPr/>
            </p:nvPicPr>
            <p:blipFill>
              <a:blip r:embed="rId81"/>
              <a:stretch>
                <a:fillRect/>
              </a:stretch>
            </p:blipFill>
            <p:spPr>
              <a:xfrm>
                <a:off x="2326111" y="7254724"/>
                <a:ext cx="270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1" name="Ink 100">
                <a:extLst>
                  <a:ext uri="{FF2B5EF4-FFF2-40B4-BE49-F238E27FC236}">
                    <a16:creationId xmlns:a16="http://schemas.microsoft.com/office/drawing/2014/main" id="{CE350EC0-387B-492E-BC38-ABCADE93CDD5}"/>
                  </a:ext>
                </a:extLst>
              </p14:cNvPr>
              <p14:cNvContentPartPr/>
              <p14:nvPr/>
            </p14:nvContentPartPr>
            <p14:xfrm>
              <a:off x="2395591" y="7054204"/>
              <a:ext cx="210240" cy="232200"/>
            </p14:xfrm>
          </p:contentPart>
        </mc:Choice>
        <mc:Fallback xmlns="">
          <p:pic>
            <p:nvPicPr>
              <p:cNvPr id="101" name="Ink 100">
                <a:extLst>
                  <a:ext uri="{FF2B5EF4-FFF2-40B4-BE49-F238E27FC236}">
                    <a16:creationId xmlns:a16="http://schemas.microsoft.com/office/drawing/2014/main" id="{CE350EC0-387B-492E-BC38-ABCADE93CDD5}"/>
                  </a:ext>
                </a:extLst>
              </p:cNvPr>
              <p:cNvPicPr/>
              <p:nvPr/>
            </p:nvPicPr>
            <p:blipFill>
              <a:blip r:embed="rId83"/>
              <a:stretch>
                <a:fillRect/>
              </a:stretch>
            </p:blipFill>
            <p:spPr>
              <a:xfrm>
                <a:off x="2386591" y="7045564"/>
                <a:ext cx="2278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2" name="Ink 101">
                <a:extLst>
                  <a:ext uri="{FF2B5EF4-FFF2-40B4-BE49-F238E27FC236}">
                    <a16:creationId xmlns:a16="http://schemas.microsoft.com/office/drawing/2014/main" id="{ABCBAB36-C7FC-45E9-9405-DB723B61D0D1}"/>
                  </a:ext>
                </a:extLst>
              </p14:cNvPr>
              <p14:cNvContentPartPr/>
              <p14:nvPr/>
            </p14:nvContentPartPr>
            <p14:xfrm>
              <a:off x="2713111" y="7253644"/>
              <a:ext cx="25560" cy="84600"/>
            </p14:xfrm>
          </p:contentPart>
        </mc:Choice>
        <mc:Fallback xmlns="">
          <p:pic>
            <p:nvPicPr>
              <p:cNvPr id="102" name="Ink 101">
                <a:extLst>
                  <a:ext uri="{FF2B5EF4-FFF2-40B4-BE49-F238E27FC236}">
                    <a16:creationId xmlns:a16="http://schemas.microsoft.com/office/drawing/2014/main" id="{ABCBAB36-C7FC-45E9-9405-DB723B61D0D1}"/>
                  </a:ext>
                </a:extLst>
              </p:cNvPr>
              <p:cNvPicPr/>
              <p:nvPr/>
            </p:nvPicPr>
            <p:blipFill>
              <a:blip r:embed="rId85"/>
              <a:stretch>
                <a:fillRect/>
              </a:stretch>
            </p:blipFill>
            <p:spPr>
              <a:xfrm>
                <a:off x="2704471" y="7245004"/>
                <a:ext cx="432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3" name="Ink 102">
                <a:extLst>
                  <a:ext uri="{FF2B5EF4-FFF2-40B4-BE49-F238E27FC236}">
                    <a16:creationId xmlns:a16="http://schemas.microsoft.com/office/drawing/2014/main" id="{FA51354C-AB33-4580-B566-5F6BFC838F2B}"/>
                  </a:ext>
                </a:extLst>
              </p14:cNvPr>
              <p14:cNvContentPartPr/>
              <p14:nvPr/>
            </p14:nvContentPartPr>
            <p14:xfrm>
              <a:off x="2844511" y="7162204"/>
              <a:ext cx="130680" cy="117360"/>
            </p14:xfrm>
          </p:contentPart>
        </mc:Choice>
        <mc:Fallback xmlns="">
          <p:pic>
            <p:nvPicPr>
              <p:cNvPr id="103" name="Ink 102">
                <a:extLst>
                  <a:ext uri="{FF2B5EF4-FFF2-40B4-BE49-F238E27FC236}">
                    <a16:creationId xmlns:a16="http://schemas.microsoft.com/office/drawing/2014/main" id="{FA51354C-AB33-4580-B566-5F6BFC838F2B}"/>
                  </a:ext>
                </a:extLst>
              </p:cNvPr>
              <p:cNvPicPr/>
              <p:nvPr/>
            </p:nvPicPr>
            <p:blipFill>
              <a:blip r:embed="rId87"/>
              <a:stretch>
                <a:fillRect/>
              </a:stretch>
            </p:blipFill>
            <p:spPr>
              <a:xfrm>
                <a:off x="2835871" y="7153204"/>
                <a:ext cx="1483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4" name="Ink 103">
                <a:extLst>
                  <a:ext uri="{FF2B5EF4-FFF2-40B4-BE49-F238E27FC236}">
                    <a16:creationId xmlns:a16="http://schemas.microsoft.com/office/drawing/2014/main" id="{9865C608-981A-47B8-8120-63218C6B49DD}"/>
                  </a:ext>
                </a:extLst>
              </p14:cNvPr>
              <p14:cNvContentPartPr/>
              <p14:nvPr/>
            </p14:nvContentPartPr>
            <p14:xfrm>
              <a:off x="3076711" y="6983284"/>
              <a:ext cx="145800" cy="500400"/>
            </p14:xfrm>
          </p:contentPart>
        </mc:Choice>
        <mc:Fallback xmlns="">
          <p:pic>
            <p:nvPicPr>
              <p:cNvPr id="104" name="Ink 103">
                <a:extLst>
                  <a:ext uri="{FF2B5EF4-FFF2-40B4-BE49-F238E27FC236}">
                    <a16:creationId xmlns:a16="http://schemas.microsoft.com/office/drawing/2014/main" id="{9865C608-981A-47B8-8120-63218C6B49DD}"/>
                  </a:ext>
                </a:extLst>
              </p:cNvPr>
              <p:cNvPicPr/>
              <p:nvPr/>
            </p:nvPicPr>
            <p:blipFill>
              <a:blip r:embed="rId89"/>
              <a:stretch>
                <a:fillRect/>
              </a:stretch>
            </p:blipFill>
            <p:spPr>
              <a:xfrm>
                <a:off x="3068071" y="6974644"/>
                <a:ext cx="16344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5" name="Ink 104">
                <a:extLst>
                  <a:ext uri="{FF2B5EF4-FFF2-40B4-BE49-F238E27FC236}">
                    <a16:creationId xmlns:a16="http://schemas.microsoft.com/office/drawing/2014/main" id="{9488A9E4-7F01-4317-ABBD-53867A6B7C1A}"/>
                  </a:ext>
                </a:extLst>
              </p14:cNvPr>
              <p14:cNvContentPartPr/>
              <p14:nvPr/>
            </p14:nvContentPartPr>
            <p14:xfrm>
              <a:off x="3567751" y="6955204"/>
              <a:ext cx="261720" cy="320400"/>
            </p14:xfrm>
          </p:contentPart>
        </mc:Choice>
        <mc:Fallback xmlns="">
          <p:pic>
            <p:nvPicPr>
              <p:cNvPr id="105" name="Ink 104">
                <a:extLst>
                  <a:ext uri="{FF2B5EF4-FFF2-40B4-BE49-F238E27FC236}">
                    <a16:creationId xmlns:a16="http://schemas.microsoft.com/office/drawing/2014/main" id="{9488A9E4-7F01-4317-ABBD-53867A6B7C1A}"/>
                  </a:ext>
                </a:extLst>
              </p:cNvPr>
              <p:cNvPicPr/>
              <p:nvPr/>
            </p:nvPicPr>
            <p:blipFill>
              <a:blip r:embed="rId91"/>
              <a:stretch>
                <a:fillRect/>
              </a:stretch>
            </p:blipFill>
            <p:spPr>
              <a:xfrm>
                <a:off x="3558751" y="6946204"/>
                <a:ext cx="27936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6" name="Ink 105">
                <a:extLst>
                  <a:ext uri="{FF2B5EF4-FFF2-40B4-BE49-F238E27FC236}">
                    <a16:creationId xmlns:a16="http://schemas.microsoft.com/office/drawing/2014/main" id="{951156AA-E1D1-4CA4-A28A-B7E6CD756CBD}"/>
                  </a:ext>
                </a:extLst>
              </p14:cNvPr>
              <p14:cNvContentPartPr/>
              <p14:nvPr/>
            </p14:nvContentPartPr>
            <p14:xfrm>
              <a:off x="3756751" y="7113244"/>
              <a:ext cx="573480" cy="219240"/>
            </p14:xfrm>
          </p:contentPart>
        </mc:Choice>
        <mc:Fallback xmlns="">
          <p:pic>
            <p:nvPicPr>
              <p:cNvPr id="106" name="Ink 105">
                <a:extLst>
                  <a:ext uri="{FF2B5EF4-FFF2-40B4-BE49-F238E27FC236}">
                    <a16:creationId xmlns:a16="http://schemas.microsoft.com/office/drawing/2014/main" id="{951156AA-E1D1-4CA4-A28A-B7E6CD756CBD}"/>
                  </a:ext>
                </a:extLst>
              </p:cNvPr>
              <p:cNvPicPr/>
              <p:nvPr/>
            </p:nvPicPr>
            <p:blipFill>
              <a:blip r:embed="rId93"/>
              <a:stretch>
                <a:fillRect/>
              </a:stretch>
            </p:blipFill>
            <p:spPr>
              <a:xfrm>
                <a:off x="3747751" y="7104244"/>
                <a:ext cx="5911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7" name="Ink 106">
                <a:extLst>
                  <a:ext uri="{FF2B5EF4-FFF2-40B4-BE49-F238E27FC236}">
                    <a16:creationId xmlns:a16="http://schemas.microsoft.com/office/drawing/2014/main" id="{935D16F2-6BF3-4867-B46B-B166F212C3F1}"/>
                  </a:ext>
                </a:extLst>
              </p14:cNvPr>
              <p14:cNvContentPartPr/>
              <p14:nvPr/>
            </p14:nvContentPartPr>
            <p14:xfrm>
              <a:off x="4221151" y="7390084"/>
              <a:ext cx="8640" cy="38520"/>
            </p14:xfrm>
          </p:contentPart>
        </mc:Choice>
        <mc:Fallback xmlns="">
          <p:pic>
            <p:nvPicPr>
              <p:cNvPr id="107" name="Ink 106">
                <a:extLst>
                  <a:ext uri="{FF2B5EF4-FFF2-40B4-BE49-F238E27FC236}">
                    <a16:creationId xmlns:a16="http://schemas.microsoft.com/office/drawing/2014/main" id="{935D16F2-6BF3-4867-B46B-B166F212C3F1}"/>
                  </a:ext>
                </a:extLst>
              </p:cNvPr>
              <p:cNvPicPr/>
              <p:nvPr/>
            </p:nvPicPr>
            <p:blipFill>
              <a:blip r:embed="rId95"/>
              <a:stretch>
                <a:fillRect/>
              </a:stretch>
            </p:blipFill>
            <p:spPr>
              <a:xfrm>
                <a:off x="4212151" y="7381444"/>
                <a:ext cx="262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8" name="Ink 107">
                <a:extLst>
                  <a:ext uri="{FF2B5EF4-FFF2-40B4-BE49-F238E27FC236}">
                    <a16:creationId xmlns:a16="http://schemas.microsoft.com/office/drawing/2014/main" id="{771FF955-8A09-41C9-84AA-33BA30FFFC64}"/>
                  </a:ext>
                </a:extLst>
              </p14:cNvPr>
              <p14:cNvContentPartPr/>
              <p14:nvPr/>
            </p14:nvContentPartPr>
            <p14:xfrm>
              <a:off x="4419511" y="7125124"/>
              <a:ext cx="100440" cy="184320"/>
            </p14:xfrm>
          </p:contentPart>
        </mc:Choice>
        <mc:Fallback xmlns="">
          <p:pic>
            <p:nvPicPr>
              <p:cNvPr id="108" name="Ink 107">
                <a:extLst>
                  <a:ext uri="{FF2B5EF4-FFF2-40B4-BE49-F238E27FC236}">
                    <a16:creationId xmlns:a16="http://schemas.microsoft.com/office/drawing/2014/main" id="{771FF955-8A09-41C9-84AA-33BA30FFFC64}"/>
                  </a:ext>
                </a:extLst>
              </p:cNvPr>
              <p:cNvPicPr/>
              <p:nvPr/>
            </p:nvPicPr>
            <p:blipFill>
              <a:blip r:embed="rId97"/>
              <a:stretch>
                <a:fillRect/>
              </a:stretch>
            </p:blipFill>
            <p:spPr>
              <a:xfrm>
                <a:off x="4410871" y="7116484"/>
                <a:ext cx="11808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9" name="Ink 108">
                <a:extLst>
                  <a:ext uri="{FF2B5EF4-FFF2-40B4-BE49-F238E27FC236}">
                    <a16:creationId xmlns:a16="http://schemas.microsoft.com/office/drawing/2014/main" id="{F2453181-AB49-48B6-9460-1A09A78E3836}"/>
                  </a:ext>
                </a:extLst>
              </p14:cNvPr>
              <p14:cNvContentPartPr/>
              <p14:nvPr/>
            </p14:nvContentPartPr>
            <p14:xfrm>
              <a:off x="4554511" y="7106404"/>
              <a:ext cx="299520" cy="189720"/>
            </p14:xfrm>
          </p:contentPart>
        </mc:Choice>
        <mc:Fallback xmlns="">
          <p:pic>
            <p:nvPicPr>
              <p:cNvPr id="109" name="Ink 108">
                <a:extLst>
                  <a:ext uri="{FF2B5EF4-FFF2-40B4-BE49-F238E27FC236}">
                    <a16:creationId xmlns:a16="http://schemas.microsoft.com/office/drawing/2014/main" id="{F2453181-AB49-48B6-9460-1A09A78E3836}"/>
                  </a:ext>
                </a:extLst>
              </p:cNvPr>
              <p:cNvPicPr/>
              <p:nvPr/>
            </p:nvPicPr>
            <p:blipFill>
              <a:blip r:embed="rId99"/>
              <a:stretch>
                <a:fillRect/>
              </a:stretch>
            </p:blipFill>
            <p:spPr>
              <a:xfrm>
                <a:off x="4545871" y="7097404"/>
                <a:ext cx="3171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0" name="Ink 109">
                <a:extLst>
                  <a:ext uri="{FF2B5EF4-FFF2-40B4-BE49-F238E27FC236}">
                    <a16:creationId xmlns:a16="http://schemas.microsoft.com/office/drawing/2014/main" id="{1E0F610D-A02F-4F8C-A179-66338BDDDCF0}"/>
                  </a:ext>
                </a:extLst>
              </p14:cNvPr>
              <p14:cNvContentPartPr/>
              <p14:nvPr/>
            </p14:nvContentPartPr>
            <p14:xfrm>
              <a:off x="5038711" y="7094884"/>
              <a:ext cx="114120" cy="66240"/>
            </p14:xfrm>
          </p:contentPart>
        </mc:Choice>
        <mc:Fallback xmlns="">
          <p:pic>
            <p:nvPicPr>
              <p:cNvPr id="110" name="Ink 109">
                <a:extLst>
                  <a:ext uri="{FF2B5EF4-FFF2-40B4-BE49-F238E27FC236}">
                    <a16:creationId xmlns:a16="http://schemas.microsoft.com/office/drawing/2014/main" id="{1E0F610D-A02F-4F8C-A179-66338BDDDCF0}"/>
                  </a:ext>
                </a:extLst>
              </p:cNvPr>
              <p:cNvPicPr/>
              <p:nvPr/>
            </p:nvPicPr>
            <p:blipFill>
              <a:blip r:embed="rId101"/>
              <a:stretch>
                <a:fillRect/>
              </a:stretch>
            </p:blipFill>
            <p:spPr>
              <a:xfrm>
                <a:off x="5029711" y="7085884"/>
                <a:ext cx="13176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11" name="Ink 110">
                <a:extLst>
                  <a:ext uri="{FF2B5EF4-FFF2-40B4-BE49-F238E27FC236}">
                    <a16:creationId xmlns:a16="http://schemas.microsoft.com/office/drawing/2014/main" id="{8849383D-872C-4BFE-A3E3-36A2D39A7F09}"/>
                  </a:ext>
                </a:extLst>
              </p14:cNvPr>
              <p14:cNvContentPartPr/>
              <p14:nvPr/>
            </p14:nvContentPartPr>
            <p14:xfrm>
              <a:off x="5224831" y="6868084"/>
              <a:ext cx="234000" cy="497520"/>
            </p14:xfrm>
          </p:contentPart>
        </mc:Choice>
        <mc:Fallback xmlns="">
          <p:pic>
            <p:nvPicPr>
              <p:cNvPr id="111" name="Ink 110">
                <a:extLst>
                  <a:ext uri="{FF2B5EF4-FFF2-40B4-BE49-F238E27FC236}">
                    <a16:creationId xmlns:a16="http://schemas.microsoft.com/office/drawing/2014/main" id="{8849383D-872C-4BFE-A3E3-36A2D39A7F09}"/>
                  </a:ext>
                </a:extLst>
              </p:cNvPr>
              <p:cNvPicPr/>
              <p:nvPr/>
            </p:nvPicPr>
            <p:blipFill>
              <a:blip r:embed="rId103"/>
              <a:stretch>
                <a:fillRect/>
              </a:stretch>
            </p:blipFill>
            <p:spPr>
              <a:xfrm>
                <a:off x="5216191" y="6859444"/>
                <a:ext cx="25164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5" name="Ink 114">
                <a:extLst>
                  <a:ext uri="{FF2B5EF4-FFF2-40B4-BE49-F238E27FC236}">
                    <a16:creationId xmlns:a16="http://schemas.microsoft.com/office/drawing/2014/main" id="{24400075-F38E-4499-8870-6A941EEEAE39}"/>
                  </a:ext>
                </a:extLst>
              </p14:cNvPr>
              <p14:cNvContentPartPr/>
              <p14:nvPr/>
            </p14:nvContentPartPr>
            <p14:xfrm>
              <a:off x="5525431" y="7051684"/>
              <a:ext cx="131760" cy="220320"/>
            </p14:xfrm>
          </p:contentPart>
        </mc:Choice>
        <mc:Fallback xmlns="">
          <p:pic>
            <p:nvPicPr>
              <p:cNvPr id="115" name="Ink 114">
                <a:extLst>
                  <a:ext uri="{FF2B5EF4-FFF2-40B4-BE49-F238E27FC236}">
                    <a16:creationId xmlns:a16="http://schemas.microsoft.com/office/drawing/2014/main" id="{24400075-F38E-4499-8870-6A941EEEAE39}"/>
                  </a:ext>
                </a:extLst>
              </p:cNvPr>
              <p:cNvPicPr/>
              <p:nvPr/>
            </p:nvPicPr>
            <p:blipFill>
              <a:blip r:embed="rId105"/>
              <a:stretch>
                <a:fillRect/>
              </a:stretch>
            </p:blipFill>
            <p:spPr>
              <a:xfrm>
                <a:off x="5516431" y="7043044"/>
                <a:ext cx="1494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F1A147A8-40F2-4DB1-96E3-B3954DC22D44}"/>
                  </a:ext>
                </a:extLst>
              </p14:cNvPr>
              <p14:cNvContentPartPr/>
              <p14:nvPr/>
            </p14:nvContentPartPr>
            <p14:xfrm>
              <a:off x="5663671" y="7228804"/>
              <a:ext cx="20160" cy="117720"/>
            </p14:xfrm>
          </p:contentPart>
        </mc:Choice>
        <mc:Fallback xmlns="">
          <p:pic>
            <p:nvPicPr>
              <p:cNvPr id="116" name="Ink 115">
                <a:extLst>
                  <a:ext uri="{FF2B5EF4-FFF2-40B4-BE49-F238E27FC236}">
                    <a16:creationId xmlns:a16="http://schemas.microsoft.com/office/drawing/2014/main" id="{F1A147A8-40F2-4DB1-96E3-B3954DC22D44}"/>
                  </a:ext>
                </a:extLst>
              </p:cNvPr>
              <p:cNvPicPr/>
              <p:nvPr/>
            </p:nvPicPr>
            <p:blipFill>
              <a:blip r:embed="rId107"/>
              <a:stretch>
                <a:fillRect/>
              </a:stretch>
            </p:blipFill>
            <p:spPr>
              <a:xfrm>
                <a:off x="5655031" y="7220164"/>
                <a:ext cx="378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7" name="Ink 116">
                <a:extLst>
                  <a:ext uri="{FF2B5EF4-FFF2-40B4-BE49-F238E27FC236}">
                    <a16:creationId xmlns:a16="http://schemas.microsoft.com/office/drawing/2014/main" id="{A609852B-2B3D-492E-9341-5F6500B487F6}"/>
                  </a:ext>
                </a:extLst>
              </p14:cNvPr>
              <p14:cNvContentPartPr/>
              <p14:nvPr/>
            </p14:nvContentPartPr>
            <p14:xfrm>
              <a:off x="5581231" y="6909484"/>
              <a:ext cx="40680" cy="189360"/>
            </p14:xfrm>
          </p:contentPart>
        </mc:Choice>
        <mc:Fallback xmlns="">
          <p:pic>
            <p:nvPicPr>
              <p:cNvPr id="117" name="Ink 116">
                <a:extLst>
                  <a:ext uri="{FF2B5EF4-FFF2-40B4-BE49-F238E27FC236}">
                    <a16:creationId xmlns:a16="http://schemas.microsoft.com/office/drawing/2014/main" id="{A609852B-2B3D-492E-9341-5F6500B487F6}"/>
                  </a:ext>
                </a:extLst>
              </p:cNvPr>
              <p:cNvPicPr/>
              <p:nvPr/>
            </p:nvPicPr>
            <p:blipFill>
              <a:blip r:embed="rId109"/>
              <a:stretch>
                <a:fillRect/>
              </a:stretch>
            </p:blipFill>
            <p:spPr>
              <a:xfrm>
                <a:off x="5572231" y="6900484"/>
                <a:ext cx="583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8" name="Ink 117">
                <a:extLst>
                  <a:ext uri="{FF2B5EF4-FFF2-40B4-BE49-F238E27FC236}">
                    <a16:creationId xmlns:a16="http://schemas.microsoft.com/office/drawing/2014/main" id="{56B35ECA-75E4-4A6A-97FE-35DB5B9F7371}"/>
                  </a:ext>
                </a:extLst>
              </p14:cNvPr>
              <p14:cNvContentPartPr/>
              <p14:nvPr/>
            </p14:nvContentPartPr>
            <p14:xfrm>
              <a:off x="5763031" y="7124044"/>
              <a:ext cx="156600" cy="180720"/>
            </p14:xfrm>
          </p:contentPart>
        </mc:Choice>
        <mc:Fallback xmlns="">
          <p:pic>
            <p:nvPicPr>
              <p:cNvPr id="118" name="Ink 117">
                <a:extLst>
                  <a:ext uri="{FF2B5EF4-FFF2-40B4-BE49-F238E27FC236}">
                    <a16:creationId xmlns:a16="http://schemas.microsoft.com/office/drawing/2014/main" id="{56B35ECA-75E4-4A6A-97FE-35DB5B9F7371}"/>
                  </a:ext>
                </a:extLst>
              </p:cNvPr>
              <p:cNvPicPr/>
              <p:nvPr/>
            </p:nvPicPr>
            <p:blipFill>
              <a:blip r:embed="rId111"/>
              <a:stretch>
                <a:fillRect/>
              </a:stretch>
            </p:blipFill>
            <p:spPr>
              <a:xfrm>
                <a:off x="5754031" y="7115044"/>
                <a:ext cx="1742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9" name="Ink 118">
                <a:extLst>
                  <a:ext uri="{FF2B5EF4-FFF2-40B4-BE49-F238E27FC236}">
                    <a16:creationId xmlns:a16="http://schemas.microsoft.com/office/drawing/2014/main" id="{E3A254A3-D0EC-485D-A434-996D4C2DB5AF}"/>
                  </a:ext>
                </a:extLst>
              </p14:cNvPr>
              <p14:cNvContentPartPr/>
              <p14:nvPr/>
            </p14:nvContentPartPr>
            <p14:xfrm>
              <a:off x="5963191" y="6915964"/>
              <a:ext cx="207720" cy="519480"/>
            </p14:xfrm>
          </p:contentPart>
        </mc:Choice>
        <mc:Fallback xmlns="">
          <p:pic>
            <p:nvPicPr>
              <p:cNvPr id="119" name="Ink 118">
                <a:extLst>
                  <a:ext uri="{FF2B5EF4-FFF2-40B4-BE49-F238E27FC236}">
                    <a16:creationId xmlns:a16="http://schemas.microsoft.com/office/drawing/2014/main" id="{E3A254A3-D0EC-485D-A434-996D4C2DB5AF}"/>
                  </a:ext>
                </a:extLst>
              </p:cNvPr>
              <p:cNvPicPr/>
              <p:nvPr/>
            </p:nvPicPr>
            <p:blipFill>
              <a:blip r:embed="rId113"/>
              <a:stretch>
                <a:fillRect/>
              </a:stretch>
            </p:blipFill>
            <p:spPr>
              <a:xfrm>
                <a:off x="5954191" y="6907324"/>
                <a:ext cx="22536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1" name="Ink 120">
                <a:extLst>
                  <a:ext uri="{FF2B5EF4-FFF2-40B4-BE49-F238E27FC236}">
                    <a16:creationId xmlns:a16="http://schemas.microsoft.com/office/drawing/2014/main" id="{823748DE-3DE1-44A7-A2F4-C091BB5CE171}"/>
                  </a:ext>
                </a:extLst>
              </p14:cNvPr>
              <p14:cNvContentPartPr/>
              <p14:nvPr/>
            </p14:nvContentPartPr>
            <p14:xfrm>
              <a:off x="604591" y="5136484"/>
              <a:ext cx="9013680" cy="64080"/>
            </p14:xfrm>
          </p:contentPart>
        </mc:Choice>
        <mc:Fallback xmlns="">
          <p:pic>
            <p:nvPicPr>
              <p:cNvPr id="121" name="Ink 120">
                <a:extLst>
                  <a:ext uri="{FF2B5EF4-FFF2-40B4-BE49-F238E27FC236}">
                    <a16:creationId xmlns:a16="http://schemas.microsoft.com/office/drawing/2014/main" id="{823748DE-3DE1-44A7-A2F4-C091BB5CE171}"/>
                  </a:ext>
                </a:extLst>
              </p:cNvPr>
              <p:cNvPicPr/>
              <p:nvPr/>
            </p:nvPicPr>
            <p:blipFill>
              <a:blip r:embed="rId115"/>
              <a:stretch>
                <a:fillRect/>
              </a:stretch>
            </p:blipFill>
            <p:spPr>
              <a:xfrm>
                <a:off x="595951" y="5127844"/>
                <a:ext cx="90313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2" name="Ink 121">
                <a:extLst>
                  <a:ext uri="{FF2B5EF4-FFF2-40B4-BE49-F238E27FC236}">
                    <a16:creationId xmlns:a16="http://schemas.microsoft.com/office/drawing/2014/main" id="{AEBB201B-7913-40BB-826E-86A275C6B7B6}"/>
                  </a:ext>
                </a:extLst>
              </p14:cNvPr>
              <p14:cNvContentPartPr/>
              <p14:nvPr/>
            </p14:nvContentPartPr>
            <p14:xfrm>
              <a:off x="2047111" y="2988364"/>
              <a:ext cx="60840" cy="3284640"/>
            </p14:xfrm>
          </p:contentPart>
        </mc:Choice>
        <mc:Fallback xmlns="">
          <p:pic>
            <p:nvPicPr>
              <p:cNvPr id="122" name="Ink 121">
                <a:extLst>
                  <a:ext uri="{FF2B5EF4-FFF2-40B4-BE49-F238E27FC236}">
                    <a16:creationId xmlns:a16="http://schemas.microsoft.com/office/drawing/2014/main" id="{AEBB201B-7913-40BB-826E-86A275C6B7B6}"/>
                  </a:ext>
                </a:extLst>
              </p:cNvPr>
              <p:cNvPicPr/>
              <p:nvPr/>
            </p:nvPicPr>
            <p:blipFill>
              <a:blip r:embed="rId117"/>
              <a:stretch>
                <a:fillRect/>
              </a:stretch>
            </p:blipFill>
            <p:spPr>
              <a:xfrm>
                <a:off x="2038471" y="2979364"/>
                <a:ext cx="78480" cy="33022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3" name="Ink 122">
                <a:extLst>
                  <a:ext uri="{FF2B5EF4-FFF2-40B4-BE49-F238E27FC236}">
                    <a16:creationId xmlns:a16="http://schemas.microsoft.com/office/drawing/2014/main" id="{F3F52C08-8CE6-4D7A-A41A-B545F5D58B19}"/>
                  </a:ext>
                </a:extLst>
              </p14:cNvPr>
              <p14:cNvContentPartPr/>
              <p14:nvPr/>
            </p14:nvContentPartPr>
            <p14:xfrm>
              <a:off x="2763151" y="3038044"/>
              <a:ext cx="58320" cy="3180960"/>
            </p14:xfrm>
          </p:contentPart>
        </mc:Choice>
        <mc:Fallback xmlns="">
          <p:pic>
            <p:nvPicPr>
              <p:cNvPr id="123" name="Ink 122">
                <a:extLst>
                  <a:ext uri="{FF2B5EF4-FFF2-40B4-BE49-F238E27FC236}">
                    <a16:creationId xmlns:a16="http://schemas.microsoft.com/office/drawing/2014/main" id="{F3F52C08-8CE6-4D7A-A41A-B545F5D58B19}"/>
                  </a:ext>
                </a:extLst>
              </p:cNvPr>
              <p:cNvPicPr/>
              <p:nvPr/>
            </p:nvPicPr>
            <p:blipFill>
              <a:blip r:embed="rId119"/>
              <a:stretch>
                <a:fillRect/>
              </a:stretch>
            </p:blipFill>
            <p:spPr>
              <a:xfrm>
                <a:off x="2754151" y="3029044"/>
                <a:ext cx="75960" cy="3198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24" name="Ink 123">
                <a:extLst>
                  <a:ext uri="{FF2B5EF4-FFF2-40B4-BE49-F238E27FC236}">
                    <a16:creationId xmlns:a16="http://schemas.microsoft.com/office/drawing/2014/main" id="{76473947-B597-46C9-8498-950FF7EB9BA6}"/>
                  </a:ext>
                </a:extLst>
              </p14:cNvPr>
              <p14:cNvContentPartPr/>
              <p14:nvPr/>
            </p14:nvContentPartPr>
            <p14:xfrm>
              <a:off x="3328351" y="2841124"/>
              <a:ext cx="78120" cy="3341160"/>
            </p14:xfrm>
          </p:contentPart>
        </mc:Choice>
        <mc:Fallback xmlns="">
          <p:pic>
            <p:nvPicPr>
              <p:cNvPr id="124" name="Ink 123">
                <a:extLst>
                  <a:ext uri="{FF2B5EF4-FFF2-40B4-BE49-F238E27FC236}">
                    <a16:creationId xmlns:a16="http://schemas.microsoft.com/office/drawing/2014/main" id="{76473947-B597-46C9-8498-950FF7EB9BA6}"/>
                  </a:ext>
                </a:extLst>
              </p:cNvPr>
              <p:cNvPicPr/>
              <p:nvPr/>
            </p:nvPicPr>
            <p:blipFill>
              <a:blip r:embed="rId121"/>
              <a:stretch>
                <a:fillRect/>
              </a:stretch>
            </p:blipFill>
            <p:spPr>
              <a:xfrm>
                <a:off x="3319711" y="2832484"/>
                <a:ext cx="95760" cy="33588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25" name="Ink 124">
                <a:extLst>
                  <a:ext uri="{FF2B5EF4-FFF2-40B4-BE49-F238E27FC236}">
                    <a16:creationId xmlns:a16="http://schemas.microsoft.com/office/drawing/2014/main" id="{4EDCEEA9-DE12-47FD-A884-3EE983E8FDDB}"/>
                  </a:ext>
                </a:extLst>
              </p14:cNvPr>
              <p14:cNvContentPartPr/>
              <p14:nvPr/>
            </p14:nvContentPartPr>
            <p14:xfrm>
              <a:off x="3993991" y="2841124"/>
              <a:ext cx="73080" cy="3431880"/>
            </p14:xfrm>
          </p:contentPart>
        </mc:Choice>
        <mc:Fallback xmlns="">
          <p:pic>
            <p:nvPicPr>
              <p:cNvPr id="125" name="Ink 124">
                <a:extLst>
                  <a:ext uri="{FF2B5EF4-FFF2-40B4-BE49-F238E27FC236}">
                    <a16:creationId xmlns:a16="http://schemas.microsoft.com/office/drawing/2014/main" id="{4EDCEEA9-DE12-47FD-A884-3EE983E8FDDB}"/>
                  </a:ext>
                </a:extLst>
              </p:cNvPr>
              <p:cNvPicPr/>
              <p:nvPr/>
            </p:nvPicPr>
            <p:blipFill>
              <a:blip r:embed="rId123"/>
              <a:stretch>
                <a:fillRect/>
              </a:stretch>
            </p:blipFill>
            <p:spPr>
              <a:xfrm>
                <a:off x="3984991" y="2832484"/>
                <a:ext cx="90720" cy="3449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26" name="Ink 125">
                <a:extLst>
                  <a:ext uri="{FF2B5EF4-FFF2-40B4-BE49-F238E27FC236}">
                    <a16:creationId xmlns:a16="http://schemas.microsoft.com/office/drawing/2014/main" id="{2345D347-8F71-49DA-90F3-6CFEA6EC9BF3}"/>
                  </a:ext>
                </a:extLst>
              </p14:cNvPr>
              <p14:cNvContentPartPr/>
              <p14:nvPr/>
            </p14:nvContentPartPr>
            <p14:xfrm>
              <a:off x="5798671" y="2917444"/>
              <a:ext cx="172080" cy="3335760"/>
            </p14:xfrm>
          </p:contentPart>
        </mc:Choice>
        <mc:Fallback xmlns="">
          <p:pic>
            <p:nvPicPr>
              <p:cNvPr id="126" name="Ink 125">
                <a:extLst>
                  <a:ext uri="{FF2B5EF4-FFF2-40B4-BE49-F238E27FC236}">
                    <a16:creationId xmlns:a16="http://schemas.microsoft.com/office/drawing/2014/main" id="{2345D347-8F71-49DA-90F3-6CFEA6EC9BF3}"/>
                  </a:ext>
                </a:extLst>
              </p:cNvPr>
              <p:cNvPicPr/>
              <p:nvPr/>
            </p:nvPicPr>
            <p:blipFill>
              <a:blip r:embed="rId125"/>
              <a:stretch>
                <a:fillRect/>
              </a:stretch>
            </p:blipFill>
            <p:spPr>
              <a:xfrm>
                <a:off x="5790031" y="2908804"/>
                <a:ext cx="189720" cy="3353400"/>
              </a:xfrm>
              <a:prstGeom prst="rect">
                <a:avLst/>
              </a:prstGeom>
            </p:spPr>
          </p:pic>
        </mc:Fallback>
      </mc:AlternateContent>
      <p:grpSp>
        <p:nvGrpSpPr>
          <p:cNvPr id="158" name="Group 157">
            <a:extLst>
              <a:ext uri="{FF2B5EF4-FFF2-40B4-BE49-F238E27FC236}">
                <a16:creationId xmlns:a16="http://schemas.microsoft.com/office/drawing/2014/main" id="{2A02B14C-6566-4068-8697-AAB131C125F2}"/>
              </a:ext>
            </a:extLst>
          </p:cNvPr>
          <p:cNvGrpSpPr/>
          <p:nvPr/>
        </p:nvGrpSpPr>
        <p:grpSpPr>
          <a:xfrm>
            <a:off x="6239671" y="2899444"/>
            <a:ext cx="2073240" cy="4452120"/>
            <a:chOff x="6239671" y="2899444"/>
            <a:chExt cx="2073240" cy="4452120"/>
          </a:xfrm>
        </p:grpSpPr>
        <mc:AlternateContent xmlns:mc="http://schemas.openxmlformats.org/markup-compatibility/2006" xmlns:p14="http://schemas.microsoft.com/office/powerpoint/2010/main">
          <mc:Choice Requires="p14">
            <p:contentPart p14:bwMode="auto" r:id="rId126">
              <p14:nvContentPartPr>
                <p14:cNvPr id="127" name="Ink 126">
                  <a:extLst>
                    <a:ext uri="{FF2B5EF4-FFF2-40B4-BE49-F238E27FC236}">
                      <a16:creationId xmlns:a16="http://schemas.microsoft.com/office/drawing/2014/main" id="{86810B96-678F-4BA4-9C68-C8DBE0F7359C}"/>
                    </a:ext>
                  </a:extLst>
                </p14:cNvPr>
                <p14:cNvContentPartPr/>
                <p14:nvPr/>
              </p14:nvContentPartPr>
              <p14:xfrm>
                <a:off x="6476191" y="2899444"/>
                <a:ext cx="183600" cy="3301920"/>
              </p14:xfrm>
            </p:contentPart>
          </mc:Choice>
          <mc:Fallback xmlns="">
            <p:pic>
              <p:nvPicPr>
                <p:cNvPr id="127" name="Ink 126">
                  <a:extLst>
                    <a:ext uri="{FF2B5EF4-FFF2-40B4-BE49-F238E27FC236}">
                      <a16:creationId xmlns:a16="http://schemas.microsoft.com/office/drawing/2014/main" id="{86810B96-678F-4BA4-9C68-C8DBE0F7359C}"/>
                    </a:ext>
                  </a:extLst>
                </p:cNvPr>
                <p:cNvPicPr/>
                <p:nvPr/>
              </p:nvPicPr>
              <p:blipFill>
                <a:blip r:embed="rId127"/>
                <a:stretch>
                  <a:fillRect/>
                </a:stretch>
              </p:blipFill>
              <p:spPr>
                <a:xfrm>
                  <a:off x="6467551" y="2890444"/>
                  <a:ext cx="201240" cy="33195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28" name="Ink 127">
                  <a:extLst>
                    <a:ext uri="{FF2B5EF4-FFF2-40B4-BE49-F238E27FC236}">
                      <a16:creationId xmlns:a16="http://schemas.microsoft.com/office/drawing/2014/main" id="{BECB6D0A-50B7-4046-B4FE-5072215F9E48}"/>
                    </a:ext>
                  </a:extLst>
                </p14:cNvPr>
                <p14:cNvContentPartPr/>
                <p14:nvPr/>
              </p14:nvContentPartPr>
              <p14:xfrm>
                <a:off x="7199791" y="3145684"/>
                <a:ext cx="58680" cy="3281040"/>
              </p14:xfrm>
            </p:contentPart>
          </mc:Choice>
          <mc:Fallback xmlns="">
            <p:pic>
              <p:nvPicPr>
                <p:cNvPr id="128" name="Ink 127">
                  <a:extLst>
                    <a:ext uri="{FF2B5EF4-FFF2-40B4-BE49-F238E27FC236}">
                      <a16:creationId xmlns:a16="http://schemas.microsoft.com/office/drawing/2014/main" id="{BECB6D0A-50B7-4046-B4FE-5072215F9E48}"/>
                    </a:ext>
                  </a:extLst>
                </p:cNvPr>
                <p:cNvPicPr/>
                <p:nvPr/>
              </p:nvPicPr>
              <p:blipFill>
                <a:blip r:embed="rId129"/>
                <a:stretch>
                  <a:fillRect/>
                </a:stretch>
              </p:blipFill>
              <p:spPr>
                <a:xfrm>
                  <a:off x="7190791" y="3136684"/>
                  <a:ext cx="76320" cy="32986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0" name="Ink 129">
                  <a:extLst>
                    <a:ext uri="{FF2B5EF4-FFF2-40B4-BE49-F238E27FC236}">
                      <a16:creationId xmlns:a16="http://schemas.microsoft.com/office/drawing/2014/main" id="{4F50272D-A3DA-4D56-8C43-39AC8FED3FC5}"/>
                    </a:ext>
                  </a:extLst>
                </p14:cNvPr>
                <p14:cNvContentPartPr/>
                <p14:nvPr/>
              </p14:nvContentPartPr>
              <p14:xfrm>
                <a:off x="7819351" y="2989444"/>
                <a:ext cx="61920" cy="3251520"/>
              </p14:xfrm>
            </p:contentPart>
          </mc:Choice>
          <mc:Fallback xmlns="">
            <p:pic>
              <p:nvPicPr>
                <p:cNvPr id="130" name="Ink 129">
                  <a:extLst>
                    <a:ext uri="{FF2B5EF4-FFF2-40B4-BE49-F238E27FC236}">
                      <a16:creationId xmlns:a16="http://schemas.microsoft.com/office/drawing/2014/main" id="{4F50272D-A3DA-4D56-8C43-39AC8FED3FC5}"/>
                    </a:ext>
                  </a:extLst>
                </p:cNvPr>
                <p:cNvPicPr/>
                <p:nvPr/>
              </p:nvPicPr>
              <p:blipFill>
                <a:blip r:embed="rId131"/>
                <a:stretch>
                  <a:fillRect/>
                </a:stretch>
              </p:blipFill>
              <p:spPr>
                <a:xfrm>
                  <a:off x="7810351" y="2980804"/>
                  <a:ext cx="79560" cy="3269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9" name="Ink 68">
                  <a:extLst>
                    <a:ext uri="{FF2B5EF4-FFF2-40B4-BE49-F238E27FC236}">
                      <a16:creationId xmlns:a16="http://schemas.microsoft.com/office/drawing/2014/main" id="{78A9BE76-F5B4-4D59-8333-679B3D0E9C51}"/>
                    </a:ext>
                  </a:extLst>
                </p14:cNvPr>
                <p14:cNvContentPartPr/>
                <p14:nvPr/>
              </p14:nvContentPartPr>
              <p14:xfrm>
                <a:off x="6239671" y="6530764"/>
                <a:ext cx="84600" cy="191880"/>
              </p14:xfrm>
            </p:contentPart>
          </mc:Choice>
          <mc:Fallback xmlns="">
            <p:pic>
              <p:nvPicPr>
                <p:cNvPr id="69" name="Ink 68">
                  <a:extLst>
                    <a:ext uri="{FF2B5EF4-FFF2-40B4-BE49-F238E27FC236}">
                      <a16:creationId xmlns:a16="http://schemas.microsoft.com/office/drawing/2014/main" id="{78A9BE76-F5B4-4D59-8333-679B3D0E9C51}"/>
                    </a:ext>
                  </a:extLst>
                </p:cNvPr>
                <p:cNvPicPr/>
                <p:nvPr/>
              </p:nvPicPr>
              <p:blipFill>
                <a:blip r:embed="rId133"/>
                <a:stretch>
                  <a:fillRect/>
                </a:stretch>
              </p:blipFill>
              <p:spPr>
                <a:xfrm>
                  <a:off x="6230671" y="6522124"/>
                  <a:ext cx="1022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0" name="Ink 69">
                  <a:extLst>
                    <a:ext uri="{FF2B5EF4-FFF2-40B4-BE49-F238E27FC236}">
                      <a16:creationId xmlns:a16="http://schemas.microsoft.com/office/drawing/2014/main" id="{A176B24C-5E1E-4E41-8789-A7138F3EF677}"/>
                    </a:ext>
                  </a:extLst>
                </p14:cNvPr>
                <p14:cNvContentPartPr/>
                <p14:nvPr/>
              </p14:nvContentPartPr>
              <p14:xfrm>
                <a:off x="6417151" y="6527164"/>
                <a:ext cx="161280" cy="198360"/>
              </p14:xfrm>
            </p:contentPart>
          </mc:Choice>
          <mc:Fallback xmlns="">
            <p:pic>
              <p:nvPicPr>
                <p:cNvPr id="70" name="Ink 69">
                  <a:extLst>
                    <a:ext uri="{FF2B5EF4-FFF2-40B4-BE49-F238E27FC236}">
                      <a16:creationId xmlns:a16="http://schemas.microsoft.com/office/drawing/2014/main" id="{A176B24C-5E1E-4E41-8789-A7138F3EF677}"/>
                    </a:ext>
                  </a:extLst>
                </p:cNvPr>
                <p:cNvPicPr/>
                <p:nvPr/>
              </p:nvPicPr>
              <p:blipFill>
                <a:blip r:embed="rId135"/>
                <a:stretch>
                  <a:fillRect/>
                </a:stretch>
              </p:blipFill>
              <p:spPr>
                <a:xfrm>
                  <a:off x="6408511" y="6518164"/>
                  <a:ext cx="178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1" name="Ink 70">
                  <a:extLst>
                    <a:ext uri="{FF2B5EF4-FFF2-40B4-BE49-F238E27FC236}">
                      <a16:creationId xmlns:a16="http://schemas.microsoft.com/office/drawing/2014/main" id="{5148D52D-8BEF-4504-B3DD-AE1C736EB53E}"/>
                    </a:ext>
                  </a:extLst>
                </p14:cNvPr>
                <p14:cNvContentPartPr/>
                <p14:nvPr/>
              </p14:nvContentPartPr>
              <p14:xfrm>
                <a:off x="6652951" y="6711844"/>
                <a:ext cx="7560" cy="109440"/>
              </p14:xfrm>
            </p:contentPart>
          </mc:Choice>
          <mc:Fallback xmlns="">
            <p:pic>
              <p:nvPicPr>
                <p:cNvPr id="71" name="Ink 70">
                  <a:extLst>
                    <a:ext uri="{FF2B5EF4-FFF2-40B4-BE49-F238E27FC236}">
                      <a16:creationId xmlns:a16="http://schemas.microsoft.com/office/drawing/2014/main" id="{5148D52D-8BEF-4504-B3DD-AE1C736EB53E}"/>
                    </a:ext>
                  </a:extLst>
                </p:cNvPr>
                <p:cNvPicPr/>
                <p:nvPr/>
              </p:nvPicPr>
              <p:blipFill>
                <a:blip r:embed="rId137"/>
                <a:stretch>
                  <a:fillRect/>
                </a:stretch>
              </p:blipFill>
              <p:spPr>
                <a:xfrm>
                  <a:off x="6643951" y="6703204"/>
                  <a:ext cx="252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2" name="Ink 71">
                  <a:extLst>
                    <a:ext uri="{FF2B5EF4-FFF2-40B4-BE49-F238E27FC236}">
                      <a16:creationId xmlns:a16="http://schemas.microsoft.com/office/drawing/2014/main" id="{12DD8DA6-AA04-4D2D-935F-F15F72D189EF}"/>
                    </a:ext>
                  </a:extLst>
                </p14:cNvPr>
                <p14:cNvContentPartPr/>
                <p14:nvPr/>
              </p14:nvContentPartPr>
              <p14:xfrm>
                <a:off x="6836551" y="6496204"/>
                <a:ext cx="91800" cy="210600"/>
              </p14:xfrm>
            </p:contentPart>
          </mc:Choice>
          <mc:Fallback xmlns="">
            <p:pic>
              <p:nvPicPr>
                <p:cNvPr id="72" name="Ink 71">
                  <a:extLst>
                    <a:ext uri="{FF2B5EF4-FFF2-40B4-BE49-F238E27FC236}">
                      <a16:creationId xmlns:a16="http://schemas.microsoft.com/office/drawing/2014/main" id="{12DD8DA6-AA04-4D2D-935F-F15F72D189EF}"/>
                    </a:ext>
                  </a:extLst>
                </p:cNvPr>
                <p:cNvPicPr/>
                <p:nvPr/>
              </p:nvPicPr>
              <p:blipFill>
                <a:blip r:embed="rId139"/>
                <a:stretch>
                  <a:fillRect/>
                </a:stretch>
              </p:blipFill>
              <p:spPr>
                <a:xfrm>
                  <a:off x="6827551" y="6487564"/>
                  <a:ext cx="1094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3" name="Ink 72">
                  <a:extLst>
                    <a:ext uri="{FF2B5EF4-FFF2-40B4-BE49-F238E27FC236}">
                      <a16:creationId xmlns:a16="http://schemas.microsoft.com/office/drawing/2014/main" id="{9CA5269E-1B7E-43E0-A6F6-0A99A58AF5FD}"/>
                    </a:ext>
                  </a:extLst>
                </p14:cNvPr>
                <p14:cNvContentPartPr/>
                <p14:nvPr/>
              </p14:nvContentPartPr>
              <p14:xfrm>
                <a:off x="6978751" y="6545884"/>
                <a:ext cx="118800" cy="141480"/>
              </p14:xfrm>
            </p:contentPart>
          </mc:Choice>
          <mc:Fallback xmlns="">
            <p:pic>
              <p:nvPicPr>
                <p:cNvPr id="73" name="Ink 72">
                  <a:extLst>
                    <a:ext uri="{FF2B5EF4-FFF2-40B4-BE49-F238E27FC236}">
                      <a16:creationId xmlns:a16="http://schemas.microsoft.com/office/drawing/2014/main" id="{9CA5269E-1B7E-43E0-A6F6-0A99A58AF5FD}"/>
                    </a:ext>
                  </a:extLst>
                </p:cNvPr>
                <p:cNvPicPr/>
                <p:nvPr/>
              </p:nvPicPr>
              <p:blipFill>
                <a:blip r:embed="rId141"/>
                <a:stretch>
                  <a:fillRect/>
                </a:stretch>
              </p:blipFill>
              <p:spPr>
                <a:xfrm>
                  <a:off x="6969751" y="6537244"/>
                  <a:ext cx="1364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4" name="Ink 73">
                  <a:extLst>
                    <a:ext uri="{FF2B5EF4-FFF2-40B4-BE49-F238E27FC236}">
                      <a16:creationId xmlns:a16="http://schemas.microsoft.com/office/drawing/2014/main" id="{5650DC8A-D442-4E34-87CF-68D9C54D2831}"/>
                    </a:ext>
                  </a:extLst>
                </p14:cNvPr>
                <p14:cNvContentPartPr/>
                <p14:nvPr/>
              </p14:nvContentPartPr>
              <p14:xfrm>
                <a:off x="7085311" y="6470284"/>
                <a:ext cx="141480" cy="32400"/>
              </p14:xfrm>
            </p:contentPart>
          </mc:Choice>
          <mc:Fallback xmlns="">
            <p:pic>
              <p:nvPicPr>
                <p:cNvPr id="74" name="Ink 73">
                  <a:extLst>
                    <a:ext uri="{FF2B5EF4-FFF2-40B4-BE49-F238E27FC236}">
                      <a16:creationId xmlns:a16="http://schemas.microsoft.com/office/drawing/2014/main" id="{5650DC8A-D442-4E34-87CF-68D9C54D2831}"/>
                    </a:ext>
                  </a:extLst>
                </p:cNvPr>
                <p:cNvPicPr/>
                <p:nvPr/>
              </p:nvPicPr>
              <p:blipFill>
                <a:blip r:embed="rId143"/>
                <a:stretch>
                  <a:fillRect/>
                </a:stretch>
              </p:blipFill>
              <p:spPr>
                <a:xfrm>
                  <a:off x="7076671" y="6461644"/>
                  <a:ext cx="1591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5" name="Ink 74">
                  <a:extLst>
                    <a:ext uri="{FF2B5EF4-FFF2-40B4-BE49-F238E27FC236}">
                      <a16:creationId xmlns:a16="http://schemas.microsoft.com/office/drawing/2014/main" id="{FD5C61E2-6E6E-4F1D-9A52-5609A27558BB}"/>
                    </a:ext>
                  </a:extLst>
                </p14:cNvPr>
                <p14:cNvContentPartPr/>
                <p14:nvPr/>
              </p14:nvContentPartPr>
              <p14:xfrm>
                <a:off x="7191151" y="6336724"/>
                <a:ext cx="255240" cy="602640"/>
              </p14:xfrm>
            </p:contentPart>
          </mc:Choice>
          <mc:Fallback xmlns="">
            <p:pic>
              <p:nvPicPr>
                <p:cNvPr id="75" name="Ink 74">
                  <a:extLst>
                    <a:ext uri="{FF2B5EF4-FFF2-40B4-BE49-F238E27FC236}">
                      <a16:creationId xmlns:a16="http://schemas.microsoft.com/office/drawing/2014/main" id="{FD5C61E2-6E6E-4F1D-9A52-5609A27558BB}"/>
                    </a:ext>
                  </a:extLst>
                </p:cNvPr>
                <p:cNvPicPr/>
                <p:nvPr/>
              </p:nvPicPr>
              <p:blipFill>
                <a:blip r:embed="rId145"/>
                <a:stretch>
                  <a:fillRect/>
                </a:stretch>
              </p:blipFill>
              <p:spPr>
                <a:xfrm>
                  <a:off x="7182151" y="6327724"/>
                  <a:ext cx="272880" cy="620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31" name="Ink 130">
                  <a:extLst>
                    <a:ext uri="{FF2B5EF4-FFF2-40B4-BE49-F238E27FC236}">
                      <a16:creationId xmlns:a16="http://schemas.microsoft.com/office/drawing/2014/main" id="{95F09CC8-227E-4167-899A-6990FE6CD569}"/>
                    </a:ext>
                  </a:extLst>
                </p14:cNvPr>
                <p14:cNvContentPartPr/>
                <p14:nvPr/>
              </p14:nvContentPartPr>
              <p14:xfrm>
                <a:off x="6574831" y="6883204"/>
                <a:ext cx="301320" cy="327240"/>
              </p14:xfrm>
            </p:contentPart>
          </mc:Choice>
          <mc:Fallback xmlns="">
            <p:pic>
              <p:nvPicPr>
                <p:cNvPr id="131" name="Ink 130">
                  <a:extLst>
                    <a:ext uri="{FF2B5EF4-FFF2-40B4-BE49-F238E27FC236}">
                      <a16:creationId xmlns:a16="http://schemas.microsoft.com/office/drawing/2014/main" id="{95F09CC8-227E-4167-899A-6990FE6CD569}"/>
                    </a:ext>
                  </a:extLst>
                </p:cNvPr>
                <p:cNvPicPr/>
                <p:nvPr/>
              </p:nvPicPr>
              <p:blipFill>
                <a:blip r:embed="rId147"/>
                <a:stretch>
                  <a:fillRect/>
                </a:stretch>
              </p:blipFill>
              <p:spPr>
                <a:xfrm>
                  <a:off x="6565831" y="6874204"/>
                  <a:ext cx="31896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2" name="Ink 131">
                  <a:extLst>
                    <a:ext uri="{FF2B5EF4-FFF2-40B4-BE49-F238E27FC236}">
                      <a16:creationId xmlns:a16="http://schemas.microsoft.com/office/drawing/2014/main" id="{E479DF32-38F4-4A60-96EE-36A8E7598161}"/>
                    </a:ext>
                  </a:extLst>
                </p14:cNvPr>
                <p14:cNvContentPartPr/>
                <p14:nvPr/>
              </p14:nvContentPartPr>
              <p14:xfrm>
                <a:off x="6819991" y="7119004"/>
                <a:ext cx="138240" cy="174600"/>
              </p14:xfrm>
            </p:contentPart>
          </mc:Choice>
          <mc:Fallback xmlns="">
            <p:pic>
              <p:nvPicPr>
                <p:cNvPr id="132" name="Ink 131">
                  <a:extLst>
                    <a:ext uri="{FF2B5EF4-FFF2-40B4-BE49-F238E27FC236}">
                      <a16:creationId xmlns:a16="http://schemas.microsoft.com/office/drawing/2014/main" id="{E479DF32-38F4-4A60-96EE-36A8E7598161}"/>
                    </a:ext>
                  </a:extLst>
                </p:cNvPr>
                <p:cNvPicPr/>
                <p:nvPr/>
              </p:nvPicPr>
              <p:blipFill>
                <a:blip r:embed="rId149"/>
                <a:stretch>
                  <a:fillRect/>
                </a:stretch>
              </p:blipFill>
              <p:spPr>
                <a:xfrm>
                  <a:off x="6811351" y="7110364"/>
                  <a:ext cx="155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3" name="Ink 132">
                  <a:extLst>
                    <a:ext uri="{FF2B5EF4-FFF2-40B4-BE49-F238E27FC236}">
                      <a16:creationId xmlns:a16="http://schemas.microsoft.com/office/drawing/2014/main" id="{A89BF93D-79CB-47F7-8919-AB359339B1FB}"/>
                    </a:ext>
                  </a:extLst>
                </p14:cNvPr>
                <p14:cNvContentPartPr/>
                <p14:nvPr/>
              </p14:nvContentPartPr>
              <p14:xfrm>
                <a:off x="7071271" y="7067164"/>
                <a:ext cx="90720" cy="9720"/>
              </p14:xfrm>
            </p:contentPart>
          </mc:Choice>
          <mc:Fallback xmlns="">
            <p:pic>
              <p:nvPicPr>
                <p:cNvPr id="133" name="Ink 132">
                  <a:extLst>
                    <a:ext uri="{FF2B5EF4-FFF2-40B4-BE49-F238E27FC236}">
                      <a16:creationId xmlns:a16="http://schemas.microsoft.com/office/drawing/2014/main" id="{A89BF93D-79CB-47F7-8919-AB359339B1FB}"/>
                    </a:ext>
                  </a:extLst>
                </p:cNvPr>
                <p:cNvPicPr/>
                <p:nvPr/>
              </p:nvPicPr>
              <p:blipFill>
                <a:blip r:embed="rId151"/>
                <a:stretch>
                  <a:fillRect/>
                </a:stretch>
              </p:blipFill>
              <p:spPr>
                <a:xfrm>
                  <a:off x="7062271" y="7058164"/>
                  <a:ext cx="108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4" name="Ink 133">
                  <a:extLst>
                    <a:ext uri="{FF2B5EF4-FFF2-40B4-BE49-F238E27FC236}">
                      <a16:creationId xmlns:a16="http://schemas.microsoft.com/office/drawing/2014/main" id="{67582188-FD85-4A80-BF1D-F8059033FE0A}"/>
                    </a:ext>
                  </a:extLst>
                </p14:cNvPr>
                <p14:cNvContentPartPr/>
                <p14:nvPr/>
              </p14:nvContentPartPr>
              <p14:xfrm>
                <a:off x="7037071" y="7111084"/>
                <a:ext cx="153360" cy="10440"/>
              </p14:xfrm>
            </p:contentPart>
          </mc:Choice>
          <mc:Fallback xmlns="">
            <p:pic>
              <p:nvPicPr>
                <p:cNvPr id="134" name="Ink 133">
                  <a:extLst>
                    <a:ext uri="{FF2B5EF4-FFF2-40B4-BE49-F238E27FC236}">
                      <a16:creationId xmlns:a16="http://schemas.microsoft.com/office/drawing/2014/main" id="{67582188-FD85-4A80-BF1D-F8059033FE0A}"/>
                    </a:ext>
                  </a:extLst>
                </p:cNvPr>
                <p:cNvPicPr/>
                <p:nvPr/>
              </p:nvPicPr>
              <p:blipFill>
                <a:blip r:embed="rId153"/>
                <a:stretch>
                  <a:fillRect/>
                </a:stretch>
              </p:blipFill>
              <p:spPr>
                <a:xfrm>
                  <a:off x="7028431" y="7102444"/>
                  <a:ext cx="1710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35" name="Ink 134">
                  <a:extLst>
                    <a:ext uri="{FF2B5EF4-FFF2-40B4-BE49-F238E27FC236}">
                      <a16:creationId xmlns:a16="http://schemas.microsoft.com/office/drawing/2014/main" id="{92B33407-FA5D-4949-9F32-8A767DDA0ABA}"/>
                    </a:ext>
                  </a:extLst>
                </p14:cNvPr>
                <p14:cNvContentPartPr/>
                <p14:nvPr/>
              </p14:nvContentPartPr>
              <p14:xfrm>
                <a:off x="7179991" y="6864124"/>
                <a:ext cx="239040" cy="487440"/>
              </p14:xfrm>
            </p:contentPart>
          </mc:Choice>
          <mc:Fallback xmlns="">
            <p:pic>
              <p:nvPicPr>
                <p:cNvPr id="135" name="Ink 134">
                  <a:extLst>
                    <a:ext uri="{FF2B5EF4-FFF2-40B4-BE49-F238E27FC236}">
                      <a16:creationId xmlns:a16="http://schemas.microsoft.com/office/drawing/2014/main" id="{92B33407-FA5D-4949-9F32-8A767DDA0ABA}"/>
                    </a:ext>
                  </a:extLst>
                </p:cNvPr>
                <p:cNvPicPr/>
                <p:nvPr/>
              </p:nvPicPr>
              <p:blipFill>
                <a:blip r:embed="rId155"/>
                <a:stretch>
                  <a:fillRect/>
                </a:stretch>
              </p:blipFill>
              <p:spPr>
                <a:xfrm>
                  <a:off x="7170991" y="6855484"/>
                  <a:ext cx="25668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7" name="Ink 136">
                  <a:extLst>
                    <a:ext uri="{FF2B5EF4-FFF2-40B4-BE49-F238E27FC236}">
                      <a16:creationId xmlns:a16="http://schemas.microsoft.com/office/drawing/2014/main" id="{542784DE-834A-4CD5-BF3A-3B5F575A3605}"/>
                    </a:ext>
                  </a:extLst>
                </p14:cNvPr>
                <p14:cNvContentPartPr/>
                <p14:nvPr/>
              </p14:nvContentPartPr>
              <p14:xfrm>
                <a:off x="7385551" y="6973564"/>
                <a:ext cx="80640" cy="208440"/>
              </p14:xfrm>
            </p:contentPart>
          </mc:Choice>
          <mc:Fallback xmlns="">
            <p:pic>
              <p:nvPicPr>
                <p:cNvPr id="137" name="Ink 136">
                  <a:extLst>
                    <a:ext uri="{FF2B5EF4-FFF2-40B4-BE49-F238E27FC236}">
                      <a16:creationId xmlns:a16="http://schemas.microsoft.com/office/drawing/2014/main" id="{542784DE-834A-4CD5-BF3A-3B5F575A3605}"/>
                    </a:ext>
                  </a:extLst>
                </p:cNvPr>
                <p:cNvPicPr/>
                <p:nvPr/>
              </p:nvPicPr>
              <p:blipFill>
                <a:blip r:embed="rId157"/>
                <a:stretch>
                  <a:fillRect/>
                </a:stretch>
              </p:blipFill>
              <p:spPr>
                <a:xfrm>
                  <a:off x="7376911" y="6964564"/>
                  <a:ext cx="982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38" name="Ink 137">
                  <a:extLst>
                    <a:ext uri="{FF2B5EF4-FFF2-40B4-BE49-F238E27FC236}">
                      <a16:creationId xmlns:a16="http://schemas.microsoft.com/office/drawing/2014/main" id="{31F98383-984C-444C-9BF7-232AB4E93FBE}"/>
                    </a:ext>
                  </a:extLst>
                </p14:cNvPr>
                <p14:cNvContentPartPr/>
                <p14:nvPr/>
              </p14:nvContentPartPr>
              <p14:xfrm>
                <a:off x="7488151" y="7119364"/>
                <a:ext cx="82080" cy="128880"/>
              </p14:xfrm>
            </p:contentPart>
          </mc:Choice>
          <mc:Fallback xmlns="">
            <p:pic>
              <p:nvPicPr>
                <p:cNvPr id="138" name="Ink 137">
                  <a:extLst>
                    <a:ext uri="{FF2B5EF4-FFF2-40B4-BE49-F238E27FC236}">
                      <a16:creationId xmlns:a16="http://schemas.microsoft.com/office/drawing/2014/main" id="{31F98383-984C-444C-9BF7-232AB4E93FBE}"/>
                    </a:ext>
                  </a:extLst>
                </p:cNvPr>
                <p:cNvPicPr/>
                <p:nvPr/>
              </p:nvPicPr>
              <p:blipFill>
                <a:blip r:embed="rId159"/>
                <a:stretch>
                  <a:fillRect/>
                </a:stretch>
              </p:blipFill>
              <p:spPr>
                <a:xfrm>
                  <a:off x="7479511" y="7110364"/>
                  <a:ext cx="997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39" name="Ink 138">
                  <a:extLst>
                    <a:ext uri="{FF2B5EF4-FFF2-40B4-BE49-F238E27FC236}">
                      <a16:creationId xmlns:a16="http://schemas.microsoft.com/office/drawing/2014/main" id="{E3D8F05A-2A72-4D72-BC7B-89769FFC95E1}"/>
                    </a:ext>
                  </a:extLst>
                </p14:cNvPr>
                <p14:cNvContentPartPr/>
                <p14:nvPr/>
              </p14:nvContentPartPr>
              <p14:xfrm>
                <a:off x="7663471" y="6985444"/>
                <a:ext cx="126000" cy="196200"/>
              </p14:xfrm>
            </p:contentPart>
          </mc:Choice>
          <mc:Fallback xmlns="">
            <p:pic>
              <p:nvPicPr>
                <p:cNvPr id="139" name="Ink 138">
                  <a:extLst>
                    <a:ext uri="{FF2B5EF4-FFF2-40B4-BE49-F238E27FC236}">
                      <a16:creationId xmlns:a16="http://schemas.microsoft.com/office/drawing/2014/main" id="{E3D8F05A-2A72-4D72-BC7B-89769FFC95E1}"/>
                    </a:ext>
                  </a:extLst>
                </p:cNvPr>
                <p:cNvPicPr/>
                <p:nvPr/>
              </p:nvPicPr>
              <p:blipFill>
                <a:blip r:embed="rId161"/>
                <a:stretch>
                  <a:fillRect/>
                </a:stretch>
              </p:blipFill>
              <p:spPr>
                <a:xfrm>
                  <a:off x="7654831" y="6976804"/>
                  <a:ext cx="1436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0" name="Ink 139">
                  <a:extLst>
                    <a:ext uri="{FF2B5EF4-FFF2-40B4-BE49-F238E27FC236}">
                      <a16:creationId xmlns:a16="http://schemas.microsoft.com/office/drawing/2014/main" id="{549A6DAA-C69B-4040-BC60-B7D087F01E9D}"/>
                    </a:ext>
                  </a:extLst>
                </p14:cNvPr>
                <p14:cNvContentPartPr/>
                <p14:nvPr/>
              </p14:nvContentPartPr>
              <p14:xfrm>
                <a:off x="7794511" y="7167244"/>
                <a:ext cx="57600" cy="111960"/>
              </p14:xfrm>
            </p:contentPart>
          </mc:Choice>
          <mc:Fallback xmlns="">
            <p:pic>
              <p:nvPicPr>
                <p:cNvPr id="140" name="Ink 139">
                  <a:extLst>
                    <a:ext uri="{FF2B5EF4-FFF2-40B4-BE49-F238E27FC236}">
                      <a16:creationId xmlns:a16="http://schemas.microsoft.com/office/drawing/2014/main" id="{549A6DAA-C69B-4040-BC60-B7D087F01E9D}"/>
                    </a:ext>
                  </a:extLst>
                </p:cNvPr>
                <p:cNvPicPr/>
                <p:nvPr/>
              </p:nvPicPr>
              <p:blipFill>
                <a:blip r:embed="rId163"/>
                <a:stretch>
                  <a:fillRect/>
                </a:stretch>
              </p:blipFill>
              <p:spPr>
                <a:xfrm>
                  <a:off x="7785511" y="7158604"/>
                  <a:ext cx="7524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1" name="Ink 140">
                  <a:extLst>
                    <a:ext uri="{FF2B5EF4-FFF2-40B4-BE49-F238E27FC236}">
                      <a16:creationId xmlns:a16="http://schemas.microsoft.com/office/drawing/2014/main" id="{37C35911-9AB5-4FD7-B85B-21DF4A34AB75}"/>
                    </a:ext>
                  </a:extLst>
                </p14:cNvPr>
                <p14:cNvContentPartPr/>
                <p14:nvPr/>
              </p14:nvContentPartPr>
              <p14:xfrm>
                <a:off x="7881631" y="7040164"/>
                <a:ext cx="91440" cy="150480"/>
              </p14:xfrm>
            </p:contentPart>
          </mc:Choice>
          <mc:Fallback xmlns="">
            <p:pic>
              <p:nvPicPr>
                <p:cNvPr id="141" name="Ink 140">
                  <a:extLst>
                    <a:ext uri="{FF2B5EF4-FFF2-40B4-BE49-F238E27FC236}">
                      <a16:creationId xmlns:a16="http://schemas.microsoft.com/office/drawing/2014/main" id="{37C35911-9AB5-4FD7-B85B-21DF4A34AB75}"/>
                    </a:ext>
                  </a:extLst>
                </p:cNvPr>
                <p:cNvPicPr/>
                <p:nvPr/>
              </p:nvPicPr>
              <p:blipFill>
                <a:blip r:embed="rId165"/>
                <a:stretch>
                  <a:fillRect/>
                </a:stretch>
              </p:blipFill>
              <p:spPr>
                <a:xfrm>
                  <a:off x="7872631" y="7031524"/>
                  <a:ext cx="1090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42" name="Ink 141">
                  <a:extLst>
                    <a:ext uri="{FF2B5EF4-FFF2-40B4-BE49-F238E27FC236}">
                      <a16:creationId xmlns:a16="http://schemas.microsoft.com/office/drawing/2014/main" id="{57F3DEF0-95D4-42EB-B5A9-3310C095A6C8}"/>
                    </a:ext>
                  </a:extLst>
                </p14:cNvPr>
                <p14:cNvContentPartPr/>
                <p14:nvPr/>
              </p14:nvContentPartPr>
              <p14:xfrm>
                <a:off x="7933471" y="6964924"/>
                <a:ext cx="109440" cy="14400"/>
              </p14:xfrm>
            </p:contentPart>
          </mc:Choice>
          <mc:Fallback xmlns="">
            <p:pic>
              <p:nvPicPr>
                <p:cNvPr id="142" name="Ink 141">
                  <a:extLst>
                    <a:ext uri="{FF2B5EF4-FFF2-40B4-BE49-F238E27FC236}">
                      <a16:creationId xmlns:a16="http://schemas.microsoft.com/office/drawing/2014/main" id="{57F3DEF0-95D4-42EB-B5A9-3310C095A6C8}"/>
                    </a:ext>
                  </a:extLst>
                </p:cNvPr>
                <p:cNvPicPr/>
                <p:nvPr/>
              </p:nvPicPr>
              <p:blipFill>
                <a:blip r:embed="rId167"/>
                <a:stretch>
                  <a:fillRect/>
                </a:stretch>
              </p:blipFill>
              <p:spPr>
                <a:xfrm>
                  <a:off x="7924471" y="6955924"/>
                  <a:ext cx="12708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43" name="Ink 142">
                  <a:extLst>
                    <a:ext uri="{FF2B5EF4-FFF2-40B4-BE49-F238E27FC236}">
                      <a16:creationId xmlns:a16="http://schemas.microsoft.com/office/drawing/2014/main" id="{B566C46C-5B3B-42BB-A269-94705861DA39}"/>
                    </a:ext>
                  </a:extLst>
                </p14:cNvPr>
                <p14:cNvContentPartPr/>
                <p14:nvPr/>
              </p14:nvContentPartPr>
              <p14:xfrm>
                <a:off x="7974151" y="7230244"/>
                <a:ext cx="24120" cy="59400"/>
              </p14:xfrm>
            </p:contentPart>
          </mc:Choice>
          <mc:Fallback xmlns="">
            <p:pic>
              <p:nvPicPr>
                <p:cNvPr id="143" name="Ink 142">
                  <a:extLst>
                    <a:ext uri="{FF2B5EF4-FFF2-40B4-BE49-F238E27FC236}">
                      <a16:creationId xmlns:a16="http://schemas.microsoft.com/office/drawing/2014/main" id="{B566C46C-5B3B-42BB-A269-94705861DA39}"/>
                    </a:ext>
                  </a:extLst>
                </p:cNvPr>
                <p:cNvPicPr/>
                <p:nvPr/>
              </p:nvPicPr>
              <p:blipFill>
                <a:blip r:embed="rId169"/>
                <a:stretch>
                  <a:fillRect/>
                </a:stretch>
              </p:blipFill>
              <p:spPr>
                <a:xfrm>
                  <a:off x="7965511" y="7221604"/>
                  <a:ext cx="417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44" name="Ink 143">
                  <a:extLst>
                    <a:ext uri="{FF2B5EF4-FFF2-40B4-BE49-F238E27FC236}">
                      <a16:creationId xmlns:a16="http://schemas.microsoft.com/office/drawing/2014/main" id="{58E43932-920C-4DBF-AC7E-EBF8F03AEB74}"/>
                    </a:ext>
                  </a:extLst>
                </p14:cNvPr>
                <p14:cNvContentPartPr/>
                <p14:nvPr/>
              </p14:nvContentPartPr>
              <p14:xfrm>
                <a:off x="8118511" y="7004884"/>
                <a:ext cx="160560" cy="225000"/>
              </p14:xfrm>
            </p:contentPart>
          </mc:Choice>
          <mc:Fallback xmlns="">
            <p:pic>
              <p:nvPicPr>
                <p:cNvPr id="144" name="Ink 143">
                  <a:extLst>
                    <a:ext uri="{FF2B5EF4-FFF2-40B4-BE49-F238E27FC236}">
                      <a16:creationId xmlns:a16="http://schemas.microsoft.com/office/drawing/2014/main" id="{58E43932-920C-4DBF-AC7E-EBF8F03AEB74}"/>
                    </a:ext>
                  </a:extLst>
                </p:cNvPr>
                <p:cNvPicPr/>
                <p:nvPr/>
              </p:nvPicPr>
              <p:blipFill>
                <a:blip r:embed="rId171"/>
                <a:stretch>
                  <a:fillRect/>
                </a:stretch>
              </p:blipFill>
              <p:spPr>
                <a:xfrm>
                  <a:off x="8109871" y="6995884"/>
                  <a:ext cx="1782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45" name="Ink 144">
                  <a:extLst>
                    <a:ext uri="{FF2B5EF4-FFF2-40B4-BE49-F238E27FC236}">
                      <a16:creationId xmlns:a16="http://schemas.microsoft.com/office/drawing/2014/main" id="{CFD731FA-192E-4049-912D-E6BC882EB475}"/>
                    </a:ext>
                  </a:extLst>
                </p14:cNvPr>
                <p14:cNvContentPartPr/>
                <p14:nvPr/>
              </p14:nvContentPartPr>
              <p14:xfrm>
                <a:off x="8261791" y="7220164"/>
                <a:ext cx="51120" cy="95760"/>
              </p14:xfrm>
            </p:contentPart>
          </mc:Choice>
          <mc:Fallback xmlns="">
            <p:pic>
              <p:nvPicPr>
                <p:cNvPr id="145" name="Ink 144">
                  <a:extLst>
                    <a:ext uri="{FF2B5EF4-FFF2-40B4-BE49-F238E27FC236}">
                      <a16:creationId xmlns:a16="http://schemas.microsoft.com/office/drawing/2014/main" id="{CFD731FA-192E-4049-912D-E6BC882EB475}"/>
                    </a:ext>
                  </a:extLst>
                </p:cNvPr>
                <p:cNvPicPr/>
                <p:nvPr/>
              </p:nvPicPr>
              <p:blipFill>
                <a:blip r:embed="rId173"/>
                <a:stretch>
                  <a:fillRect/>
                </a:stretch>
              </p:blipFill>
              <p:spPr>
                <a:xfrm>
                  <a:off x="8252791" y="7211524"/>
                  <a:ext cx="68760" cy="113400"/>
                </a:xfrm>
                <a:prstGeom prst="rect">
                  <a:avLst/>
                </a:prstGeom>
              </p:spPr>
            </p:pic>
          </mc:Fallback>
        </mc:AlternateContent>
      </p:grpSp>
      <p:grpSp>
        <p:nvGrpSpPr>
          <p:cNvPr id="157" name="Group 156">
            <a:extLst>
              <a:ext uri="{FF2B5EF4-FFF2-40B4-BE49-F238E27FC236}">
                <a16:creationId xmlns:a16="http://schemas.microsoft.com/office/drawing/2014/main" id="{5BFB1CFA-E973-4832-8DA4-FE0F1FBD25AB}"/>
              </a:ext>
            </a:extLst>
          </p:cNvPr>
          <p:cNvGrpSpPr/>
          <p:nvPr/>
        </p:nvGrpSpPr>
        <p:grpSpPr>
          <a:xfrm>
            <a:off x="8473471" y="6957364"/>
            <a:ext cx="410760" cy="368280"/>
            <a:chOff x="8473471" y="6957364"/>
            <a:chExt cx="410760" cy="368280"/>
          </a:xfrm>
        </p:grpSpPr>
        <mc:AlternateContent xmlns:mc="http://schemas.openxmlformats.org/markup-compatibility/2006" xmlns:p14="http://schemas.microsoft.com/office/powerpoint/2010/main">
          <mc:Choice Requires="p14">
            <p:contentPart p14:bwMode="auto" r:id="rId174">
              <p14:nvContentPartPr>
                <p14:cNvPr id="146" name="Ink 145">
                  <a:extLst>
                    <a:ext uri="{FF2B5EF4-FFF2-40B4-BE49-F238E27FC236}">
                      <a16:creationId xmlns:a16="http://schemas.microsoft.com/office/drawing/2014/main" id="{EBFE3F29-D535-4544-9CFD-DDCAE0E263C7}"/>
                    </a:ext>
                  </a:extLst>
                </p14:cNvPr>
                <p14:cNvContentPartPr/>
                <p14:nvPr/>
              </p14:nvContentPartPr>
              <p14:xfrm>
                <a:off x="8473471" y="6957364"/>
                <a:ext cx="156960" cy="273960"/>
              </p14:xfrm>
            </p:contentPart>
          </mc:Choice>
          <mc:Fallback xmlns="">
            <p:pic>
              <p:nvPicPr>
                <p:cNvPr id="146" name="Ink 145">
                  <a:extLst>
                    <a:ext uri="{FF2B5EF4-FFF2-40B4-BE49-F238E27FC236}">
                      <a16:creationId xmlns:a16="http://schemas.microsoft.com/office/drawing/2014/main" id="{EBFE3F29-D535-4544-9CFD-DDCAE0E263C7}"/>
                    </a:ext>
                  </a:extLst>
                </p:cNvPr>
                <p:cNvPicPr/>
                <p:nvPr/>
              </p:nvPicPr>
              <p:blipFill>
                <a:blip r:embed="rId175"/>
                <a:stretch>
                  <a:fillRect/>
                </a:stretch>
              </p:blipFill>
              <p:spPr>
                <a:xfrm>
                  <a:off x="8464831" y="6948724"/>
                  <a:ext cx="1746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47" name="Ink 146">
                  <a:extLst>
                    <a:ext uri="{FF2B5EF4-FFF2-40B4-BE49-F238E27FC236}">
                      <a16:creationId xmlns:a16="http://schemas.microsoft.com/office/drawing/2014/main" id="{81BBB112-2AAC-44F7-8FAA-209F600735F9}"/>
                    </a:ext>
                  </a:extLst>
                </p14:cNvPr>
                <p14:cNvContentPartPr/>
                <p14:nvPr/>
              </p14:nvContentPartPr>
              <p14:xfrm>
                <a:off x="8562751" y="7281004"/>
                <a:ext cx="29520" cy="44640"/>
              </p14:xfrm>
            </p:contentPart>
          </mc:Choice>
          <mc:Fallback xmlns="">
            <p:pic>
              <p:nvPicPr>
                <p:cNvPr id="147" name="Ink 146">
                  <a:extLst>
                    <a:ext uri="{FF2B5EF4-FFF2-40B4-BE49-F238E27FC236}">
                      <a16:creationId xmlns:a16="http://schemas.microsoft.com/office/drawing/2014/main" id="{81BBB112-2AAC-44F7-8FAA-209F600735F9}"/>
                    </a:ext>
                  </a:extLst>
                </p:cNvPr>
                <p:cNvPicPr/>
                <p:nvPr/>
              </p:nvPicPr>
              <p:blipFill>
                <a:blip r:embed="rId177"/>
                <a:stretch>
                  <a:fillRect/>
                </a:stretch>
              </p:blipFill>
              <p:spPr>
                <a:xfrm>
                  <a:off x="8554111" y="7272364"/>
                  <a:ext cx="4716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48" name="Ink 147">
                  <a:extLst>
                    <a:ext uri="{FF2B5EF4-FFF2-40B4-BE49-F238E27FC236}">
                      <a16:creationId xmlns:a16="http://schemas.microsoft.com/office/drawing/2014/main" id="{8AF18872-ABD7-4495-9B5F-8A7492F8D8A3}"/>
                    </a:ext>
                  </a:extLst>
                </p14:cNvPr>
                <p14:cNvContentPartPr/>
                <p14:nvPr/>
              </p14:nvContentPartPr>
              <p14:xfrm>
                <a:off x="8707831" y="7001284"/>
                <a:ext cx="156960" cy="226800"/>
              </p14:xfrm>
            </p:contentPart>
          </mc:Choice>
          <mc:Fallback xmlns="">
            <p:pic>
              <p:nvPicPr>
                <p:cNvPr id="148" name="Ink 147">
                  <a:extLst>
                    <a:ext uri="{FF2B5EF4-FFF2-40B4-BE49-F238E27FC236}">
                      <a16:creationId xmlns:a16="http://schemas.microsoft.com/office/drawing/2014/main" id="{8AF18872-ABD7-4495-9B5F-8A7492F8D8A3}"/>
                    </a:ext>
                  </a:extLst>
                </p:cNvPr>
                <p:cNvPicPr/>
                <p:nvPr/>
              </p:nvPicPr>
              <p:blipFill>
                <a:blip r:embed="rId179"/>
                <a:stretch>
                  <a:fillRect/>
                </a:stretch>
              </p:blipFill>
              <p:spPr>
                <a:xfrm>
                  <a:off x="8698831" y="6992644"/>
                  <a:ext cx="1746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9" name="Ink 148">
                  <a:extLst>
                    <a:ext uri="{FF2B5EF4-FFF2-40B4-BE49-F238E27FC236}">
                      <a16:creationId xmlns:a16="http://schemas.microsoft.com/office/drawing/2014/main" id="{4C4061A9-86CE-4EFB-9B39-AC1A8ADA84D6}"/>
                    </a:ext>
                  </a:extLst>
                </p14:cNvPr>
                <p14:cNvContentPartPr/>
                <p14:nvPr/>
              </p14:nvContentPartPr>
              <p14:xfrm>
                <a:off x="8858671" y="7240324"/>
                <a:ext cx="25560" cy="70560"/>
              </p14:xfrm>
            </p:contentPart>
          </mc:Choice>
          <mc:Fallback xmlns="">
            <p:pic>
              <p:nvPicPr>
                <p:cNvPr id="149" name="Ink 148">
                  <a:extLst>
                    <a:ext uri="{FF2B5EF4-FFF2-40B4-BE49-F238E27FC236}">
                      <a16:creationId xmlns:a16="http://schemas.microsoft.com/office/drawing/2014/main" id="{4C4061A9-86CE-4EFB-9B39-AC1A8ADA84D6}"/>
                    </a:ext>
                  </a:extLst>
                </p:cNvPr>
                <p:cNvPicPr/>
                <p:nvPr/>
              </p:nvPicPr>
              <p:blipFill>
                <a:blip r:embed="rId181"/>
                <a:stretch>
                  <a:fillRect/>
                </a:stretch>
              </p:blipFill>
              <p:spPr>
                <a:xfrm>
                  <a:off x="8849671" y="7231324"/>
                  <a:ext cx="43200" cy="88200"/>
                </a:xfrm>
                <a:prstGeom prst="rect">
                  <a:avLst/>
                </a:prstGeom>
              </p:spPr>
            </p:pic>
          </mc:Fallback>
        </mc:AlternateContent>
      </p:grpSp>
      <p:grpSp>
        <p:nvGrpSpPr>
          <p:cNvPr id="156" name="Group 155">
            <a:extLst>
              <a:ext uri="{FF2B5EF4-FFF2-40B4-BE49-F238E27FC236}">
                <a16:creationId xmlns:a16="http://schemas.microsoft.com/office/drawing/2014/main" id="{2647668A-86BC-4697-8EF5-1A0AC6AB7FB9}"/>
              </a:ext>
            </a:extLst>
          </p:cNvPr>
          <p:cNvGrpSpPr/>
          <p:nvPr/>
        </p:nvGrpSpPr>
        <p:grpSpPr>
          <a:xfrm>
            <a:off x="9050551" y="6814084"/>
            <a:ext cx="725760" cy="552960"/>
            <a:chOff x="9050551" y="6814084"/>
            <a:chExt cx="725760" cy="552960"/>
          </a:xfrm>
        </p:grpSpPr>
        <mc:AlternateContent xmlns:mc="http://schemas.openxmlformats.org/markup-compatibility/2006" xmlns:p14="http://schemas.microsoft.com/office/powerpoint/2010/main">
          <mc:Choice Requires="p14">
            <p:contentPart p14:bwMode="auto" r:id="rId182">
              <p14:nvContentPartPr>
                <p14:cNvPr id="150" name="Ink 149">
                  <a:extLst>
                    <a:ext uri="{FF2B5EF4-FFF2-40B4-BE49-F238E27FC236}">
                      <a16:creationId xmlns:a16="http://schemas.microsoft.com/office/drawing/2014/main" id="{0F7928B3-A82A-431A-AEA7-0545D105200C}"/>
                    </a:ext>
                  </a:extLst>
                </p14:cNvPr>
                <p14:cNvContentPartPr/>
                <p14:nvPr/>
              </p14:nvContentPartPr>
              <p14:xfrm>
                <a:off x="9050551" y="7055644"/>
                <a:ext cx="103680" cy="187560"/>
              </p14:xfrm>
            </p:contentPart>
          </mc:Choice>
          <mc:Fallback xmlns="">
            <p:pic>
              <p:nvPicPr>
                <p:cNvPr id="150" name="Ink 149">
                  <a:extLst>
                    <a:ext uri="{FF2B5EF4-FFF2-40B4-BE49-F238E27FC236}">
                      <a16:creationId xmlns:a16="http://schemas.microsoft.com/office/drawing/2014/main" id="{0F7928B3-A82A-431A-AEA7-0545D105200C}"/>
                    </a:ext>
                  </a:extLst>
                </p:cNvPr>
                <p:cNvPicPr/>
                <p:nvPr/>
              </p:nvPicPr>
              <p:blipFill>
                <a:blip r:embed="rId183"/>
                <a:stretch>
                  <a:fillRect/>
                </a:stretch>
              </p:blipFill>
              <p:spPr>
                <a:xfrm>
                  <a:off x="9041551" y="7047004"/>
                  <a:ext cx="1213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1" name="Ink 150">
                  <a:extLst>
                    <a:ext uri="{FF2B5EF4-FFF2-40B4-BE49-F238E27FC236}">
                      <a16:creationId xmlns:a16="http://schemas.microsoft.com/office/drawing/2014/main" id="{BDEE5E6D-20CB-4322-BCEF-0A31FC6391AE}"/>
                    </a:ext>
                  </a:extLst>
                </p14:cNvPr>
                <p14:cNvContentPartPr/>
                <p14:nvPr/>
              </p14:nvContentPartPr>
              <p14:xfrm>
                <a:off x="9160351" y="7078324"/>
                <a:ext cx="109080" cy="120600"/>
              </p14:xfrm>
            </p:contentPart>
          </mc:Choice>
          <mc:Fallback xmlns="">
            <p:pic>
              <p:nvPicPr>
                <p:cNvPr id="151" name="Ink 150">
                  <a:extLst>
                    <a:ext uri="{FF2B5EF4-FFF2-40B4-BE49-F238E27FC236}">
                      <a16:creationId xmlns:a16="http://schemas.microsoft.com/office/drawing/2014/main" id="{BDEE5E6D-20CB-4322-BCEF-0A31FC6391AE}"/>
                    </a:ext>
                  </a:extLst>
                </p:cNvPr>
                <p:cNvPicPr/>
                <p:nvPr/>
              </p:nvPicPr>
              <p:blipFill>
                <a:blip r:embed="rId185"/>
                <a:stretch>
                  <a:fillRect/>
                </a:stretch>
              </p:blipFill>
              <p:spPr>
                <a:xfrm>
                  <a:off x="9151351" y="7069684"/>
                  <a:ext cx="126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2" name="Ink 151">
                  <a:extLst>
                    <a:ext uri="{FF2B5EF4-FFF2-40B4-BE49-F238E27FC236}">
                      <a16:creationId xmlns:a16="http://schemas.microsoft.com/office/drawing/2014/main" id="{F8D26D76-C926-41B5-B4EA-F85D1414E6D8}"/>
                    </a:ext>
                  </a:extLst>
                </p14:cNvPr>
                <p14:cNvContentPartPr/>
                <p14:nvPr/>
              </p14:nvContentPartPr>
              <p14:xfrm>
                <a:off x="9236311" y="7293244"/>
                <a:ext cx="36000" cy="73800"/>
              </p14:xfrm>
            </p:contentPart>
          </mc:Choice>
          <mc:Fallback xmlns="">
            <p:pic>
              <p:nvPicPr>
                <p:cNvPr id="152" name="Ink 151">
                  <a:extLst>
                    <a:ext uri="{FF2B5EF4-FFF2-40B4-BE49-F238E27FC236}">
                      <a16:creationId xmlns:a16="http://schemas.microsoft.com/office/drawing/2014/main" id="{F8D26D76-C926-41B5-B4EA-F85D1414E6D8}"/>
                    </a:ext>
                  </a:extLst>
                </p:cNvPr>
                <p:cNvPicPr/>
                <p:nvPr/>
              </p:nvPicPr>
              <p:blipFill>
                <a:blip r:embed="rId187"/>
                <a:stretch>
                  <a:fillRect/>
                </a:stretch>
              </p:blipFill>
              <p:spPr>
                <a:xfrm>
                  <a:off x="9227671" y="7284244"/>
                  <a:ext cx="536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53" name="Ink 152">
                  <a:extLst>
                    <a:ext uri="{FF2B5EF4-FFF2-40B4-BE49-F238E27FC236}">
                      <a16:creationId xmlns:a16="http://schemas.microsoft.com/office/drawing/2014/main" id="{9B891731-4127-4AEE-9A87-A210AAB97988}"/>
                    </a:ext>
                  </a:extLst>
                </p14:cNvPr>
                <p14:cNvContentPartPr/>
                <p14:nvPr/>
              </p14:nvContentPartPr>
              <p14:xfrm>
                <a:off x="9403351" y="6997684"/>
                <a:ext cx="137160" cy="223200"/>
              </p14:xfrm>
            </p:contentPart>
          </mc:Choice>
          <mc:Fallback xmlns="">
            <p:pic>
              <p:nvPicPr>
                <p:cNvPr id="153" name="Ink 152">
                  <a:extLst>
                    <a:ext uri="{FF2B5EF4-FFF2-40B4-BE49-F238E27FC236}">
                      <a16:creationId xmlns:a16="http://schemas.microsoft.com/office/drawing/2014/main" id="{9B891731-4127-4AEE-9A87-A210AAB97988}"/>
                    </a:ext>
                  </a:extLst>
                </p:cNvPr>
                <p:cNvPicPr/>
                <p:nvPr/>
              </p:nvPicPr>
              <p:blipFill>
                <a:blip r:embed="rId189"/>
                <a:stretch>
                  <a:fillRect/>
                </a:stretch>
              </p:blipFill>
              <p:spPr>
                <a:xfrm>
                  <a:off x="9394711" y="6988684"/>
                  <a:ext cx="1548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54" name="Ink 153">
                  <a:extLst>
                    <a:ext uri="{FF2B5EF4-FFF2-40B4-BE49-F238E27FC236}">
                      <a16:creationId xmlns:a16="http://schemas.microsoft.com/office/drawing/2014/main" id="{12339BD2-9E9F-4385-97E0-6F95282E0F6B}"/>
                    </a:ext>
                  </a:extLst>
                </p14:cNvPr>
                <p14:cNvContentPartPr/>
                <p14:nvPr/>
              </p14:nvContentPartPr>
              <p14:xfrm>
                <a:off x="9542311" y="6998044"/>
                <a:ext cx="84240" cy="214200"/>
              </p14:xfrm>
            </p:contentPart>
          </mc:Choice>
          <mc:Fallback xmlns="">
            <p:pic>
              <p:nvPicPr>
                <p:cNvPr id="154" name="Ink 153">
                  <a:extLst>
                    <a:ext uri="{FF2B5EF4-FFF2-40B4-BE49-F238E27FC236}">
                      <a16:creationId xmlns:a16="http://schemas.microsoft.com/office/drawing/2014/main" id="{12339BD2-9E9F-4385-97E0-6F95282E0F6B}"/>
                    </a:ext>
                  </a:extLst>
                </p:cNvPr>
                <p:cNvPicPr/>
                <p:nvPr/>
              </p:nvPicPr>
              <p:blipFill>
                <a:blip r:embed="rId191"/>
                <a:stretch>
                  <a:fillRect/>
                </a:stretch>
              </p:blipFill>
              <p:spPr>
                <a:xfrm>
                  <a:off x="9533671" y="6989404"/>
                  <a:ext cx="1018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55" name="Ink 154">
                  <a:extLst>
                    <a:ext uri="{FF2B5EF4-FFF2-40B4-BE49-F238E27FC236}">
                      <a16:creationId xmlns:a16="http://schemas.microsoft.com/office/drawing/2014/main" id="{235782B5-24F6-40F3-831F-D86C4B42C915}"/>
                    </a:ext>
                  </a:extLst>
                </p14:cNvPr>
                <p14:cNvContentPartPr/>
                <p14:nvPr/>
              </p14:nvContentPartPr>
              <p14:xfrm>
                <a:off x="9561031" y="6814084"/>
                <a:ext cx="215280" cy="493920"/>
              </p14:xfrm>
            </p:contentPart>
          </mc:Choice>
          <mc:Fallback xmlns="">
            <p:pic>
              <p:nvPicPr>
                <p:cNvPr id="155" name="Ink 154">
                  <a:extLst>
                    <a:ext uri="{FF2B5EF4-FFF2-40B4-BE49-F238E27FC236}">
                      <a16:creationId xmlns:a16="http://schemas.microsoft.com/office/drawing/2014/main" id="{235782B5-24F6-40F3-831F-D86C4B42C915}"/>
                    </a:ext>
                  </a:extLst>
                </p:cNvPr>
                <p:cNvPicPr/>
                <p:nvPr/>
              </p:nvPicPr>
              <p:blipFill>
                <a:blip r:embed="rId193"/>
                <a:stretch>
                  <a:fillRect/>
                </a:stretch>
              </p:blipFill>
              <p:spPr>
                <a:xfrm>
                  <a:off x="9552031" y="6805444"/>
                  <a:ext cx="232920" cy="511560"/>
                </a:xfrm>
                <a:prstGeom prst="rect">
                  <a:avLst/>
                </a:prstGeom>
              </p:spPr>
            </p:pic>
          </mc:Fallback>
        </mc:AlternateContent>
      </p:grpSp>
    </p:spTree>
    <p:extLst>
      <p:ext uri="{BB962C8B-B14F-4D97-AF65-F5344CB8AC3E}">
        <p14:creationId xmlns:p14="http://schemas.microsoft.com/office/powerpoint/2010/main" val="1589782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1262160"/>
          </a:xfrm>
          <a:noFill/>
          <a:ln w="0">
            <a:noFill/>
          </a:ln>
        </p:spPr>
        <p:txBody>
          <a:bodyPr lIns="0" tIns="0" rIns="0" bIns="0" anchor="ctr">
            <a:noAutofit/>
          </a:bodyPr>
          <a:lstStyle/>
          <a:p>
            <a:r>
              <a:rPr lang="en-US" dirty="0" err="1"/>
              <a:t>Metoda</a:t>
            </a:r>
            <a:r>
              <a:rPr lang="en-US" dirty="0"/>
              <a:t> Quine – McCluskey</a:t>
            </a:r>
          </a:p>
        </p:txBody>
      </p:sp>
      <p:sp>
        <p:nvSpPr>
          <p:cNvPr id="114" name="PlaceHolder 2"/>
          <p:cNvSpPr>
            <a:spLocks noGrp="1"/>
          </p:cNvSpPr>
          <p:nvPr>
            <p:ph/>
          </p:nvPr>
        </p:nvSpPr>
        <p:spPr>
          <a:xfrm>
            <a:off x="503238" y="1768475"/>
            <a:ext cx="9072562" cy="4384675"/>
          </a:xfrm>
          <a:noFill/>
          <a:ln w="0">
            <a:noFill/>
          </a:ln>
        </p:spPr>
        <p:txBody>
          <a:bodyPr lIns="0" tIns="0" rIns="0" bIns="0" anchor="t">
            <a:noAutofit/>
          </a:bodyPr>
          <a:lstStyle/>
          <a:p>
            <a:r>
              <a:rPr lang="en-US" dirty="0" err="1"/>
              <a:t>Utilizarea</a:t>
            </a:r>
            <a:r>
              <a:rPr lang="en-US" dirty="0"/>
              <a:t> </a:t>
            </a:r>
            <a:r>
              <a:rPr lang="en-US" dirty="0" err="1"/>
              <a:t>metodei</a:t>
            </a:r>
            <a:r>
              <a:rPr lang="en-US" dirty="0"/>
              <a:t> in </a:t>
            </a:r>
            <a:r>
              <a:rPr lang="en-US" dirty="0" err="1"/>
              <a:t>cazul</a:t>
            </a:r>
            <a:r>
              <a:rPr lang="en-US" dirty="0"/>
              <a:t> </a:t>
            </a:r>
            <a:r>
              <a:rPr lang="en-US" dirty="0" err="1"/>
              <a:t>minimizarii</a:t>
            </a:r>
            <a:r>
              <a:rPr lang="en-US" dirty="0"/>
              <a:t> </a:t>
            </a:r>
            <a:r>
              <a:rPr lang="en-US" dirty="0" err="1"/>
              <a:t>functiilor</a:t>
            </a:r>
            <a:r>
              <a:rPr lang="en-US" dirty="0"/>
              <a:t> </a:t>
            </a:r>
            <a:r>
              <a:rPr lang="en-US" dirty="0" err="1"/>
              <a:t>logice</a:t>
            </a:r>
            <a:r>
              <a:rPr lang="en-US" dirty="0"/>
              <a:t> cu multiple </a:t>
            </a:r>
            <a:r>
              <a:rPr lang="en-US" dirty="0" err="1"/>
              <a:t>iesiri</a:t>
            </a:r>
            <a:endParaRPr lang="en-US" dirty="0"/>
          </a:p>
          <a:p>
            <a:r>
              <a:rPr lang="en-US" dirty="0" err="1"/>
              <a:t>Tabelul</a:t>
            </a:r>
            <a:r>
              <a:rPr lang="en-US" dirty="0"/>
              <a:t> de </a:t>
            </a:r>
            <a:r>
              <a:rPr lang="en-US" dirty="0" err="1"/>
              <a:t>acoperire</a:t>
            </a:r>
            <a:endParaRPr lang="en-US" dirty="0"/>
          </a:p>
        </p:txBody>
      </p:sp>
      <p:graphicFrame>
        <p:nvGraphicFramePr>
          <p:cNvPr id="7" name="Table 6">
            <a:extLst>
              <a:ext uri="{FF2B5EF4-FFF2-40B4-BE49-F238E27FC236}">
                <a16:creationId xmlns:a16="http://schemas.microsoft.com/office/drawing/2014/main" id="{8B48281A-F769-4C48-99CC-E62E3DE03D14}"/>
              </a:ext>
            </a:extLst>
          </p:cNvPr>
          <p:cNvGraphicFramePr/>
          <p:nvPr/>
        </p:nvGraphicFramePr>
        <p:xfrm>
          <a:off x="503238" y="3244962"/>
          <a:ext cx="8984889" cy="2834640"/>
        </p:xfrm>
        <a:graphic>
          <a:graphicData uri="http://schemas.openxmlformats.org/drawingml/2006/table">
            <a:tbl>
              <a:tblPr bandRow="1">
                <a:tableStyleId>{616DA210-FB5B-4158-B5E0-FEB733F419BA}</a:tableStyleId>
              </a:tblPr>
              <a:tblGrid>
                <a:gridCol w="656968">
                  <a:extLst>
                    <a:ext uri="{9D8B030D-6E8A-4147-A177-3AD203B41FA5}">
                      <a16:colId xmlns:a16="http://schemas.microsoft.com/office/drawing/2014/main" val="1066676583"/>
                    </a:ext>
                  </a:extLst>
                </a:gridCol>
                <a:gridCol w="643613">
                  <a:extLst>
                    <a:ext uri="{9D8B030D-6E8A-4147-A177-3AD203B41FA5}">
                      <a16:colId xmlns:a16="http://schemas.microsoft.com/office/drawing/2014/main" val="20000"/>
                    </a:ext>
                  </a:extLst>
                </a:gridCol>
                <a:gridCol w="640359">
                  <a:extLst>
                    <a:ext uri="{9D8B030D-6E8A-4147-A177-3AD203B41FA5}">
                      <a16:colId xmlns:a16="http://schemas.microsoft.com/office/drawing/2014/main" val="20003"/>
                    </a:ext>
                  </a:extLst>
                </a:gridCol>
                <a:gridCol w="640359">
                  <a:extLst>
                    <a:ext uri="{9D8B030D-6E8A-4147-A177-3AD203B41FA5}">
                      <a16:colId xmlns:a16="http://schemas.microsoft.com/office/drawing/2014/main" val="20004"/>
                    </a:ext>
                  </a:extLst>
                </a:gridCol>
                <a:gridCol w="640359">
                  <a:extLst>
                    <a:ext uri="{9D8B030D-6E8A-4147-A177-3AD203B41FA5}">
                      <a16:colId xmlns:a16="http://schemas.microsoft.com/office/drawing/2014/main" val="20006"/>
                    </a:ext>
                  </a:extLst>
                </a:gridCol>
                <a:gridCol w="640359">
                  <a:extLst>
                    <a:ext uri="{9D8B030D-6E8A-4147-A177-3AD203B41FA5}">
                      <a16:colId xmlns:a16="http://schemas.microsoft.com/office/drawing/2014/main" val="20007"/>
                    </a:ext>
                  </a:extLst>
                </a:gridCol>
                <a:gridCol w="640359">
                  <a:extLst>
                    <a:ext uri="{9D8B030D-6E8A-4147-A177-3AD203B41FA5}">
                      <a16:colId xmlns:a16="http://schemas.microsoft.com/office/drawing/2014/main" val="20012"/>
                    </a:ext>
                  </a:extLst>
                </a:gridCol>
                <a:gridCol w="640359">
                  <a:extLst>
                    <a:ext uri="{9D8B030D-6E8A-4147-A177-3AD203B41FA5}">
                      <a16:colId xmlns:a16="http://schemas.microsoft.com/office/drawing/2014/main" val="20013"/>
                    </a:ext>
                  </a:extLst>
                </a:gridCol>
                <a:gridCol w="640359">
                  <a:extLst>
                    <a:ext uri="{9D8B030D-6E8A-4147-A177-3AD203B41FA5}">
                      <a16:colId xmlns:a16="http://schemas.microsoft.com/office/drawing/2014/main" val="1621610115"/>
                    </a:ext>
                  </a:extLst>
                </a:gridCol>
                <a:gridCol w="640359">
                  <a:extLst>
                    <a:ext uri="{9D8B030D-6E8A-4147-A177-3AD203B41FA5}">
                      <a16:colId xmlns:a16="http://schemas.microsoft.com/office/drawing/2014/main" val="2606930358"/>
                    </a:ext>
                  </a:extLst>
                </a:gridCol>
                <a:gridCol w="640359">
                  <a:extLst>
                    <a:ext uri="{9D8B030D-6E8A-4147-A177-3AD203B41FA5}">
                      <a16:colId xmlns:a16="http://schemas.microsoft.com/office/drawing/2014/main" val="4033006695"/>
                    </a:ext>
                  </a:extLst>
                </a:gridCol>
                <a:gridCol w="640359">
                  <a:extLst>
                    <a:ext uri="{9D8B030D-6E8A-4147-A177-3AD203B41FA5}">
                      <a16:colId xmlns:a16="http://schemas.microsoft.com/office/drawing/2014/main" val="1796433895"/>
                    </a:ext>
                  </a:extLst>
                </a:gridCol>
                <a:gridCol w="640359">
                  <a:extLst>
                    <a:ext uri="{9D8B030D-6E8A-4147-A177-3AD203B41FA5}">
                      <a16:colId xmlns:a16="http://schemas.microsoft.com/office/drawing/2014/main" val="583504794"/>
                    </a:ext>
                  </a:extLst>
                </a:gridCol>
                <a:gridCol w="640359">
                  <a:extLst>
                    <a:ext uri="{9D8B030D-6E8A-4147-A177-3AD203B41FA5}">
                      <a16:colId xmlns:a16="http://schemas.microsoft.com/office/drawing/2014/main" val="2925698425"/>
                    </a:ext>
                  </a:extLst>
                </a:gridCol>
              </a:tblGrid>
              <a:tr h="349920">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gridSpan="6">
                  <a:txBody>
                    <a:bodyPr/>
                    <a:lstStyle/>
                    <a:p>
                      <a:r>
                        <a:rPr lang="en-US" sz="1800" b="0" strike="noStrike" spc="-1" dirty="0">
                          <a:latin typeface="Arial"/>
                        </a:rPr>
                        <a:t>F</a:t>
                      </a:r>
                      <a:r>
                        <a:rPr lang="el-GR" sz="1800" b="0" strike="noStrike" spc="-1" dirty="0">
                          <a:latin typeface="Arial"/>
                        </a:rPr>
                        <a:t>α</a:t>
                      </a:r>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gridSpan="6">
                  <a:txBody>
                    <a:bodyPr/>
                    <a:lstStyle/>
                    <a:p>
                      <a:r>
                        <a:rPr lang="en-US" sz="1800" b="0" strike="noStrike" spc="-1" dirty="0">
                          <a:latin typeface="Arial"/>
                        </a:rPr>
                        <a:t>F</a:t>
                      </a:r>
                      <a:r>
                        <a:rPr lang="el-GR" sz="1800" b="0" strike="noStrike" spc="-1" dirty="0">
                          <a:latin typeface="Arial"/>
                        </a:rPr>
                        <a:t>β</a:t>
                      </a:r>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tc hMerge="1">
                  <a:txBody>
                    <a:bodyPr/>
                    <a:lstStyle/>
                    <a:p>
                      <a:endParaRPr lang="en-US" sz="1800" b="0" strike="noStrike" spc="-1" dirty="0">
                        <a:latin typeface="Arial"/>
                      </a:endParaRPr>
                    </a:p>
                  </a:txBody>
                  <a:tcPr marL="90000" marR="90000"/>
                </a:tc>
                <a:extLst>
                  <a:ext uri="{0D108BD9-81ED-4DB2-BD59-A6C34878D82A}">
                    <a16:rowId xmlns:a16="http://schemas.microsoft.com/office/drawing/2014/main" val="10000"/>
                  </a:ext>
                </a:extLst>
              </a:tr>
              <a:tr h="349920">
                <a:tc>
                  <a:txBody>
                    <a:bodyPr/>
                    <a:lstStyle/>
                    <a:p>
                      <a:r>
                        <a:rPr lang="en-US" dirty="0"/>
                        <a:t>cost</a:t>
                      </a:r>
                    </a:p>
                  </a:txBody>
                  <a:tcPr marL="90000" marR="90000"/>
                </a:tc>
                <a:tc>
                  <a:txBody>
                    <a:bodyPr/>
                    <a:lstStyle/>
                    <a:p>
                      <a:r>
                        <a:rPr lang="en-US" dirty="0" err="1"/>
                        <a:t>Impl</a:t>
                      </a:r>
                      <a:r>
                        <a:rPr lang="en-US" dirty="0"/>
                        <a:t>.</a:t>
                      </a:r>
                    </a:p>
                  </a:txBody>
                  <a:tcPr marL="90000" marR="90000"/>
                </a:tc>
                <a:tc>
                  <a:txBody>
                    <a:bodyPr/>
                    <a:lstStyle/>
                    <a:p>
                      <a:r>
                        <a:rPr lang="en-US" sz="1800" b="0" strike="noStrike" spc="-1" dirty="0"/>
                        <a:t>1</a:t>
                      </a:r>
                      <a:endParaRPr lang="en-US" sz="1800" b="0" strike="noStrike" spc="-1" dirty="0">
                        <a:latin typeface="Arial"/>
                      </a:endParaRPr>
                    </a:p>
                  </a:txBody>
                  <a:tcPr marL="90000" marR="90000"/>
                </a:tc>
                <a:tc>
                  <a:txBody>
                    <a:bodyPr/>
                    <a:lstStyle/>
                    <a:p>
                      <a:r>
                        <a:rPr lang="en-US" sz="1800" b="0" strike="noStrike" spc="-1" dirty="0"/>
                        <a:t>3</a:t>
                      </a:r>
                      <a:endParaRPr lang="en-US" sz="1800" b="0" strike="noStrike" spc="-1" dirty="0">
                        <a:latin typeface="Arial"/>
                      </a:endParaRPr>
                    </a:p>
                  </a:txBody>
                  <a:tcPr marL="90000" marR="90000"/>
                </a:tc>
                <a:tc>
                  <a:txBody>
                    <a:bodyPr/>
                    <a:lstStyle/>
                    <a:p>
                      <a:r>
                        <a:rPr lang="en-US" sz="1800" b="0" strike="noStrike" spc="-1" dirty="0"/>
                        <a:t>5</a:t>
                      </a:r>
                      <a:endParaRPr lang="en-US" sz="1800" b="0" strike="noStrike" spc="-1" dirty="0">
                        <a:latin typeface="Arial"/>
                      </a:endParaRPr>
                    </a:p>
                  </a:txBody>
                  <a:tcPr marL="90000" marR="90000"/>
                </a:tc>
                <a:tc>
                  <a:txBody>
                    <a:bodyPr/>
                    <a:lstStyle/>
                    <a:p>
                      <a:r>
                        <a:rPr lang="en-US" sz="1800" b="0" strike="noStrike" spc="-1" dirty="0"/>
                        <a:t>7</a:t>
                      </a:r>
                      <a:endParaRPr lang="en-US" sz="1800" b="0" strike="noStrike" spc="-1" dirty="0">
                        <a:latin typeface="Arial"/>
                      </a:endParaRPr>
                    </a:p>
                  </a:txBody>
                  <a:tcPr marL="90000" marR="90000"/>
                </a:tc>
                <a:tc>
                  <a:txBody>
                    <a:bodyPr/>
                    <a:lstStyle/>
                    <a:p>
                      <a:r>
                        <a:rPr lang="en-US" sz="1800" b="0" strike="noStrike" spc="-1" dirty="0"/>
                        <a:t>13</a:t>
                      </a:r>
                      <a:endParaRPr lang="en-US" sz="1800" b="0" strike="noStrike" spc="-1" dirty="0">
                        <a:latin typeface="Arial"/>
                      </a:endParaRPr>
                    </a:p>
                  </a:txBody>
                  <a:tcPr marL="90000" marR="90000"/>
                </a:tc>
                <a:tc>
                  <a:txBody>
                    <a:bodyPr/>
                    <a:lstStyle/>
                    <a:p>
                      <a:r>
                        <a:rPr lang="en-US" sz="1800" b="0" strike="noStrike" spc="-1" dirty="0"/>
                        <a:t>15</a:t>
                      </a:r>
                      <a:endParaRPr lang="en-US" sz="1800" b="0" strike="noStrike" spc="-1" dirty="0">
                        <a:latin typeface="Arial"/>
                      </a:endParaRPr>
                    </a:p>
                  </a:txBody>
                  <a:tcPr marL="90000" marR="90000"/>
                </a:tc>
                <a:tc>
                  <a:txBody>
                    <a:bodyPr/>
                    <a:lstStyle/>
                    <a:p>
                      <a:r>
                        <a:rPr lang="en-US" sz="1800" b="0" strike="noStrike" spc="-1" dirty="0">
                          <a:latin typeface="Arial"/>
                        </a:rPr>
                        <a:t>8</a:t>
                      </a:r>
                    </a:p>
                  </a:txBody>
                  <a:tcPr marL="90000" marR="90000"/>
                </a:tc>
                <a:tc>
                  <a:txBody>
                    <a:bodyPr/>
                    <a:lstStyle/>
                    <a:p>
                      <a:r>
                        <a:rPr lang="en-US" sz="1800" b="0" strike="noStrike" spc="-1" dirty="0"/>
                        <a:t>9</a:t>
                      </a:r>
                      <a:endParaRPr lang="en-US" sz="1800" b="0" strike="noStrike" spc="-1" dirty="0">
                        <a:latin typeface="Arial"/>
                      </a:endParaRPr>
                    </a:p>
                  </a:txBody>
                  <a:tcPr marL="90000" marR="90000"/>
                </a:tc>
                <a:tc>
                  <a:txBody>
                    <a:bodyPr/>
                    <a:lstStyle/>
                    <a:p>
                      <a:r>
                        <a:rPr lang="en-US" sz="1800" b="0" strike="noStrike" spc="-1" dirty="0"/>
                        <a:t>10</a:t>
                      </a:r>
                      <a:endParaRPr lang="en-US" sz="1800" b="0" strike="noStrike" spc="-1" dirty="0">
                        <a:latin typeface="Arial"/>
                      </a:endParaRPr>
                    </a:p>
                  </a:txBody>
                  <a:tcPr marL="90000" marR="90000"/>
                </a:tc>
                <a:tc>
                  <a:txBody>
                    <a:bodyPr/>
                    <a:lstStyle/>
                    <a:p>
                      <a:r>
                        <a:rPr lang="en-US" sz="1800" b="0" strike="noStrike" spc="-1" dirty="0"/>
                        <a:t>11</a:t>
                      </a:r>
                      <a:endParaRPr lang="en-US" sz="1800" b="0" strike="noStrike" spc="-1" dirty="0">
                        <a:latin typeface="Arial"/>
                      </a:endParaRPr>
                    </a:p>
                  </a:txBody>
                  <a:tcPr marL="90000" marR="90000"/>
                </a:tc>
                <a:tc>
                  <a:txBody>
                    <a:bodyPr/>
                    <a:lstStyle/>
                    <a:p>
                      <a:r>
                        <a:rPr lang="en-US" sz="1800" b="0" strike="noStrike" spc="-1" dirty="0"/>
                        <a:t>13</a:t>
                      </a:r>
                      <a:endParaRPr lang="en-US" sz="1800" b="0" strike="noStrike" spc="-1" dirty="0">
                        <a:latin typeface="Arial"/>
                      </a:endParaRPr>
                    </a:p>
                  </a:txBody>
                  <a:tcPr marL="90000" marR="90000"/>
                </a:tc>
                <a:tc>
                  <a:txBody>
                    <a:bodyPr/>
                    <a:lstStyle/>
                    <a:p>
                      <a:r>
                        <a:rPr lang="en-US" sz="1800" b="0" strike="noStrike" spc="-1" dirty="0"/>
                        <a:t>15</a:t>
                      </a:r>
                      <a:endParaRPr lang="en-US" sz="1800" b="0" strike="noStrike" spc="-1" dirty="0">
                        <a:latin typeface="Arial"/>
                      </a:endParaRPr>
                    </a:p>
                  </a:txBody>
                  <a:tcPr marL="90000" marR="90000"/>
                </a:tc>
                <a:extLst>
                  <a:ext uri="{0D108BD9-81ED-4DB2-BD59-A6C34878D82A}">
                    <a16:rowId xmlns:a16="http://schemas.microsoft.com/office/drawing/2014/main" val="10001"/>
                  </a:ext>
                </a:extLst>
              </a:tr>
              <a:tr h="349920">
                <a:tc>
                  <a:txBody>
                    <a:bodyPr/>
                    <a:lstStyle/>
                    <a:p>
                      <a:r>
                        <a:rPr lang="en-US" sz="1800" b="0" strike="noStrike" spc="-1" dirty="0">
                          <a:latin typeface="Arial"/>
                        </a:rPr>
                        <a:t>3+1</a:t>
                      </a:r>
                    </a:p>
                  </a:txBody>
                  <a:tcPr marL="90000" marR="90000"/>
                </a:tc>
                <a:tc>
                  <a:txBody>
                    <a:bodyPr/>
                    <a:lstStyle/>
                    <a:p>
                      <a:r>
                        <a:rPr lang="en-US" sz="1800" b="0" strike="noStrike" spc="-1" dirty="0"/>
                        <a:t>a</a:t>
                      </a:r>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r>
                        <a:rPr lang="en-US" dirty="0"/>
                        <a:t>x</a:t>
                      </a:r>
                    </a:p>
                  </a:txBody>
                  <a:tcPr marL="90000" marR="90000"/>
                </a:tc>
                <a:extLst>
                  <a:ext uri="{0D108BD9-81ED-4DB2-BD59-A6C34878D82A}">
                    <a16:rowId xmlns:a16="http://schemas.microsoft.com/office/drawing/2014/main" val="10002"/>
                  </a:ext>
                </a:extLst>
              </a:tr>
              <a:tr h="351000">
                <a:tc>
                  <a:txBody>
                    <a:bodyPr/>
                    <a:lstStyle/>
                    <a:p>
                      <a:r>
                        <a:rPr lang="en-US" sz="1800" b="0" strike="noStrike" spc="-1" dirty="0">
                          <a:latin typeface="Arial"/>
                        </a:rPr>
                        <a:t>2+1</a:t>
                      </a:r>
                    </a:p>
                  </a:txBody>
                  <a:tcPr marL="90000" marR="90000"/>
                </a:tc>
                <a:tc>
                  <a:txBody>
                    <a:bodyPr/>
                    <a:lstStyle/>
                    <a:p>
                      <a:r>
                        <a:rPr lang="en-US" sz="1800" b="0" strike="noStrike" spc="-1"/>
                        <a:t>b</a:t>
                      </a:r>
                      <a:endParaRPr lang="en-US" sz="1800" b="0" strike="noStrike" spc="-1">
                        <a:latin typeface="Arial"/>
                      </a:endParaRP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sz="1800" b="0" strike="noStrike" spc="-1" dirty="0">
                          <a:latin typeface="Arial"/>
                        </a:rPr>
                        <a:t>x</a:t>
                      </a: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extLst>
                  <a:ext uri="{0D108BD9-81ED-4DB2-BD59-A6C34878D82A}">
                    <a16:rowId xmlns:a16="http://schemas.microsoft.com/office/drawing/2014/main" val="10003"/>
                  </a:ext>
                </a:extLst>
              </a:tr>
              <a:tr h="351000">
                <a:tc>
                  <a:txBody>
                    <a:bodyPr/>
                    <a:lstStyle/>
                    <a:p>
                      <a:r>
                        <a:rPr lang="en-US" sz="1800" b="0" strike="noStrike" spc="-1" dirty="0">
                          <a:latin typeface="Arial"/>
                        </a:rPr>
                        <a:t>2+1</a:t>
                      </a:r>
                    </a:p>
                  </a:txBody>
                  <a:tcPr marL="90000" marR="90000"/>
                </a:tc>
                <a:tc>
                  <a:txBody>
                    <a:bodyPr/>
                    <a:lstStyle/>
                    <a:p>
                      <a:r>
                        <a:rPr lang="en-US" sz="1800" b="0" strike="noStrike" spc="-1"/>
                        <a:t>c</a:t>
                      </a:r>
                      <a:endParaRPr lang="en-US" sz="1800" b="0" strike="noStrike" spc="-1">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r>
                        <a:rPr lang="en-US" sz="1800" b="0" strike="noStrike" spc="-1" dirty="0">
                          <a:latin typeface="Arial"/>
                        </a:rPr>
                        <a:t>x</a:t>
                      </a:r>
                    </a:p>
                  </a:txBody>
                  <a:tcPr marL="90000" marR="90000"/>
                </a:tc>
                <a:tc>
                  <a:txBody>
                    <a:bodyPr/>
                    <a:lstStyle/>
                    <a:p>
                      <a:r>
                        <a:rPr lang="en-US" sz="1800" b="0" strike="noStrike" spc="-1" dirty="0">
                          <a:latin typeface="Arial"/>
                        </a:rPr>
                        <a:t>x</a:t>
                      </a: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endParaRPr lang="en-US" dirty="0"/>
                    </a:p>
                  </a:txBody>
                  <a:tcPr marL="90000" marR="90000"/>
                </a:tc>
                <a:tc>
                  <a:txBody>
                    <a:bodyPr/>
                    <a:lstStyle/>
                    <a:p>
                      <a:endParaRPr lang="en-US" dirty="0"/>
                    </a:p>
                  </a:txBody>
                  <a:tcPr marL="90000" marR="90000"/>
                </a:tc>
                <a:extLst>
                  <a:ext uri="{0D108BD9-81ED-4DB2-BD59-A6C34878D82A}">
                    <a16:rowId xmlns:a16="http://schemas.microsoft.com/office/drawing/2014/main" val="1136183158"/>
                  </a:ext>
                </a:extLst>
              </a:tr>
              <a:tr h="351000">
                <a:tc>
                  <a:txBody>
                    <a:bodyPr/>
                    <a:lstStyle/>
                    <a:p>
                      <a:r>
                        <a:rPr lang="en-US" sz="1800" b="0" strike="noStrike" spc="-1" dirty="0">
                          <a:latin typeface="Arial"/>
                        </a:rPr>
                        <a:t>2+1</a:t>
                      </a:r>
                    </a:p>
                  </a:txBody>
                  <a:tcPr marL="90000" marR="90000"/>
                </a:tc>
                <a:tc>
                  <a:txBody>
                    <a:bodyPr/>
                    <a:lstStyle/>
                    <a:p>
                      <a:r>
                        <a:rPr lang="en-US" sz="1800" b="0" strike="noStrike" spc="-1" dirty="0"/>
                        <a:t>d</a:t>
                      </a:r>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sz="1800" b="0" strike="noStrike" spc="-1" dirty="0">
                          <a:latin typeface="Arial"/>
                        </a:rPr>
                        <a:t>x</a:t>
                      </a: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tc>
                  <a:txBody>
                    <a:bodyPr/>
                    <a:lstStyle/>
                    <a:p>
                      <a:endParaRPr lang="en-US" dirty="0"/>
                    </a:p>
                  </a:txBody>
                  <a:tcPr marL="90000" marR="90000"/>
                </a:tc>
                <a:extLst>
                  <a:ext uri="{0D108BD9-81ED-4DB2-BD59-A6C34878D82A}">
                    <a16:rowId xmlns:a16="http://schemas.microsoft.com/office/drawing/2014/main" val="1964618200"/>
                  </a:ext>
                </a:extLst>
              </a:tr>
              <a:tr h="351000">
                <a:tc>
                  <a:txBody>
                    <a:bodyPr/>
                    <a:lstStyle/>
                    <a:p>
                      <a:r>
                        <a:rPr lang="en-US" sz="1800" b="0" strike="noStrike" spc="-1" dirty="0">
                          <a:latin typeface="Arial"/>
                        </a:rPr>
                        <a:t>2+1</a:t>
                      </a:r>
                    </a:p>
                  </a:txBody>
                  <a:tcPr marL="90000" marR="90000"/>
                </a:tc>
                <a:tc>
                  <a:txBody>
                    <a:bodyPr/>
                    <a:lstStyle/>
                    <a:p>
                      <a:r>
                        <a:rPr lang="en-US" sz="1800" b="0" strike="noStrike" spc="-1" dirty="0"/>
                        <a:t>e</a:t>
                      </a:r>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endParaRPr lang="en-US" dirty="0"/>
                    </a:p>
                  </a:txBody>
                  <a:tcPr marL="90000" marR="90000"/>
                </a:tc>
                <a:tc>
                  <a:txBody>
                    <a:bodyPr/>
                    <a:lstStyle/>
                    <a:p>
                      <a:endParaRPr lang="en-US"/>
                    </a:p>
                  </a:txBody>
                  <a:tcPr marL="90000" marR="90000"/>
                </a:tc>
                <a:tc>
                  <a:txBody>
                    <a:bodyPr/>
                    <a:lstStyle/>
                    <a:p>
                      <a:endParaRPr lang="en-US" dirty="0"/>
                    </a:p>
                  </a:txBody>
                  <a:tcPr marL="90000" marR="90000"/>
                </a:tc>
                <a:tc>
                  <a:txBody>
                    <a:bodyPr/>
                    <a:lstStyle/>
                    <a:p>
                      <a:endParaRPr lang="en-US" sz="1800" b="0" strike="noStrike" spc="-1" dirty="0">
                        <a:latin typeface="Arial"/>
                      </a:endParaRPr>
                    </a:p>
                  </a:txBody>
                  <a:tcPr marL="90000" marR="90000"/>
                </a:tc>
                <a:tc>
                  <a:txBody>
                    <a:bodyPr/>
                    <a:lstStyle/>
                    <a:p>
                      <a:endParaRPr lang="en-US" sz="1800" b="0" strike="noStrike" spc="-1" dirty="0">
                        <a:latin typeface="Arial"/>
                      </a:endParaRPr>
                    </a:p>
                  </a:txBody>
                  <a:tcPr marL="90000" marR="90000"/>
                </a:tc>
                <a:tc>
                  <a:txBody>
                    <a:bodyPr/>
                    <a:lstStyle/>
                    <a:p>
                      <a:r>
                        <a:rPr lang="en-US" sz="1800" b="0" strike="noStrike" spc="-1" dirty="0">
                          <a:latin typeface="Arial"/>
                        </a:rPr>
                        <a:t>x</a:t>
                      </a:r>
                    </a:p>
                  </a:txBody>
                  <a:tcPr marL="90000" marR="90000"/>
                </a:tc>
                <a:tc>
                  <a:txBody>
                    <a:bodyPr/>
                    <a:lstStyle/>
                    <a:p>
                      <a:endParaRPr lang="en-US" dirty="0"/>
                    </a:p>
                  </a:txBody>
                  <a:tcPr marL="90000" marR="90000"/>
                </a:tc>
                <a:tc>
                  <a:txBody>
                    <a:bodyPr/>
                    <a:lstStyle/>
                    <a:p>
                      <a:r>
                        <a:rPr lang="en-US" dirty="0"/>
                        <a:t>x</a:t>
                      </a:r>
                    </a:p>
                  </a:txBody>
                  <a:tcPr marL="90000" marR="90000"/>
                </a:tc>
                <a:tc>
                  <a:txBody>
                    <a:bodyPr/>
                    <a:lstStyle/>
                    <a:p>
                      <a:r>
                        <a:rPr lang="en-US" dirty="0"/>
                        <a:t>x</a:t>
                      </a:r>
                    </a:p>
                  </a:txBody>
                  <a:tcPr marL="90000" marR="90000"/>
                </a:tc>
                <a:tc>
                  <a:txBody>
                    <a:bodyPr/>
                    <a:lstStyle/>
                    <a:p>
                      <a:r>
                        <a:rPr lang="en-US" dirty="0"/>
                        <a:t>x</a:t>
                      </a:r>
                    </a:p>
                  </a:txBody>
                  <a:tcPr marL="90000" marR="90000"/>
                </a:tc>
                <a:extLst>
                  <a:ext uri="{0D108BD9-81ED-4DB2-BD59-A6C34878D82A}">
                    <a16:rowId xmlns:a16="http://schemas.microsoft.com/office/drawing/2014/main" val="90797790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6B9FE76-001C-428C-9C7A-81C774B39A44}"/>
                  </a:ext>
                </a:extLst>
              </p14:cNvPr>
              <p14:cNvContentPartPr/>
              <p14:nvPr/>
            </p14:nvContentPartPr>
            <p14:xfrm>
              <a:off x="678031" y="4747684"/>
              <a:ext cx="8818200" cy="60480"/>
            </p14:xfrm>
          </p:contentPart>
        </mc:Choice>
        <mc:Fallback xmlns="">
          <p:pic>
            <p:nvPicPr>
              <p:cNvPr id="6" name="Ink 5">
                <a:extLst>
                  <a:ext uri="{FF2B5EF4-FFF2-40B4-BE49-F238E27FC236}">
                    <a16:creationId xmlns:a16="http://schemas.microsoft.com/office/drawing/2014/main" id="{26B9FE76-001C-428C-9C7A-81C774B39A44}"/>
                  </a:ext>
                </a:extLst>
              </p:cNvPr>
              <p:cNvPicPr/>
              <p:nvPr/>
            </p:nvPicPr>
            <p:blipFill>
              <a:blip r:embed="rId3"/>
              <a:stretch>
                <a:fillRect/>
              </a:stretch>
            </p:blipFill>
            <p:spPr>
              <a:xfrm>
                <a:off x="669031" y="4738684"/>
                <a:ext cx="88358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1" name="Ink 120">
                <a:extLst>
                  <a:ext uri="{FF2B5EF4-FFF2-40B4-BE49-F238E27FC236}">
                    <a16:creationId xmlns:a16="http://schemas.microsoft.com/office/drawing/2014/main" id="{823748DE-3DE1-44A7-A2F4-C091BB5CE171}"/>
                  </a:ext>
                </a:extLst>
              </p14:cNvPr>
              <p14:cNvContentPartPr/>
              <p14:nvPr/>
            </p14:nvContentPartPr>
            <p14:xfrm>
              <a:off x="604591" y="5136484"/>
              <a:ext cx="9013680" cy="64080"/>
            </p14:xfrm>
          </p:contentPart>
        </mc:Choice>
        <mc:Fallback xmlns="">
          <p:pic>
            <p:nvPicPr>
              <p:cNvPr id="121" name="Ink 120">
                <a:extLst>
                  <a:ext uri="{FF2B5EF4-FFF2-40B4-BE49-F238E27FC236}">
                    <a16:creationId xmlns:a16="http://schemas.microsoft.com/office/drawing/2014/main" id="{823748DE-3DE1-44A7-A2F4-C091BB5CE171}"/>
                  </a:ext>
                </a:extLst>
              </p:cNvPr>
              <p:cNvPicPr/>
              <p:nvPr/>
            </p:nvPicPr>
            <p:blipFill>
              <a:blip r:embed="rId5"/>
              <a:stretch>
                <a:fillRect/>
              </a:stretch>
            </p:blipFill>
            <p:spPr>
              <a:xfrm>
                <a:off x="595591" y="5127433"/>
                <a:ext cx="9031320" cy="818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2" name="Ink 121">
                <a:extLst>
                  <a:ext uri="{FF2B5EF4-FFF2-40B4-BE49-F238E27FC236}">
                    <a16:creationId xmlns:a16="http://schemas.microsoft.com/office/drawing/2014/main" id="{AEBB201B-7913-40BB-826E-86A275C6B7B6}"/>
                  </a:ext>
                </a:extLst>
              </p14:cNvPr>
              <p14:cNvContentPartPr/>
              <p14:nvPr/>
            </p14:nvContentPartPr>
            <p14:xfrm>
              <a:off x="2047111" y="2988364"/>
              <a:ext cx="60840" cy="3284640"/>
            </p14:xfrm>
          </p:contentPart>
        </mc:Choice>
        <mc:Fallback xmlns="">
          <p:pic>
            <p:nvPicPr>
              <p:cNvPr id="122" name="Ink 121">
                <a:extLst>
                  <a:ext uri="{FF2B5EF4-FFF2-40B4-BE49-F238E27FC236}">
                    <a16:creationId xmlns:a16="http://schemas.microsoft.com/office/drawing/2014/main" id="{AEBB201B-7913-40BB-826E-86A275C6B7B6}"/>
                  </a:ext>
                </a:extLst>
              </p:cNvPr>
              <p:cNvPicPr/>
              <p:nvPr/>
            </p:nvPicPr>
            <p:blipFill>
              <a:blip r:embed="rId7"/>
              <a:stretch>
                <a:fillRect/>
              </a:stretch>
            </p:blipFill>
            <p:spPr>
              <a:xfrm>
                <a:off x="2038111" y="2979365"/>
                <a:ext cx="78480" cy="330227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3" name="Ink 122">
                <a:extLst>
                  <a:ext uri="{FF2B5EF4-FFF2-40B4-BE49-F238E27FC236}">
                    <a16:creationId xmlns:a16="http://schemas.microsoft.com/office/drawing/2014/main" id="{F3F52C08-8CE6-4D7A-A41A-B545F5D58B19}"/>
                  </a:ext>
                </a:extLst>
              </p14:cNvPr>
              <p14:cNvContentPartPr/>
              <p14:nvPr/>
            </p14:nvContentPartPr>
            <p14:xfrm>
              <a:off x="2763151" y="3038044"/>
              <a:ext cx="58320" cy="3180960"/>
            </p14:xfrm>
          </p:contentPart>
        </mc:Choice>
        <mc:Fallback xmlns="">
          <p:pic>
            <p:nvPicPr>
              <p:cNvPr id="123" name="Ink 122">
                <a:extLst>
                  <a:ext uri="{FF2B5EF4-FFF2-40B4-BE49-F238E27FC236}">
                    <a16:creationId xmlns:a16="http://schemas.microsoft.com/office/drawing/2014/main" id="{F3F52C08-8CE6-4D7A-A41A-B545F5D58B19}"/>
                  </a:ext>
                </a:extLst>
              </p:cNvPr>
              <p:cNvPicPr/>
              <p:nvPr/>
            </p:nvPicPr>
            <p:blipFill>
              <a:blip r:embed="rId9"/>
              <a:stretch>
                <a:fillRect/>
              </a:stretch>
            </p:blipFill>
            <p:spPr>
              <a:xfrm>
                <a:off x="2754151" y="3029044"/>
                <a:ext cx="75960" cy="319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4" name="Ink 123">
                <a:extLst>
                  <a:ext uri="{FF2B5EF4-FFF2-40B4-BE49-F238E27FC236}">
                    <a16:creationId xmlns:a16="http://schemas.microsoft.com/office/drawing/2014/main" id="{76473947-B597-46C9-8498-950FF7EB9BA6}"/>
                  </a:ext>
                </a:extLst>
              </p14:cNvPr>
              <p14:cNvContentPartPr/>
              <p14:nvPr/>
            </p14:nvContentPartPr>
            <p14:xfrm>
              <a:off x="3328351" y="2841124"/>
              <a:ext cx="78120" cy="3341160"/>
            </p14:xfrm>
          </p:contentPart>
        </mc:Choice>
        <mc:Fallback xmlns="">
          <p:pic>
            <p:nvPicPr>
              <p:cNvPr id="124" name="Ink 123">
                <a:extLst>
                  <a:ext uri="{FF2B5EF4-FFF2-40B4-BE49-F238E27FC236}">
                    <a16:creationId xmlns:a16="http://schemas.microsoft.com/office/drawing/2014/main" id="{76473947-B597-46C9-8498-950FF7EB9BA6}"/>
                  </a:ext>
                </a:extLst>
              </p:cNvPr>
              <p:cNvPicPr/>
              <p:nvPr/>
            </p:nvPicPr>
            <p:blipFill>
              <a:blip r:embed="rId11"/>
              <a:stretch>
                <a:fillRect/>
              </a:stretch>
            </p:blipFill>
            <p:spPr>
              <a:xfrm>
                <a:off x="3319351" y="2832124"/>
                <a:ext cx="95760" cy="3358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5" name="Ink 124">
                <a:extLst>
                  <a:ext uri="{FF2B5EF4-FFF2-40B4-BE49-F238E27FC236}">
                    <a16:creationId xmlns:a16="http://schemas.microsoft.com/office/drawing/2014/main" id="{4EDCEEA9-DE12-47FD-A884-3EE983E8FDDB}"/>
                  </a:ext>
                </a:extLst>
              </p14:cNvPr>
              <p14:cNvContentPartPr/>
              <p14:nvPr/>
            </p14:nvContentPartPr>
            <p14:xfrm>
              <a:off x="3993991" y="2841124"/>
              <a:ext cx="73080" cy="3431880"/>
            </p14:xfrm>
          </p:contentPart>
        </mc:Choice>
        <mc:Fallback xmlns="">
          <p:pic>
            <p:nvPicPr>
              <p:cNvPr id="125" name="Ink 124">
                <a:extLst>
                  <a:ext uri="{FF2B5EF4-FFF2-40B4-BE49-F238E27FC236}">
                    <a16:creationId xmlns:a16="http://schemas.microsoft.com/office/drawing/2014/main" id="{4EDCEEA9-DE12-47FD-A884-3EE983E8FDDB}"/>
                  </a:ext>
                </a:extLst>
              </p:cNvPr>
              <p:cNvPicPr/>
              <p:nvPr/>
            </p:nvPicPr>
            <p:blipFill>
              <a:blip r:embed="rId13"/>
              <a:stretch>
                <a:fillRect/>
              </a:stretch>
            </p:blipFill>
            <p:spPr>
              <a:xfrm>
                <a:off x="3984991" y="2832124"/>
                <a:ext cx="90720" cy="3449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6" name="Ink 125">
                <a:extLst>
                  <a:ext uri="{FF2B5EF4-FFF2-40B4-BE49-F238E27FC236}">
                    <a16:creationId xmlns:a16="http://schemas.microsoft.com/office/drawing/2014/main" id="{2345D347-8F71-49DA-90F3-6CFEA6EC9BF3}"/>
                  </a:ext>
                </a:extLst>
              </p14:cNvPr>
              <p14:cNvContentPartPr/>
              <p14:nvPr/>
            </p14:nvContentPartPr>
            <p14:xfrm>
              <a:off x="5798671" y="2917444"/>
              <a:ext cx="172080" cy="3335760"/>
            </p14:xfrm>
          </p:contentPart>
        </mc:Choice>
        <mc:Fallback xmlns="">
          <p:pic>
            <p:nvPicPr>
              <p:cNvPr id="126" name="Ink 125">
                <a:extLst>
                  <a:ext uri="{FF2B5EF4-FFF2-40B4-BE49-F238E27FC236}">
                    <a16:creationId xmlns:a16="http://schemas.microsoft.com/office/drawing/2014/main" id="{2345D347-8F71-49DA-90F3-6CFEA6EC9BF3}"/>
                  </a:ext>
                </a:extLst>
              </p:cNvPr>
              <p:cNvPicPr/>
              <p:nvPr/>
            </p:nvPicPr>
            <p:blipFill>
              <a:blip r:embed="rId15"/>
              <a:stretch>
                <a:fillRect/>
              </a:stretch>
            </p:blipFill>
            <p:spPr>
              <a:xfrm>
                <a:off x="5789671" y="2908444"/>
                <a:ext cx="189720" cy="3353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 name="Ink 3">
                <a:extLst>
                  <a:ext uri="{FF2B5EF4-FFF2-40B4-BE49-F238E27FC236}">
                    <a16:creationId xmlns:a16="http://schemas.microsoft.com/office/drawing/2014/main" id="{3F34F4A5-C249-4A12-B71D-73F85E2ECDA8}"/>
                  </a:ext>
                </a:extLst>
              </p14:cNvPr>
              <p14:cNvContentPartPr/>
              <p14:nvPr/>
            </p14:nvContentPartPr>
            <p14:xfrm>
              <a:off x="6405991" y="2952364"/>
              <a:ext cx="200880" cy="3261240"/>
            </p14:xfrm>
          </p:contentPart>
        </mc:Choice>
        <mc:Fallback xmlns="">
          <p:pic>
            <p:nvPicPr>
              <p:cNvPr id="4" name="Ink 3">
                <a:extLst>
                  <a:ext uri="{FF2B5EF4-FFF2-40B4-BE49-F238E27FC236}">
                    <a16:creationId xmlns:a16="http://schemas.microsoft.com/office/drawing/2014/main" id="{3F34F4A5-C249-4A12-B71D-73F85E2ECDA8}"/>
                  </a:ext>
                </a:extLst>
              </p:cNvPr>
              <p:cNvPicPr/>
              <p:nvPr/>
            </p:nvPicPr>
            <p:blipFill>
              <a:blip r:embed="rId17"/>
              <a:stretch>
                <a:fillRect/>
              </a:stretch>
            </p:blipFill>
            <p:spPr>
              <a:xfrm>
                <a:off x="6397351" y="2943364"/>
                <a:ext cx="218520" cy="3278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E9CB7B1B-F7EB-4F7C-980B-F4A93A257515}"/>
                  </a:ext>
                </a:extLst>
              </p14:cNvPr>
              <p14:cNvContentPartPr/>
              <p14:nvPr/>
            </p14:nvContentPartPr>
            <p14:xfrm>
              <a:off x="7166671" y="3061804"/>
              <a:ext cx="132480" cy="2979360"/>
            </p14:xfrm>
          </p:contentPart>
        </mc:Choice>
        <mc:Fallback xmlns="">
          <p:pic>
            <p:nvPicPr>
              <p:cNvPr id="5" name="Ink 4">
                <a:extLst>
                  <a:ext uri="{FF2B5EF4-FFF2-40B4-BE49-F238E27FC236}">
                    <a16:creationId xmlns:a16="http://schemas.microsoft.com/office/drawing/2014/main" id="{E9CB7B1B-F7EB-4F7C-980B-F4A93A257515}"/>
                  </a:ext>
                </a:extLst>
              </p:cNvPr>
              <p:cNvPicPr/>
              <p:nvPr/>
            </p:nvPicPr>
            <p:blipFill>
              <a:blip r:embed="rId19"/>
              <a:stretch>
                <a:fillRect/>
              </a:stretch>
            </p:blipFill>
            <p:spPr>
              <a:xfrm>
                <a:off x="7157671" y="3053164"/>
                <a:ext cx="150120" cy="2997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 name="Ink 7">
                <a:extLst>
                  <a:ext uri="{FF2B5EF4-FFF2-40B4-BE49-F238E27FC236}">
                    <a16:creationId xmlns:a16="http://schemas.microsoft.com/office/drawing/2014/main" id="{3D3B6B5B-C1F6-40ED-8584-9A15823FCDAA}"/>
                  </a:ext>
                </a:extLst>
              </p14:cNvPr>
              <p14:cNvContentPartPr/>
              <p14:nvPr/>
            </p14:nvContentPartPr>
            <p14:xfrm>
              <a:off x="7701631" y="3079084"/>
              <a:ext cx="119880" cy="3270600"/>
            </p14:xfrm>
          </p:contentPart>
        </mc:Choice>
        <mc:Fallback xmlns="">
          <p:pic>
            <p:nvPicPr>
              <p:cNvPr id="8" name="Ink 7">
                <a:extLst>
                  <a:ext uri="{FF2B5EF4-FFF2-40B4-BE49-F238E27FC236}">
                    <a16:creationId xmlns:a16="http://schemas.microsoft.com/office/drawing/2014/main" id="{3D3B6B5B-C1F6-40ED-8584-9A15823FCDAA}"/>
                  </a:ext>
                </a:extLst>
              </p:cNvPr>
              <p:cNvPicPr/>
              <p:nvPr/>
            </p:nvPicPr>
            <p:blipFill>
              <a:blip r:embed="rId21"/>
              <a:stretch>
                <a:fillRect/>
              </a:stretch>
            </p:blipFill>
            <p:spPr>
              <a:xfrm>
                <a:off x="7692631" y="3070444"/>
                <a:ext cx="137520" cy="3288240"/>
              </a:xfrm>
              <a:prstGeom prst="rect">
                <a:avLst/>
              </a:prstGeom>
            </p:spPr>
          </p:pic>
        </mc:Fallback>
      </mc:AlternateContent>
      <p:grpSp>
        <p:nvGrpSpPr>
          <p:cNvPr id="11" name="Group 10">
            <a:extLst>
              <a:ext uri="{FF2B5EF4-FFF2-40B4-BE49-F238E27FC236}">
                <a16:creationId xmlns:a16="http://schemas.microsoft.com/office/drawing/2014/main" id="{F37E2D01-DE6A-4482-9EC7-2D34CFC70D3C}"/>
              </a:ext>
            </a:extLst>
          </p:cNvPr>
          <p:cNvGrpSpPr/>
          <p:nvPr/>
        </p:nvGrpSpPr>
        <p:grpSpPr>
          <a:xfrm>
            <a:off x="873871" y="6442924"/>
            <a:ext cx="234000" cy="475920"/>
            <a:chOff x="873871" y="6442924"/>
            <a:chExt cx="234000" cy="475920"/>
          </a:xfrm>
        </p:grpSpPr>
        <mc:AlternateContent xmlns:mc="http://schemas.openxmlformats.org/markup-compatibility/2006" xmlns:p14="http://schemas.microsoft.com/office/powerpoint/2010/main">
          <mc:Choice Requires="p14">
            <p:contentPart p14:bwMode="auto" r:id="rId22">
              <p14:nvContentPartPr>
                <p14:cNvPr id="9" name="Ink 8">
                  <a:extLst>
                    <a:ext uri="{FF2B5EF4-FFF2-40B4-BE49-F238E27FC236}">
                      <a16:creationId xmlns:a16="http://schemas.microsoft.com/office/drawing/2014/main" id="{A43B665B-EC2D-4417-AAA6-AFAB9263CCEA}"/>
                    </a:ext>
                  </a:extLst>
                </p14:cNvPr>
                <p14:cNvContentPartPr/>
                <p14:nvPr/>
              </p14:nvContentPartPr>
              <p14:xfrm>
                <a:off x="873871" y="6442924"/>
                <a:ext cx="136800" cy="367560"/>
              </p14:xfrm>
            </p:contentPart>
          </mc:Choice>
          <mc:Fallback xmlns="">
            <p:pic>
              <p:nvPicPr>
                <p:cNvPr id="9" name="Ink 8">
                  <a:extLst>
                    <a:ext uri="{FF2B5EF4-FFF2-40B4-BE49-F238E27FC236}">
                      <a16:creationId xmlns:a16="http://schemas.microsoft.com/office/drawing/2014/main" id="{A43B665B-EC2D-4417-AAA6-AFAB9263CCEA}"/>
                    </a:ext>
                  </a:extLst>
                </p:cNvPr>
                <p:cNvPicPr/>
                <p:nvPr/>
              </p:nvPicPr>
              <p:blipFill>
                <a:blip r:embed="rId23"/>
                <a:stretch>
                  <a:fillRect/>
                </a:stretch>
              </p:blipFill>
              <p:spPr>
                <a:xfrm>
                  <a:off x="864871" y="6434284"/>
                  <a:ext cx="15444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 name="Ink 9">
                  <a:extLst>
                    <a:ext uri="{FF2B5EF4-FFF2-40B4-BE49-F238E27FC236}">
                      <a16:creationId xmlns:a16="http://schemas.microsoft.com/office/drawing/2014/main" id="{E64FE67D-07A3-4C3E-A3C1-CB2DF6B84045}"/>
                    </a:ext>
                  </a:extLst>
                </p14:cNvPr>
                <p14:cNvContentPartPr/>
                <p14:nvPr/>
              </p14:nvContentPartPr>
              <p14:xfrm>
                <a:off x="991591" y="6687724"/>
                <a:ext cx="116280" cy="231120"/>
              </p14:xfrm>
            </p:contentPart>
          </mc:Choice>
          <mc:Fallback xmlns="">
            <p:pic>
              <p:nvPicPr>
                <p:cNvPr id="10" name="Ink 9">
                  <a:extLst>
                    <a:ext uri="{FF2B5EF4-FFF2-40B4-BE49-F238E27FC236}">
                      <a16:creationId xmlns:a16="http://schemas.microsoft.com/office/drawing/2014/main" id="{E64FE67D-07A3-4C3E-A3C1-CB2DF6B84045}"/>
                    </a:ext>
                  </a:extLst>
                </p:cNvPr>
                <p:cNvPicPr/>
                <p:nvPr/>
              </p:nvPicPr>
              <p:blipFill>
                <a:blip r:embed="rId25"/>
                <a:stretch>
                  <a:fillRect/>
                </a:stretch>
              </p:blipFill>
              <p:spPr>
                <a:xfrm>
                  <a:off x="982951" y="6679084"/>
                  <a:ext cx="133920" cy="248760"/>
                </a:xfrm>
                <a:prstGeom prst="rect">
                  <a:avLst/>
                </a:prstGeom>
              </p:spPr>
            </p:pic>
          </mc:Fallback>
        </mc:AlternateContent>
      </p:grpSp>
      <p:grpSp>
        <p:nvGrpSpPr>
          <p:cNvPr id="17" name="Group 16">
            <a:extLst>
              <a:ext uri="{FF2B5EF4-FFF2-40B4-BE49-F238E27FC236}">
                <a16:creationId xmlns:a16="http://schemas.microsoft.com/office/drawing/2014/main" id="{92D4D158-7599-4504-B307-7361B65C9246}"/>
              </a:ext>
            </a:extLst>
          </p:cNvPr>
          <p:cNvGrpSpPr/>
          <p:nvPr/>
        </p:nvGrpSpPr>
        <p:grpSpPr>
          <a:xfrm>
            <a:off x="1179511" y="6431764"/>
            <a:ext cx="975960" cy="604080"/>
            <a:chOff x="1179511" y="6431764"/>
            <a:chExt cx="975960" cy="604080"/>
          </a:xfrm>
        </p:grpSpPr>
        <mc:AlternateContent xmlns:mc="http://schemas.openxmlformats.org/markup-compatibility/2006" xmlns:p14="http://schemas.microsoft.com/office/powerpoint/2010/main">
          <mc:Choice Requires="p14">
            <p:contentPart p14:bwMode="auto" r:id="rId26">
              <p14:nvContentPartPr>
                <p14:cNvPr id="12" name="Ink 11">
                  <a:extLst>
                    <a:ext uri="{FF2B5EF4-FFF2-40B4-BE49-F238E27FC236}">
                      <a16:creationId xmlns:a16="http://schemas.microsoft.com/office/drawing/2014/main" id="{A4C1027C-79D7-46A1-95F3-FD1F52D38703}"/>
                    </a:ext>
                  </a:extLst>
                </p14:cNvPr>
                <p14:cNvContentPartPr/>
                <p14:nvPr/>
              </p14:nvContentPartPr>
              <p14:xfrm>
                <a:off x="1179511" y="6639844"/>
                <a:ext cx="163440" cy="16920"/>
              </p14:xfrm>
            </p:contentPart>
          </mc:Choice>
          <mc:Fallback xmlns="">
            <p:pic>
              <p:nvPicPr>
                <p:cNvPr id="12" name="Ink 11">
                  <a:extLst>
                    <a:ext uri="{FF2B5EF4-FFF2-40B4-BE49-F238E27FC236}">
                      <a16:creationId xmlns:a16="http://schemas.microsoft.com/office/drawing/2014/main" id="{A4C1027C-79D7-46A1-95F3-FD1F52D38703}"/>
                    </a:ext>
                  </a:extLst>
                </p:cNvPr>
                <p:cNvPicPr/>
                <p:nvPr/>
              </p:nvPicPr>
              <p:blipFill>
                <a:blip r:embed="rId27"/>
                <a:stretch>
                  <a:fillRect/>
                </a:stretch>
              </p:blipFill>
              <p:spPr>
                <a:xfrm>
                  <a:off x="1170511" y="6631204"/>
                  <a:ext cx="1810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29A9C7DE-2F65-4B02-92E4-D9A22FC85BE9}"/>
                    </a:ext>
                  </a:extLst>
                </p14:cNvPr>
                <p14:cNvContentPartPr/>
                <p14:nvPr/>
              </p14:nvContentPartPr>
              <p14:xfrm>
                <a:off x="1235671" y="6703204"/>
                <a:ext cx="132480" cy="18000"/>
              </p14:xfrm>
            </p:contentPart>
          </mc:Choice>
          <mc:Fallback xmlns="">
            <p:pic>
              <p:nvPicPr>
                <p:cNvPr id="13" name="Ink 12">
                  <a:extLst>
                    <a:ext uri="{FF2B5EF4-FFF2-40B4-BE49-F238E27FC236}">
                      <a16:creationId xmlns:a16="http://schemas.microsoft.com/office/drawing/2014/main" id="{29A9C7DE-2F65-4B02-92E4-D9A22FC85BE9}"/>
                    </a:ext>
                  </a:extLst>
                </p:cNvPr>
                <p:cNvPicPr/>
                <p:nvPr/>
              </p:nvPicPr>
              <p:blipFill>
                <a:blip r:embed="rId29"/>
                <a:stretch>
                  <a:fillRect/>
                </a:stretch>
              </p:blipFill>
              <p:spPr>
                <a:xfrm>
                  <a:off x="1227031" y="6694564"/>
                  <a:ext cx="15012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Ink 13">
                  <a:extLst>
                    <a:ext uri="{FF2B5EF4-FFF2-40B4-BE49-F238E27FC236}">
                      <a16:creationId xmlns:a16="http://schemas.microsoft.com/office/drawing/2014/main" id="{33322767-DA21-4059-A464-06A3C624A428}"/>
                    </a:ext>
                  </a:extLst>
                </p14:cNvPr>
                <p14:cNvContentPartPr/>
                <p14:nvPr/>
              </p14:nvContentPartPr>
              <p14:xfrm>
                <a:off x="1490551" y="6431764"/>
                <a:ext cx="152640" cy="564120"/>
              </p14:xfrm>
            </p:contentPart>
          </mc:Choice>
          <mc:Fallback xmlns="">
            <p:pic>
              <p:nvPicPr>
                <p:cNvPr id="14" name="Ink 13">
                  <a:extLst>
                    <a:ext uri="{FF2B5EF4-FFF2-40B4-BE49-F238E27FC236}">
                      <a16:creationId xmlns:a16="http://schemas.microsoft.com/office/drawing/2014/main" id="{33322767-DA21-4059-A464-06A3C624A428}"/>
                    </a:ext>
                  </a:extLst>
                </p:cNvPr>
                <p:cNvPicPr/>
                <p:nvPr/>
              </p:nvPicPr>
              <p:blipFill>
                <a:blip r:embed="rId31"/>
                <a:stretch>
                  <a:fillRect/>
                </a:stretch>
              </p:blipFill>
              <p:spPr>
                <a:xfrm>
                  <a:off x="1481911" y="6422764"/>
                  <a:ext cx="17028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 name="Ink 14">
                  <a:extLst>
                    <a:ext uri="{FF2B5EF4-FFF2-40B4-BE49-F238E27FC236}">
                      <a16:creationId xmlns:a16="http://schemas.microsoft.com/office/drawing/2014/main" id="{E68FA038-26FC-4C0D-BD0C-BFA9C18F277C}"/>
                    </a:ext>
                  </a:extLst>
                </p14:cNvPr>
                <p14:cNvContentPartPr/>
                <p14:nvPr/>
              </p14:nvContentPartPr>
              <p14:xfrm>
                <a:off x="1695031" y="6677284"/>
                <a:ext cx="185040" cy="172440"/>
              </p14:xfrm>
            </p:contentPart>
          </mc:Choice>
          <mc:Fallback xmlns="">
            <p:pic>
              <p:nvPicPr>
                <p:cNvPr id="15" name="Ink 14">
                  <a:extLst>
                    <a:ext uri="{FF2B5EF4-FFF2-40B4-BE49-F238E27FC236}">
                      <a16:creationId xmlns:a16="http://schemas.microsoft.com/office/drawing/2014/main" id="{E68FA038-26FC-4C0D-BD0C-BFA9C18F277C}"/>
                    </a:ext>
                  </a:extLst>
                </p:cNvPr>
                <p:cNvPicPr/>
                <p:nvPr/>
              </p:nvPicPr>
              <p:blipFill>
                <a:blip r:embed="rId33"/>
                <a:stretch>
                  <a:fillRect/>
                </a:stretch>
              </p:blipFill>
              <p:spPr>
                <a:xfrm>
                  <a:off x="1686031" y="6668284"/>
                  <a:ext cx="2026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6" name="Ink 15">
                  <a:extLst>
                    <a:ext uri="{FF2B5EF4-FFF2-40B4-BE49-F238E27FC236}">
                      <a16:creationId xmlns:a16="http://schemas.microsoft.com/office/drawing/2014/main" id="{563D5C8D-27CE-4BE7-BC11-FF03294D483A}"/>
                    </a:ext>
                  </a:extLst>
                </p14:cNvPr>
                <p14:cNvContentPartPr/>
                <p14:nvPr/>
              </p14:nvContentPartPr>
              <p14:xfrm>
                <a:off x="1986271" y="6475324"/>
                <a:ext cx="169200" cy="560520"/>
              </p14:xfrm>
            </p:contentPart>
          </mc:Choice>
          <mc:Fallback xmlns="">
            <p:pic>
              <p:nvPicPr>
                <p:cNvPr id="16" name="Ink 15">
                  <a:extLst>
                    <a:ext uri="{FF2B5EF4-FFF2-40B4-BE49-F238E27FC236}">
                      <a16:creationId xmlns:a16="http://schemas.microsoft.com/office/drawing/2014/main" id="{563D5C8D-27CE-4BE7-BC11-FF03294D483A}"/>
                    </a:ext>
                  </a:extLst>
                </p:cNvPr>
                <p:cNvPicPr/>
                <p:nvPr/>
              </p:nvPicPr>
              <p:blipFill>
                <a:blip r:embed="rId35"/>
                <a:stretch>
                  <a:fillRect/>
                </a:stretch>
              </p:blipFill>
              <p:spPr>
                <a:xfrm>
                  <a:off x="1977271" y="6466684"/>
                  <a:ext cx="186840" cy="578160"/>
                </a:xfrm>
                <a:prstGeom prst="rect">
                  <a:avLst/>
                </a:prstGeom>
              </p:spPr>
            </p:pic>
          </mc:Fallback>
        </mc:AlternateContent>
      </p:grpSp>
      <p:grpSp>
        <p:nvGrpSpPr>
          <p:cNvPr id="26" name="Group 25">
            <a:extLst>
              <a:ext uri="{FF2B5EF4-FFF2-40B4-BE49-F238E27FC236}">
                <a16:creationId xmlns:a16="http://schemas.microsoft.com/office/drawing/2014/main" id="{64EF0E9B-C530-4F2F-9937-1BEADD9C280E}"/>
              </a:ext>
            </a:extLst>
          </p:cNvPr>
          <p:cNvGrpSpPr/>
          <p:nvPr/>
        </p:nvGrpSpPr>
        <p:grpSpPr>
          <a:xfrm>
            <a:off x="2777551" y="6490444"/>
            <a:ext cx="277200" cy="448560"/>
            <a:chOff x="2777551" y="6490444"/>
            <a:chExt cx="277200" cy="448560"/>
          </a:xfrm>
        </p:grpSpPr>
        <mc:AlternateContent xmlns:mc="http://schemas.openxmlformats.org/markup-compatibility/2006" xmlns:p14="http://schemas.microsoft.com/office/powerpoint/2010/main">
          <mc:Choice Requires="p14">
            <p:contentPart p14:bwMode="auto" r:id="rId36">
              <p14:nvContentPartPr>
                <p14:cNvPr id="18" name="Ink 17">
                  <a:extLst>
                    <a:ext uri="{FF2B5EF4-FFF2-40B4-BE49-F238E27FC236}">
                      <a16:creationId xmlns:a16="http://schemas.microsoft.com/office/drawing/2014/main" id="{176ABF56-FE73-48FE-955E-5E2D6B81AD81}"/>
                    </a:ext>
                  </a:extLst>
                </p14:cNvPr>
                <p14:cNvContentPartPr/>
                <p14:nvPr/>
              </p14:nvContentPartPr>
              <p14:xfrm>
                <a:off x="2777551" y="6490444"/>
                <a:ext cx="175320" cy="280800"/>
              </p14:xfrm>
            </p:contentPart>
          </mc:Choice>
          <mc:Fallback xmlns="">
            <p:pic>
              <p:nvPicPr>
                <p:cNvPr id="18" name="Ink 17">
                  <a:extLst>
                    <a:ext uri="{FF2B5EF4-FFF2-40B4-BE49-F238E27FC236}">
                      <a16:creationId xmlns:a16="http://schemas.microsoft.com/office/drawing/2014/main" id="{176ABF56-FE73-48FE-955E-5E2D6B81AD81}"/>
                    </a:ext>
                  </a:extLst>
                </p:cNvPr>
                <p:cNvPicPr/>
                <p:nvPr/>
              </p:nvPicPr>
              <p:blipFill>
                <a:blip r:embed="rId37"/>
                <a:stretch>
                  <a:fillRect/>
                </a:stretch>
              </p:blipFill>
              <p:spPr>
                <a:xfrm>
                  <a:off x="2768911" y="6481804"/>
                  <a:ext cx="1929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 name="Ink 18">
                  <a:extLst>
                    <a:ext uri="{FF2B5EF4-FFF2-40B4-BE49-F238E27FC236}">
                      <a16:creationId xmlns:a16="http://schemas.microsoft.com/office/drawing/2014/main" id="{4D5B204B-58D1-4053-A6AB-C2A024A5C5AF}"/>
                    </a:ext>
                  </a:extLst>
                </p14:cNvPr>
                <p14:cNvContentPartPr/>
                <p14:nvPr/>
              </p14:nvContentPartPr>
              <p14:xfrm>
                <a:off x="2952511" y="6744604"/>
                <a:ext cx="84240" cy="194400"/>
              </p14:xfrm>
            </p:contentPart>
          </mc:Choice>
          <mc:Fallback xmlns="">
            <p:pic>
              <p:nvPicPr>
                <p:cNvPr id="19" name="Ink 18">
                  <a:extLst>
                    <a:ext uri="{FF2B5EF4-FFF2-40B4-BE49-F238E27FC236}">
                      <a16:creationId xmlns:a16="http://schemas.microsoft.com/office/drawing/2014/main" id="{4D5B204B-58D1-4053-A6AB-C2A024A5C5AF}"/>
                    </a:ext>
                  </a:extLst>
                </p:cNvPr>
                <p:cNvPicPr/>
                <p:nvPr/>
              </p:nvPicPr>
              <p:blipFill>
                <a:blip r:embed="rId39"/>
                <a:stretch>
                  <a:fillRect/>
                </a:stretch>
              </p:blipFill>
              <p:spPr>
                <a:xfrm>
                  <a:off x="2943511" y="6735964"/>
                  <a:ext cx="10188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 name="Ink 19">
                  <a:extLst>
                    <a:ext uri="{FF2B5EF4-FFF2-40B4-BE49-F238E27FC236}">
                      <a16:creationId xmlns:a16="http://schemas.microsoft.com/office/drawing/2014/main" id="{D28F2A01-0B3F-4746-94C7-83A1E9AF2486}"/>
                    </a:ext>
                  </a:extLst>
                </p14:cNvPr>
                <p14:cNvContentPartPr/>
                <p14:nvPr/>
              </p14:nvContentPartPr>
              <p14:xfrm>
                <a:off x="3043951" y="6638404"/>
                <a:ext cx="10800" cy="14400"/>
              </p14:xfrm>
            </p:contentPart>
          </mc:Choice>
          <mc:Fallback xmlns="">
            <p:pic>
              <p:nvPicPr>
                <p:cNvPr id="20" name="Ink 19">
                  <a:extLst>
                    <a:ext uri="{FF2B5EF4-FFF2-40B4-BE49-F238E27FC236}">
                      <a16:creationId xmlns:a16="http://schemas.microsoft.com/office/drawing/2014/main" id="{D28F2A01-0B3F-4746-94C7-83A1E9AF2486}"/>
                    </a:ext>
                  </a:extLst>
                </p:cNvPr>
                <p:cNvPicPr/>
                <p:nvPr/>
              </p:nvPicPr>
              <p:blipFill>
                <a:blip r:embed="rId41"/>
                <a:stretch>
                  <a:fillRect/>
                </a:stretch>
              </p:blipFill>
              <p:spPr>
                <a:xfrm>
                  <a:off x="3034951" y="6629404"/>
                  <a:ext cx="28440" cy="32040"/>
                </a:xfrm>
                <a:prstGeom prst="rect">
                  <a:avLst/>
                </a:prstGeom>
              </p:spPr>
            </p:pic>
          </mc:Fallback>
        </mc:AlternateContent>
      </p:grpSp>
      <p:grpSp>
        <p:nvGrpSpPr>
          <p:cNvPr id="28" name="Group 27">
            <a:extLst>
              <a:ext uri="{FF2B5EF4-FFF2-40B4-BE49-F238E27FC236}">
                <a16:creationId xmlns:a16="http://schemas.microsoft.com/office/drawing/2014/main" id="{2BC4CEBE-FAE5-4A6D-B9FF-5CAAFB2011FF}"/>
              </a:ext>
            </a:extLst>
          </p:cNvPr>
          <p:cNvGrpSpPr/>
          <p:nvPr/>
        </p:nvGrpSpPr>
        <p:grpSpPr>
          <a:xfrm>
            <a:off x="3226471" y="6413044"/>
            <a:ext cx="930600" cy="610560"/>
            <a:chOff x="3226471" y="6413044"/>
            <a:chExt cx="930600" cy="610560"/>
          </a:xfrm>
        </p:grpSpPr>
        <mc:AlternateContent xmlns:mc="http://schemas.openxmlformats.org/markup-compatibility/2006" xmlns:p14="http://schemas.microsoft.com/office/powerpoint/2010/main">
          <mc:Choice Requires="p14">
            <p:contentPart p14:bwMode="auto" r:id="rId42">
              <p14:nvContentPartPr>
                <p14:cNvPr id="21" name="Ink 20">
                  <a:extLst>
                    <a:ext uri="{FF2B5EF4-FFF2-40B4-BE49-F238E27FC236}">
                      <a16:creationId xmlns:a16="http://schemas.microsoft.com/office/drawing/2014/main" id="{F296D63B-9DFD-41BF-8789-668F82B615DB}"/>
                    </a:ext>
                  </a:extLst>
                </p14:cNvPr>
                <p14:cNvContentPartPr/>
                <p14:nvPr/>
              </p14:nvContentPartPr>
              <p14:xfrm>
                <a:off x="3233311" y="6688084"/>
                <a:ext cx="96120" cy="4320"/>
              </p14:xfrm>
            </p:contentPart>
          </mc:Choice>
          <mc:Fallback xmlns="">
            <p:pic>
              <p:nvPicPr>
                <p:cNvPr id="21" name="Ink 20">
                  <a:extLst>
                    <a:ext uri="{FF2B5EF4-FFF2-40B4-BE49-F238E27FC236}">
                      <a16:creationId xmlns:a16="http://schemas.microsoft.com/office/drawing/2014/main" id="{F296D63B-9DFD-41BF-8789-668F82B615DB}"/>
                    </a:ext>
                  </a:extLst>
                </p:cNvPr>
                <p:cNvPicPr/>
                <p:nvPr/>
              </p:nvPicPr>
              <p:blipFill>
                <a:blip r:embed="rId43"/>
                <a:stretch>
                  <a:fillRect/>
                </a:stretch>
              </p:blipFill>
              <p:spPr>
                <a:xfrm>
                  <a:off x="3224671" y="6679084"/>
                  <a:ext cx="113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2" name="Ink 21">
                  <a:extLst>
                    <a:ext uri="{FF2B5EF4-FFF2-40B4-BE49-F238E27FC236}">
                      <a16:creationId xmlns:a16="http://schemas.microsoft.com/office/drawing/2014/main" id="{E3FDCAC9-062A-404B-B82C-69181FF96873}"/>
                    </a:ext>
                  </a:extLst>
                </p14:cNvPr>
                <p14:cNvContentPartPr/>
                <p14:nvPr/>
              </p14:nvContentPartPr>
              <p14:xfrm>
                <a:off x="3226471" y="6697084"/>
                <a:ext cx="240840" cy="48600"/>
              </p14:xfrm>
            </p:contentPart>
          </mc:Choice>
          <mc:Fallback xmlns="">
            <p:pic>
              <p:nvPicPr>
                <p:cNvPr id="22" name="Ink 21">
                  <a:extLst>
                    <a:ext uri="{FF2B5EF4-FFF2-40B4-BE49-F238E27FC236}">
                      <a16:creationId xmlns:a16="http://schemas.microsoft.com/office/drawing/2014/main" id="{E3FDCAC9-062A-404B-B82C-69181FF96873}"/>
                    </a:ext>
                  </a:extLst>
                </p:cNvPr>
                <p:cNvPicPr/>
                <p:nvPr/>
              </p:nvPicPr>
              <p:blipFill>
                <a:blip r:embed="rId45"/>
                <a:stretch>
                  <a:fillRect/>
                </a:stretch>
              </p:blipFill>
              <p:spPr>
                <a:xfrm>
                  <a:off x="3217471" y="6688444"/>
                  <a:ext cx="25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 name="Ink 22">
                  <a:extLst>
                    <a:ext uri="{FF2B5EF4-FFF2-40B4-BE49-F238E27FC236}">
                      <a16:creationId xmlns:a16="http://schemas.microsoft.com/office/drawing/2014/main" id="{578C930E-C4F5-4C1E-93C3-CD69849F49A1}"/>
                    </a:ext>
                  </a:extLst>
                </p14:cNvPr>
                <p14:cNvContentPartPr/>
                <p14:nvPr/>
              </p14:nvContentPartPr>
              <p14:xfrm>
                <a:off x="3515911" y="6413044"/>
                <a:ext cx="140760" cy="526320"/>
              </p14:xfrm>
            </p:contentPart>
          </mc:Choice>
          <mc:Fallback xmlns="">
            <p:pic>
              <p:nvPicPr>
                <p:cNvPr id="23" name="Ink 22">
                  <a:extLst>
                    <a:ext uri="{FF2B5EF4-FFF2-40B4-BE49-F238E27FC236}">
                      <a16:creationId xmlns:a16="http://schemas.microsoft.com/office/drawing/2014/main" id="{578C930E-C4F5-4C1E-93C3-CD69849F49A1}"/>
                    </a:ext>
                  </a:extLst>
                </p:cNvPr>
                <p:cNvPicPr/>
                <p:nvPr/>
              </p:nvPicPr>
              <p:blipFill>
                <a:blip r:embed="rId47"/>
                <a:stretch>
                  <a:fillRect/>
                </a:stretch>
              </p:blipFill>
              <p:spPr>
                <a:xfrm>
                  <a:off x="3507271" y="6404044"/>
                  <a:ext cx="15840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 name="Ink 23">
                  <a:extLst>
                    <a:ext uri="{FF2B5EF4-FFF2-40B4-BE49-F238E27FC236}">
                      <a16:creationId xmlns:a16="http://schemas.microsoft.com/office/drawing/2014/main" id="{69D41405-4207-43C1-A02C-2ABC86F2632A}"/>
                    </a:ext>
                  </a:extLst>
                </p14:cNvPr>
                <p14:cNvContentPartPr/>
                <p14:nvPr/>
              </p14:nvContentPartPr>
              <p14:xfrm>
                <a:off x="3698431" y="6669004"/>
                <a:ext cx="177480" cy="153360"/>
              </p14:xfrm>
            </p:contentPart>
          </mc:Choice>
          <mc:Fallback xmlns="">
            <p:pic>
              <p:nvPicPr>
                <p:cNvPr id="24" name="Ink 23">
                  <a:extLst>
                    <a:ext uri="{FF2B5EF4-FFF2-40B4-BE49-F238E27FC236}">
                      <a16:creationId xmlns:a16="http://schemas.microsoft.com/office/drawing/2014/main" id="{69D41405-4207-43C1-A02C-2ABC86F2632A}"/>
                    </a:ext>
                  </a:extLst>
                </p:cNvPr>
                <p:cNvPicPr/>
                <p:nvPr/>
              </p:nvPicPr>
              <p:blipFill>
                <a:blip r:embed="rId49"/>
                <a:stretch>
                  <a:fillRect/>
                </a:stretch>
              </p:blipFill>
              <p:spPr>
                <a:xfrm>
                  <a:off x="3689791" y="6660364"/>
                  <a:ext cx="1951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 26">
                  <a:extLst>
                    <a:ext uri="{FF2B5EF4-FFF2-40B4-BE49-F238E27FC236}">
                      <a16:creationId xmlns:a16="http://schemas.microsoft.com/office/drawing/2014/main" id="{CFCA4FAD-1A71-4F30-9639-67240B061D63}"/>
                    </a:ext>
                  </a:extLst>
                </p14:cNvPr>
                <p14:cNvContentPartPr/>
                <p14:nvPr/>
              </p14:nvContentPartPr>
              <p14:xfrm>
                <a:off x="3981751" y="6520324"/>
                <a:ext cx="175320" cy="503280"/>
              </p14:xfrm>
            </p:contentPart>
          </mc:Choice>
          <mc:Fallback xmlns="">
            <p:pic>
              <p:nvPicPr>
                <p:cNvPr id="27" name="Ink 26">
                  <a:extLst>
                    <a:ext uri="{FF2B5EF4-FFF2-40B4-BE49-F238E27FC236}">
                      <a16:creationId xmlns:a16="http://schemas.microsoft.com/office/drawing/2014/main" id="{CFCA4FAD-1A71-4F30-9639-67240B061D63}"/>
                    </a:ext>
                  </a:extLst>
                </p:cNvPr>
                <p:cNvPicPr/>
                <p:nvPr/>
              </p:nvPicPr>
              <p:blipFill>
                <a:blip r:embed="rId51"/>
                <a:stretch>
                  <a:fillRect/>
                </a:stretch>
              </p:blipFill>
              <p:spPr>
                <a:xfrm>
                  <a:off x="3973111" y="6511324"/>
                  <a:ext cx="192960" cy="520920"/>
                </a:xfrm>
                <a:prstGeom prst="rect">
                  <a:avLst/>
                </a:prstGeom>
              </p:spPr>
            </p:pic>
          </mc:Fallback>
        </mc:AlternateContent>
      </p:grpSp>
      <p:grpSp>
        <p:nvGrpSpPr>
          <p:cNvPr id="90" name="Group 89">
            <a:extLst>
              <a:ext uri="{FF2B5EF4-FFF2-40B4-BE49-F238E27FC236}">
                <a16:creationId xmlns:a16="http://schemas.microsoft.com/office/drawing/2014/main" id="{EE7BE8DA-1921-4B74-913D-483CD98BFB52}"/>
              </a:ext>
            </a:extLst>
          </p:cNvPr>
          <p:cNvGrpSpPr/>
          <p:nvPr/>
        </p:nvGrpSpPr>
        <p:grpSpPr>
          <a:xfrm>
            <a:off x="4697431" y="6509164"/>
            <a:ext cx="763200" cy="380160"/>
            <a:chOff x="4697431" y="6509164"/>
            <a:chExt cx="763200" cy="380160"/>
          </a:xfrm>
        </p:grpSpPr>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5233C3F2-EC1B-442F-9DE7-A01856BB0C93}"/>
                    </a:ext>
                  </a:extLst>
                </p14:cNvPr>
                <p14:cNvContentPartPr/>
                <p14:nvPr/>
              </p14:nvContentPartPr>
              <p14:xfrm>
                <a:off x="4697431" y="6509164"/>
                <a:ext cx="346680" cy="284760"/>
              </p14:xfrm>
            </p:contentPart>
          </mc:Choice>
          <mc:Fallback xmlns="">
            <p:pic>
              <p:nvPicPr>
                <p:cNvPr id="29" name="Ink 28">
                  <a:extLst>
                    <a:ext uri="{FF2B5EF4-FFF2-40B4-BE49-F238E27FC236}">
                      <a16:creationId xmlns:a16="http://schemas.microsoft.com/office/drawing/2014/main" id="{5233C3F2-EC1B-442F-9DE7-A01856BB0C93}"/>
                    </a:ext>
                  </a:extLst>
                </p:cNvPr>
                <p:cNvPicPr/>
                <p:nvPr/>
              </p:nvPicPr>
              <p:blipFill>
                <a:blip r:embed="rId53"/>
                <a:stretch>
                  <a:fillRect/>
                </a:stretch>
              </p:blipFill>
              <p:spPr>
                <a:xfrm>
                  <a:off x="4688791" y="6500164"/>
                  <a:ext cx="3643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a:extLst>
                    <a:ext uri="{FF2B5EF4-FFF2-40B4-BE49-F238E27FC236}">
                      <a16:creationId xmlns:a16="http://schemas.microsoft.com/office/drawing/2014/main" id="{00CA46E5-7387-4669-8EB6-1064553A0EEA}"/>
                    </a:ext>
                  </a:extLst>
                </p14:cNvPr>
                <p14:cNvContentPartPr/>
                <p14:nvPr/>
              </p14:nvContentPartPr>
              <p14:xfrm>
                <a:off x="5030431" y="6738124"/>
                <a:ext cx="199440" cy="151200"/>
              </p14:xfrm>
            </p:contentPart>
          </mc:Choice>
          <mc:Fallback xmlns="">
            <p:pic>
              <p:nvPicPr>
                <p:cNvPr id="30" name="Ink 29">
                  <a:extLst>
                    <a:ext uri="{FF2B5EF4-FFF2-40B4-BE49-F238E27FC236}">
                      <a16:creationId xmlns:a16="http://schemas.microsoft.com/office/drawing/2014/main" id="{00CA46E5-7387-4669-8EB6-1064553A0EEA}"/>
                    </a:ext>
                  </a:extLst>
                </p:cNvPr>
                <p:cNvPicPr/>
                <p:nvPr/>
              </p:nvPicPr>
              <p:blipFill>
                <a:blip r:embed="rId55"/>
                <a:stretch>
                  <a:fillRect/>
                </a:stretch>
              </p:blipFill>
              <p:spPr>
                <a:xfrm>
                  <a:off x="5021791" y="6729484"/>
                  <a:ext cx="2170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4E280B03-36D3-4E4E-BC43-2F450A37A469}"/>
                    </a:ext>
                  </a:extLst>
                </p14:cNvPr>
                <p14:cNvContentPartPr/>
                <p14:nvPr/>
              </p14:nvContentPartPr>
              <p14:xfrm>
                <a:off x="5165791" y="6629044"/>
                <a:ext cx="7920" cy="6480"/>
              </p14:xfrm>
            </p:contentPart>
          </mc:Choice>
          <mc:Fallback xmlns="">
            <p:pic>
              <p:nvPicPr>
                <p:cNvPr id="32" name="Ink 31">
                  <a:extLst>
                    <a:ext uri="{FF2B5EF4-FFF2-40B4-BE49-F238E27FC236}">
                      <a16:creationId xmlns:a16="http://schemas.microsoft.com/office/drawing/2014/main" id="{4E280B03-36D3-4E4E-BC43-2F450A37A469}"/>
                    </a:ext>
                  </a:extLst>
                </p:cNvPr>
                <p:cNvPicPr/>
                <p:nvPr/>
              </p:nvPicPr>
              <p:blipFill>
                <a:blip r:embed="rId57"/>
                <a:stretch>
                  <a:fillRect/>
                </a:stretch>
              </p:blipFill>
              <p:spPr>
                <a:xfrm>
                  <a:off x="5156791" y="6620044"/>
                  <a:ext cx="255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F86234C7-9C0C-4FEE-8433-6C02441B1C23}"/>
                    </a:ext>
                  </a:extLst>
                </p14:cNvPr>
                <p14:cNvContentPartPr/>
                <p14:nvPr/>
              </p14:nvContentPartPr>
              <p14:xfrm>
                <a:off x="5350831" y="6642364"/>
                <a:ext cx="73080" cy="15840"/>
              </p14:xfrm>
            </p:contentPart>
          </mc:Choice>
          <mc:Fallback xmlns="">
            <p:pic>
              <p:nvPicPr>
                <p:cNvPr id="33" name="Ink 32">
                  <a:extLst>
                    <a:ext uri="{FF2B5EF4-FFF2-40B4-BE49-F238E27FC236}">
                      <a16:creationId xmlns:a16="http://schemas.microsoft.com/office/drawing/2014/main" id="{F86234C7-9C0C-4FEE-8433-6C02441B1C23}"/>
                    </a:ext>
                  </a:extLst>
                </p:cNvPr>
                <p:cNvPicPr/>
                <p:nvPr/>
              </p:nvPicPr>
              <p:blipFill>
                <a:blip r:embed="rId59"/>
                <a:stretch>
                  <a:fillRect/>
                </a:stretch>
              </p:blipFill>
              <p:spPr>
                <a:xfrm>
                  <a:off x="5341831" y="6633364"/>
                  <a:ext cx="907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5B2B7514-3CF3-4A35-93F2-2EE5D088D048}"/>
                    </a:ext>
                  </a:extLst>
                </p14:cNvPr>
                <p14:cNvContentPartPr/>
                <p14:nvPr/>
              </p14:nvContentPartPr>
              <p14:xfrm>
                <a:off x="5311231" y="6701764"/>
                <a:ext cx="149400" cy="11160"/>
              </p14:xfrm>
            </p:contentPart>
          </mc:Choice>
          <mc:Fallback xmlns="">
            <p:pic>
              <p:nvPicPr>
                <p:cNvPr id="34" name="Ink 33">
                  <a:extLst>
                    <a:ext uri="{FF2B5EF4-FFF2-40B4-BE49-F238E27FC236}">
                      <a16:creationId xmlns:a16="http://schemas.microsoft.com/office/drawing/2014/main" id="{5B2B7514-3CF3-4A35-93F2-2EE5D088D048}"/>
                    </a:ext>
                  </a:extLst>
                </p:cNvPr>
                <p:cNvPicPr/>
                <p:nvPr/>
              </p:nvPicPr>
              <p:blipFill>
                <a:blip r:embed="rId61"/>
                <a:stretch>
                  <a:fillRect/>
                </a:stretch>
              </p:blipFill>
              <p:spPr>
                <a:xfrm>
                  <a:off x="5302231" y="6693124"/>
                  <a:ext cx="167040" cy="2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19B2B6B1-9B66-467D-B9EA-268138298EAB}"/>
                  </a:ext>
                </a:extLst>
              </p14:cNvPr>
              <p14:cNvContentPartPr/>
              <p14:nvPr/>
            </p14:nvContentPartPr>
            <p14:xfrm>
              <a:off x="5676631" y="6378124"/>
              <a:ext cx="119520" cy="585000"/>
            </p14:xfrm>
          </p:contentPart>
        </mc:Choice>
        <mc:Fallback xmlns="">
          <p:pic>
            <p:nvPicPr>
              <p:cNvPr id="38" name="Ink 37">
                <a:extLst>
                  <a:ext uri="{FF2B5EF4-FFF2-40B4-BE49-F238E27FC236}">
                    <a16:creationId xmlns:a16="http://schemas.microsoft.com/office/drawing/2014/main" id="{19B2B6B1-9B66-467D-B9EA-268138298EAB}"/>
                  </a:ext>
                </a:extLst>
              </p:cNvPr>
              <p:cNvPicPr/>
              <p:nvPr/>
            </p:nvPicPr>
            <p:blipFill>
              <a:blip r:embed="rId63"/>
              <a:stretch>
                <a:fillRect/>
              </a:stretch>
            </p:blipFill>
            <p:spPr>
              <a:xfrm>
                <a:off x="5667631" y="6369484"/>
                <a:ext cx="137160" cy="602640"/>
              </a:xfrm>
              <a:prstGeom prst="rect">
                <a:avLst/>
              </a:prstGeom>
            </p:spPr>
          </p:pic>
        </mc:Fallback>
      </mc:AlternateContent>
      <p:grpSp>
        <p:nvGrpSpPr>
          <p:cNvPr id="89" name="Group 88">
            <a:extLst>
              <a:ext uri="{FF2B5EF4-FFF2-40B4-BE49-F238E27FC236}">
                <a16:creationId xmlns:a16="http://schemas.microsoft.com/office/drawing/2014/main" id="{1C8ACBA8-58E5-4235-827D-03C2CAFBF0E8}"/>
              </a:ext>
            </a:extLst>
          </p:cNvPr>
          <p:cNvGrpSpPr/>
          <p:nvPr/>
        </p:nvGrpSpPr>
        <p:grpSpPr>
          <a:xfrm>
            <a:off x="5972911" y="6517444"/>
            <a:ext cx="767520" cy="338040"/>
            <a:chOff x="5972911" y="6517444"/>
            <a:chExt cx="767520" cy="338040"/>
          </a:xfrm>
        </p:grpSpPr>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59342FF0-CD3D-4491-A15E-AC4D2AE25F5C}"/>
                    </a:ext>
                  </a:extLst>
                </p14:cNvPr>
                <p14:cNvContentPartPr/>
                <p14:nvPr/>
              </p14:nvContentPartPr>
              <p14:xfrm>
                <a:off x="5972911" y="6578284"/>
                <a:ext cx="66960" cy="216720"/>
              </p14:xfrm>
            </p:contentPart>
          </mc:Choice>
          <mc:Fallback xmlns="">
            <p:pic>
              <p:nvPicPr>
                <p:cNvPr id="46" name="Ink 45">
                  <a:extLst>
                    <a:ext uri="{FF2B5EF4-FFF2-40B4-BE49-F238E27FC236}">
                      <a16:creationId xmlns:a16="http://schemas.microsoft.com/office/drawing/2014/main" id="{59342FF0-CD3D-4491-A15E-AC4D2AE25F5C}"/>
                    </a:ext>
                  </a:extLst>
                </p:cNvPr>
                <p:cNvPicPr/>
                <p:nvPr/>
              </p:nvPicPr>
              <p:blipFill>
                <a:blip r:embed="rId65"/>
                <a:stretch>
                  <a:fillRect/>
                </a:stretch>
              </p:blipFill>
              <p:spPr>
                <a:xfrm>
                  <a:off x="5963911" y="6569644"/>
                  <a:ext cx="846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DE680401-0F27-4DA4-ACEB-5A70F3065D6E}"/>
                    </a:ext>
                  </a:extLst>
                </p14:cNvPr>
                <p14:cNvContentPartPr/>
                <p14:nvPr/>
              </p14:nvContentPartPr>
              <p14:xfrm>
                <a:off x="6147511" y="6601684"/>
                <a:ext cx="90720" cy="177480"/>
              </p14:xfrm>
            </p:contentPart>
          </mc:Choice>
          <mc:Fallback xmlns="">
            <p:pic>
              <p:nvPicPr>
                <p:cNvPr id="47" name="Ink 46">
                  <a:extLst>
                    <a:ext uri="{FF2B5EF4-FFF2-40B4-BE49-F238E27FC236}">
                      <a16:creationId xmlns:a16="http://schemas.microsoft.com/office/drawing/2014/main" id="{DE680401-0F27-4DA4-ACEB-5A70F3065D6E}"/>
                    </a:ext>
                  </a:extLst>
                </p:cNvPr>
                <p:cNvPicPr/>
                <p:nvPr/>
              </p:nvPicPr>
              <p:blipFill>
                <a:blip r:embed="rId67"/>
                <a:stretch>
                  <a:fillRect/>
                </a:stretch>
              </p:blipFill>
              <p:spPr>
                <a:xfrm>
                  <a:off x="6138511" y="6592684"/>
                  <a:ext cx="10836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0" name="Ink 59">
                  <a:extLst>
                    <a:ext uri="{FF2B5EF4-FFF2-40B4-BE49-F238E27FC236}">
                      <a16:creationId xmlns:a16="http://schemas.microsoft.com/office/drawing/2014/main" id="{61684402-1972-4A27-90BE-CCF9DD3385C6}"/>
                    </a:ext>
                  </a:extLst>
                </p14:cNvPr>
                <p14:cNvContentPartPr/>
                <p14:nvPr/>
              </p14:nvContentPartPr>
              <p14:xfrm>
                <a:off x="6255151" y="6779524"/>
                <a:ext cx="4680" cy="33120"/>
              </p14:xfrm>
            </p:contentPart>
          </mc:Choice>
          <mc:Fallback xmlns="">
            <p:pic>
              <p:nvPicPr>
                <p:cNvPr id="60" name="Ink 59">
                  <a:extLst>
                    <a:ext uri="{FF2B5EF4-FFF2-40B4-BE49-F238E27FC236}">
                      <a16:creationId xmlns:a16="http://schemas.microsoft.com/office/drawing/2014/main" id="{61684402-1972-4A27-90BE-CCF9DD3385C6}"/>
                    </a:ext>
                  </a:extLst>
                </p:cNvPr>
                <p:cNvPicPr/>
                <p:nvPr/>
              </p:nvPicPr>
              <p:blipFill>
                <a:blip r:embed="rId69"/>
                <a:stretch>
                  <a:fillRect/>
                </a:stretch>
              </p:blipFill>
              <p:spPr>
                <a:xfrm>
                  <a:off x="6246511" y="6770524"/>
                  <a:ext cx="22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1" name="Ink 60">
                  <a:extLst>
                    <a:ext uri="{FF2B5EF4-FFF2-40B4-BE49-F238E27FC236}">
                      <a16:creationId xmlns:a16="http://schemas.microsoft.com/office/drawing/2014/main" id="{D13D6DC9-A6F0-4708-BB05-95AEC9004D35}"/>
                    </a:ext>
                  </a:extLst>
                </p14:cNvPr>
                <p14:cNvContentPartPr/>
                <p14:nvPr/>
              </p14:nvContentPartPr>
              <p14:xfrm>
                <a:off x="6399511" y="6517444"/>
                <a:ext cx="63720" cy="210960"/>
              </p14:xfrm>
            </p:contentPart>
          </mc:Choice>
          <mc:Fallback xmlns="">
            <p:pic>
              <p:nvPicPr>
                <p:cNvPr id="61" name="Ink 60">
                  <a:extLst>
                    <a:ext uri="{FF2B5EF4-FFF2-40B4-BE49-F238E27FC236}">
                      <a16:creationId xmlns:a16="http://schemas.microsoft.com/office/drawing/2014/main" id="{D13D6DC9-A6F0-4708-BB05-95AEC9004D35}"/>
                    </a:ext>
                  </a:extLst>
                </p:cNvPr>
                <p:cNvPicPr/>
                <p:nvPr/>
              </p:nvPicPr>
              <p:blipFill>
                <a:blip r:embed="rId71"/>
                <a:stretch>
                  <a:fillRect/>
                </a:stretch>
              </p:blipFill>
              <p:spPr>
                <a:xfrm>
                  <a:off x="6390511" y="6508444"/>
                  <a:ext cx="813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6" name="Ink 75">
                  <a:extLst>
                    <a:ext uri="{FF2B5EF4-FFF2-40B4-BE49-F238E27FC236}">
                      <a16:creationId xmlns:a16="http://schemas.microsoft.com/office/drawing/2014/main" id="{FF39BBCB-E549-4A01-85AA-EF92E1B69C40}"/>
                    </a:ext>
                  </a:extLst>
                </p14:cNvPr>
                <p14:cNvContentPartPr/>
                <p14:nvPr/>
              </p14:nvContentPartPr>
              <p14:xfrm>
                <a:off x="6486271" y="6540844"/>
                <a:ext cx="209160" cy="160560"/>
              </p14:xfrm>
            </p:contentPart>
          </mc:Choice>
          <mc:Fallback xmlns="">
            <p:pic>
              <p:nvPicPr>
                <p:cNvPr id="76" name="Ink 75">
                  <a:extLst>
                    <a:ext uri="{FF2B5EF4-FFF2-40B4-BE49-F238E27FC236}">
                      <a16:creationId xmlns:a16="http://schemas.microsoft.com/office/drawing/2014/main" id="{FF39BBCB-E549-4A01-85AA-EF92E1B69C40}"/>
                    </a:ext>
                  </a:extLst>
                </p:cNvPr>
                <p:cNvPicPr/>
                <p:nvPr/>
              </p:nvPicPr>
              <p:blipFill>
                <a:blip r:embed="rId73"/>
                <a:stretch>
                  <a:fillRect/>
                </a:stretch>
              </p:blipFill>
              <p:spPr>
                <a:xfrm>
                  <a:off x="6477631" y="6531844"/>
                  <a:ext cx="2268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7" name="Ink 76">
                  <a:extLst>
                    <a:ext uri="{FF2B5EF4-FFF2-40B4-BE49-F238E27FC236}">
                      <a16:creationId xmlns:a16="http://schemas.microsoft.com/office/drawing/2014/main" id="{1FE56942-E74B-43BD-8566-B05623CC711B}"/>
                    </a:ext>
                  </a:extLst>
                </p14:cNvPr>
                <p14:cNvContentPartPr/>
                <p14:nvPr/>
              </p14:nvContentPartPr>
              <p14:xfrm>
                <a:off x="6721351" y="6705364"/>
                <a:ext cx="19080" cy="150120"/>
              </p14:xfrm>
            </p:contentPart>
          </mc:Choice>
          <mc:Fallback xmlns="">
            <p:pic>
              <p:nvPicPr>
                <p:cNvPr id="77" name="Ink 76">
                  <a:extLst>
                    <a:ext uri="{FF2B5EF4-FFF2-40B4-BE49-F238E27FC236}">
                      <a16:creationId xmlns:a16="http://schemas.microsoft.com/office/drawing/2014/main" id="{1FE56942-E74B-43BD-8566-B05623CC711B}"/>
                    </a:ext>
                  </a:extLst>
                </p:cNvPr>
                <p:cNvPicPr/>
                <p:nvPr/>
              </p:nvPicPr>
              <p:blipFill>
                <a:blip r:embed="rId75"/>
                <a:stretch>
                  <a:fillRect/>
                </a:stretch>
              </p:blipFill>
              <p:spPr>
                <a:xfrm>
                  <a:off x="6712351" y="6696364"/>
                  <a:ext cx="36720" cy="167760"/>
                </a:xfrm>
                <a:prstGeom prst="rect">
                  <a:avLst/>
                </a:prstGeom>
              </p:spPr>
            </p:pic>
          </mc:Fallback>
        </mc:AlternateContent>
      </p:grpSp>
      <p:grpSp>
        <p:nvGrpSpPr>
          <p:cNvPr id="88" name="Group 87">
            <a:extLst>
              <a:ext uri="{FF2B5EF4-FFF2-40B4-BE49-F238E27FC236}">
                <a16:creationId xmlns:a16="http://schemas.microsoft.com/office/drawing/2014/main" id="{7930B941-51D5-4035-BF9C-E7A66B06556D}"/>
              </a:ext>
            </a:extLst>
          </p:cNvPr>
          <p:cNvGrpSpPr/>
          <p:nvPr/>
        </p:nvGrpSpPr>
        <p:grpSpPr>
          <a:xfrm>
            <a:off x="7017631" y="6428164"/>
            <a:ext cx="1112400" cy="552240"/>
            <a:chOff x="7017631" y="6428164"/>
            <a:chExt cx="1112400" cy="552240"/>
          </a:xfrm>
        </p:grpSpPr>
        <mc:AlternateContent xmlns:mc="http://schemas.openxmlformats.org/markup-compatibility/2006" xmlns:p14="http://schemas.microsoft.com/office/powerpoint/2010/main">
          <mc:Choice Requires="p14">
            <p:contentPart p14:bwMode="auto" r:id="rId76">
              <p14:nvContentPartPr>
                <p14:cNvPr id="78" name="Ink 77">
                  <a:extLst>
                    <a:ext uri="{FF2B5EF4-FFF2-40B4-BE49-F238E27FC236}">
                      <a16:creationId xmlns:a16="http://schemas.microsoft.com/office/drawing/2014/main" id="{5A35AAB5-DF64-45F3-B999-FDEB7EFBDE7E}"/>
                    </a:ext>
                  </a:extLst>
                </p14:cNvPr>
                <p14:cNvContentPartPr/>
                <p14:nvPr/>
              </p14:nvContentPartPr>
              <p14:xfrm>
                <a:off x="7017631" y="6565324"/>
                <a:ext cx="78480" cy="209160"/>
              </p14:xfrm>
            </p:contentPart>
          </mc:Choice>
          <mc:Fallback xmlns="">
            <p:pic>
              <p:nvPicPr>
                <p:cNvPr id="78" name="Ink 77">
                  <a:extLst>
                    <a:ext uri="{FF2B5EF4-FFF2-40B4-BE49-F238E27FC236}">
                      <a16:creationId xmlns:a16="http://schemas.microsoft.com/office/drawing/2014/main" id="{5A35AAB5-DF64-45F3-B999-FDEB7EFBDE7E}"/>
                    </a:ext>
                  </a:extLst>
                </p:cNvPr>
                <p:cNvPicPr/>
                <p:nvPr/>
              </p:nvPicPr>
              <p:blipFill>
                <a:blip r:embed="rId77"/>
                <a:stretch>
                  <a:fillRect/>
                </a:stretch>
              </p:blipFill>
              <p:spPr>
                <a:xfrm>
                  <a:off x="7008991" y="6556684"/>
                  <a:ext cx="961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9" name="Ink 78">
                  <a:extLst>
                    <a:ext uri="{FF2B5EF4-FFF2-40B4-BE49-F238E27FC236}">
                      <a16:creationId xmlns:a16="http://schemas.microsoft.com/office/drawing/2014/main" id="{CA05F1D0-D731-4709-BC6F-4B908492CC80}"/>
                    </a:ext>
                  </a:extLst>
                </p14:cNvPr>
                <p14:cNvContentPartPr/>
                <p14:nvPr/>
              </p14:nvContentPartPr>
              <p14:xfrm>
                <a:off x="7168471" y="6594844"/>
                <a:ext cx="124560" cy="192600"/>
              </p14:xfrm>
            </p:contentPart>
          </mc:Choice>
          <mc:Fallback xmlns="">
            <p:pic>
              <p:nvPicPr>
                <p:cNvPr id="79" name="Ink 78">
                  <a:extLst>
                    <a:ext uri="{FF2B5EF4-FFF2-40B4-BE49-F238E27FC236}">
                      <a16:creationId xmlns:a16="http://schemas.microsoft.com/office/drawing/2014/main" id="{CA05F1D0-D731-4709-BC6F-4B908492CC80}"/>
                    </a:ext>
                  </a:extLst>
                </p:cNvPr>
                <p:cNvPicPr/>
                <p:nvPr/>
              </p:nvPicPr>
              <p:blipFill>
                <a:blip r:embed="rId79"/>
                <a:stretch>
                  <a:fillRect/>
                </a:stretch>
              </p:blipFill>
              <p:spPr>
                <a:xfrm>
                  <a:off x="7159831" y="6585844"/>
                  <a:ext cx="1422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4" name="Ink 83">
                  <a:extLst>
                    <a:ext uri="{FF2B5EF4-FFF2-40B4-BE49-F238E27FC236}">
                      <a16:creationId xmlns:a16="http://schemas.microsoft.com/office/drawing/2014/main" id="{3A4729C1-48D2-4D13-A5C7-15178301CFF9}"/>
                    </a:ext>
                  </a:extLst>
                </p14:cNvPr>
                <p14:cNvContentPartPr/>
                <p14:nvPr/>
              </p14:nvContentPartPr>
              <p14:xfrm>
                <a:off x="7357471" y="6786724"/>
                <a:ext cx="20520" cy="68040"/>
              </p14:xfrm>
            </p:contentPart>
          </mc:Choice>
          <mc:Fallback xmlns="">
            <p:pic>
              <p:nvPicPr>
                <p:cNvPr id="84" name="Ink 83">
                  <a:extLst>
                    <a:ext uri="{FF2B5EF4-FFF2-40B4-BE49-F238E27FC236}">
                      <a16:creationId xmlns:a16="http://schemas.microsoft.com/office/drawing/2014/main" id="{3A4729C1-48D2-4D13-A5C7-15178301CFF9}"/>
                    </a:ext>
                  </a:extLst>
                </p:cNvPr>
                <p:cNvPicPr/>
                <p:nvPr/>
              </p:nvPicPr>
              <p:blipFill>
                <a:blip r:embed="rId81"/>
                <a:stretch>
                  <a:fillRect/>
                </a:stretch>
              </p:blipFill>
              <p:spPr>
                <a:xfrm>
                  <a:off x="7348471" y="6778084"/>
                  <a:ext cx="381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5" name="Ink 84">
                  <a:extLst>
                    <a:ext uri="{FF2B5EF4-FFF2-40B4-BE49-F238E27FC236}">
                      <a16:creationId xmlns:a16="http://schemas.microsoft.com/office/drawing/2014/main" id="{54D579FD-F87B-4719-A47D-29C3E34E68F7}"/>
                    </a:ext>
                  </a:extLst>
                </p14:cNvPr>
                <p14:cNvContentPartPr/>
                <p14:nvPr/>
              </p14:nvContentPartPr>
              <p14:xfrm>
                <a:off x="7500031" y="6510604"/>
                <a:ext cx="73800" cy="209160"/>
              </p14:xfrm>
            </p:contentPart>
          </mc:Choice>
          <mc:Fallback xmlns="">
            <p:pic>
              <p:nvPicPr>
                <p:cNvPr id="85" name="Ink 84">
                  <a:extLst>
                    <a:ext uri="{FF2B5EF4-FFF2-40B4-BE49-F238E27FC236}">
                      <a16:creationId xmlns:a16="http://schemas.microsoft.com/office/drawing/2014/main" id="{54D579FD-F87B-4719-A47D-29C3E34E68F7}"/>
                    </a:ext>
                  </a:extLst>
                </p:cNvPr>
                <p:cNvPicPr/>
                <p:nvPr/>
              </p:nvPicPr>
              <p:blipFill>
                <a:blip r:embed="rId83"/>
                <a:stretch>
                  <a:fillRect/>
                </a:stretch>
              </p:blipFill>
              <p:spPr>
                <a:xfrm>
                  <a:off x="7491391" y="6501604"/>
                  <a:ext cx="9144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6" name="Ink 85">
                  <a:extLst>
                    <a:ext uri="{FF2B5EF4-FFF2-40B4-BE49-F238E27FC236}">
                      <a16:creationId xmlns:a16="http://schemas.microsoft.com/office/drawing/2014/main" id="{76218477-1185-4735-93ED-B31F52BA9D2E}"/>
                    </a:ext>
                  </a:extLst>
                </p14:cNvPr>
                <p14:cNvContentPartPr/>
                <p14:nvPr/>
              </p14:nvContentPartPr>
              <p14:xfrm>
                <a:off x="7684711" y="6506644"/>
                <a:ext cx="253440" cy="201960"/>
              </p14:xfrm>
            </p:contentPart>
          </mc:Choice>
          <mc:Fallback xmlns="">
            <p:pic>
              <p:nvPicPr>
                <p:cNvPr id="86" name="Ink 85">
                  <a:extLst>
                    <a:ext uri="{FF2B5EF4-FFF2-40B4-BE49-F238E27FC236}">
                      <a16:creationId xmlns:a16="http://schemas.microsoft.com/office/drawing/2014/main" id="{76218477-1185-4735-93ED-B31F52BA9D2E}"/>
                    </a:ext>
                  </a:extLst>
                </p:cNvPr>
                <p:cNvPicPr/>
                <p:nvPr/>
              </p:nvPicPr>
              <p:blipFill>
                <a:blip r:embed="rId85"/>
                <a:stretch>
                  <a:fillRect/>
                </a:stretch>
              </p:blipFill>
              <p:spPr>
                <a:xfrm>
                  <a:off x="7675711" y="6497644"/>
                  <a:ext cx="2710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7" name="Ink 86">
                  <a:extLst>
                    <a:ext uri="{FF2B5EF4-FFF2-40B4-BE49-F238E27FC236}">
                      <a16:creationId xmlns:a16="http://schemas.microsoft.com/office/drawing/2014/main" id="{B21A3230-96D2-4E64-9ADA-57E89897C877}"/>
                    </a:ext>
                  </a:extLst>
                </p14:cNvPr>
                <p14:cNvContentPartPr/>
                <p14:nvPr/>
              </p14:nvContentPartPr>
              <p14:xfrm>
                <a:off x="7935631" y="6428164"/>
                <a:ext cx="194400" cy="552240"/>
              </p14:xfrm>
            </p:contentPart>
          </mc:Choice>
          <mc:Fallback xmlns="">
            <p:pic>
              <p:nvPicPr>
                <p:cNvPr id="87" name="Ink 86">
                  <a:extLst>
                    <a:ext uri="{FF2B5EF4-FFF2-40B4-BE49-F238E27FC236}">
                      <a16:creationId xmlns:a16="http://schemas.microsoft.com/office/drawing/2014/main" id="{B21A3230-96D2-4E64-9ADA-57E89897C877}"/>
                    </a:ext>
                  </a:extLst>
                </p:cNvPr>
                <p:cNvPicPr/>
                <p:nvPr/>
              </p:nvPicPr>
              <p:blipFill>
                <a:blip r:embed="rId87"/>
                <a:stretch>
                  <a:fillRect/>
                </a:stretch>
              </p:blipFill>
              <p:spPr>
                <a:xfrm>
                  <a:off x="7926631" y="6419524"/>
                  <a:ext cx="212040" cy="569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91" name="Ink 90">
                <a:extLst>
                  <a:ext uri="{FF2B5EF4-FFF2-40B4-BE49-F238E27FC236}">
                    <a16:creationId xmlns:a16="http://schemas.microsoft.com/office/drawing/2014/main" id="{3A78B909-18D5-4457-AE32-AB7D47333847}"/>
                  </a:ext>
                </a:extLst>
              </p14:cNvPr>
              <p14:cNvContentPartPr/>
              <p14:nvPr/>
            </p14:nvContentPartPr>
            <p14:xfrm>
              <a:off x="2466511" y="7082644"/>
              <a:ext cx="401400" cy="320400"/>
            </p14:xfrm>
          </p:contentPart>
        </mc:Choice>
        <mc:Fallback xmlns="">
          <p:pic>
            <p:nvPicPr>
              <p:cNvPr id="91" name="Ink 90">
                <a:extLst>
                  <a:ext uri="{FF2B5EF4-FFF2-40B4-BE49-F238E27FC236}">
                    <a16:creationId xmlns:a16="http://schemas.microsoft.com/office/drawing/2014/main" id="{3A78B909-18D5-4457-AE32-AB7D47333847}"/>
                  </a:ext>
                </a:extLst>
              </p:cNvPr>
              <p:cNvPicPr/>
              <p:nvPr/>
            </p:nvPicPr>
            <p:blipFill>
              <a:blip r:embed="rId89"/>
              <a:stretch>
                <a:fillRect/>
              </a:stretch>
            </p:blipFill>
            <p:spPr>
              <a:xfrm>
                <a:off x="2457511" y="7074004"/>
                <a:ext cx="41904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2" name="Ink 91">
                <a:extLst>
                  <a:ext uri="{FF2B5EF4-FFF2-40B4-BE49-F238E27FC236}">
                    <a16:creationId xmlns:a16="http://schemas.microsoft.com/office/drawing/2014/main" id="{60A7EDA6-2FFB-48BA-A256-106B2A0E6D27}"/>
                  </a:ext>
                </a:extLst>
              </p14:cNvPr>
              <p14:cNvContentPartPr/>
              <p14:nvPr/>
            </p14:nvContentPartPr>
            <p14:xfrm>
              <a:off x="3016591" y="7303684"/>
              <a:ext cx="163080" cy="4680"/>
            </p14:xfrm>
          </p:contentPart>
        </mc:Choice>
        <mc:Fallback xmlns="">
          <p:pic>
            <p:nvPicPr>
              <p:cNvPr id="92" name="Ink 91">
                <a:extLst>
                  <a:ext uri="{FF2B5EF4-FFF2-40B4-BE49-F238E27FC236}">
                    <a16:creationId xmlns:a16="http://schemas.microsoft.com/office/drawing/2014/main" id="{60A7EDA6-2FFB-48BA-A256-106B2A0E6D27}"/>
                  </a:ext>
                </a:extLst>
              </p:cNvPr>
              <p:cNvPicPr/>
              <p:nvPr/>
            </p:nvPicPr>
            <p:blipFill>
              <a:blip r:embed="rId91"/>
              <a:stretch>
                <a:fillRect/>
              </a:stretch>
            </p:blipFill>
            <p:spPr>
              <a:xfrm>
                <a:off x="3007591" y="7295044"/>
                <a:ext cx="1807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3" name="Ink 92">
                <a:extLst>
                  <a:ext uri="{FF2B5EF4-FFF2-40B4-BE49-F238E27FC236}">
                    <a16:creationId xmlns:a16="http://schemas.microsoft.com/office/drawing/2014/main" id="{D7D75DD0-8090-4EF2-93C4-4927E6464AB8}"/>
                  </a:ext>
                </a:extLst>
              </p14:cNvPr>
              <p14:cNvContentPartPr/>
              <p14:nvPr/>
            </p14:nvContentPartPr>
            <p14:xfrm>
              <a:off x="3044671" y="7343284"/>
              <a:ext cx="188280" cy="39960"/>
            </p14:xfrm>
          </p:contentPart>
        </mc:Choice>
        <mc:Fallback xmlns="">
          <p:pic>
            <p:nvPicPr>
              <p:cNvPr id="93" name="Ink 92">
                <a:extLst>
                  <a:ext uri="{FF2B5EF4-FFF2-40B4-BE49-F238E27FC236}">
                    <a16:creationId xmlns:a16="http://schemas.microsoft.com/office/drawing/2014/main" id="{D7D75DD0-8090-4EF2-93C4-4927E6464AB8}"/>
                  </a:ext>
                </a:extLst>
              </p:cNvPr>
              <p:cNvPicPr/>
              <p:nvPr/>
            </p:nvPicPr>
            <p:blipFill>
              <a:blip r:embed="rId93"/>
              <a:stretch>
                <a:fillRect/>
              </a:stretch>
            </p:blipFill>
            <p:spPr>
              <a:xfrm>
                <a:off x="3035671" y="7334644"/>
                <a:ext cx="2059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4" name="Ink 93">
                <a:extLst>
                  <a:ext uri="{FF2B5EF4-FFF2-40B4-BE49-F238E27FC236}">
                    <a16:creationId xmlns:a16="http://schemas.microsoft.com/office/drawing/2014/main" id="{C13A2170-69B4-4753-AAB9-B09C210628AE}"/>
                  </a:ext>
                </a:extLst>
              </p14:cNvPr>
              <p14:cNvContentPartPr/>
              <p14:nvPr/>
            </p14:nvContentPartPr>
            <p14:xfrm>
              <a:off x="3405751" y="7078324"/>
              <a:ext cx="140400" cy="413640"/>
            </p14:xfrm>
          </p:contentPart>
        </mc:Choice>
        <mc:Fallback xmlns="">
          <p:pic>
            <p:nvPicPr>
              <p:cNvPr id="94" name="Ink 93">
                <a:extLst>
                  <a:ext uri="{FF2B5EF4-FFF2-40B4-BE49-F238E27FC236}">
                    <a16:creationId xmlns:a16="http://schemas.microsoft.com/office/drawing/2014/main" id="{C13A2170-69B4-4753-AAB9-B09C210628AE}"/>
                  </a:ext>
                </a:extLst>
              </p:cNvPr>
              <p:cNvPicPr/>
              <p:nvPr/>
            </p:nvPicPr>
            <p:blipFill>
              <a:blip r:embed="rId95"/>
              <a:stretch>
                <a:fillRect/>
              </a:stretch>
            </p:blipFill>
            <p:spPr>
              <a:xfrm>
                <a:off x="3396751" y="7069684"/>
                <a:ext cx="15804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2" name="Ink 111">
                <a:extLst>
                  <a:ext uri="{FF2B5EF4-FFF2-40B4-BE49-F238E27FC236}">
                    <a16:creationId xmlns:a16="http://schemas.microsoft.com/office/drawing/2014/main" id="{BA6E5DCA-0DCB-411B-AB46-C99807443B75}"/>
                  </a:ext>
                </a:extLst>
              </p14:cNvPr>
              <p14:cNvContentPartPr/>
              <p14:nvPr/>
            </p14:nvContentPartPr>
            <p14:xfrm>
              <a:off x="3807151" y="7126564"/>
              <a:ext cx="162720" cy="454320"/>
            </p14:xfrm>
          </p:contentPart>
        </mc:Choice>
        <mc:Fallback xmlns="">
          <p:pic>
            <p:nvPicPr>
              <p:cNvPr id="112" name="Ink 111">
                <a:extLst>
                  <a:ext uri="{FF2B5EF4-FFF2-40B4-BE49-F238E27FC236}">
                    <a16:creationId xmlns:a16="http://schemas.microsoft.com/office/drawing/2014/main" id="{BA6E5DCA-0DCB-411B-AB46-C99807443B75}"/>
                  </a:ext>
                </a:extLst>
              </p:cNvPr>
              <p:cNvPicPr/>
              <p:nvPr/>
            </p:nvPicPr>
            <p:blipFill>
              <a:blip r:embed="rId97"/>
              <a:stretch>
                <a:fillRect/>
              </a:stretch>
            </p:blipFill>
            <p:spPr>
              <a:xfrm>
                <a:off x="3798151" y="7117924"/>
                <a:ext cx="180360" cy="471960"/>
              </a:xfrm>
              <a:prstGeom prst="rect">
                <a:avLst/>
              </a:prstGeom>
            </p:spPr>
          </p:pic>
        </mc:Fallback>
      </mc:AlternateContent>
      <p:grpSp>
        <p:nvGrpSpPr>
          <p:cNvPr id="161" name="Group 160">
            <a:extLst>
              <a:ext uri="{FF2B5EF4-FFF2-40B4-BE49-F238E27FC236}">
                <a16:creationId xmlns:a16="http://schemas.microsoft.com/office/drawing/2014/main" id="{8B8679A2-C7FC-49D8-83B7-86C5D7C09278}"/>
              </a:ext>
            </a:extLst>
          </p:cNvPr>
          <p:cNvGrpSpPr/>
          <p:nvPr/>
        </p:nvGrpSpPr>
        <p:grpSpPr>
          <a:xfrm>
            <a:off x="4883911" y="6977996"/>
            <a:ext cx="571680" cy="334440"/>
            <a:chOff x="4883911" y="6977996"/>
            <a:chExt cx="571680" cy="334440"/>
          </a:xfrm>
        </p:grpSpPr>
        <mc:AlternateContent xmlns:mc="http://schemas.openxmlformats.org/markup-compatibility/2006" xmlns:p14="http://schemas.microsoft.com/office/powerpoint/2010/main">
          <mc:Choice Requires="p14">
            <p:contentPart p14:bwMode="auto" r:id="rId98">
              <p14:nvContentPartPr>
                <p14:cNvPr id="159" name="Ink 158">
                  <a:extLst>
                    <a:ext uri="{FF2B5EF4-FFF2-40B4-BE49-F238E27FC236}">
                      <a16:creationId xmlns:a16="http://schemas.microsoft.com/office/drawing/2014/main" id="{6D74F85F-3C4E-4514-8117-9A17005B96A0}"/>
                    </a:ext>
                  </a:extLst>
                </p14:cNvPr>
                <p14:cNvContentPartPr/>
                <p14:nvPr/>
              </p14:nvContentPartPr>
              <p14:xfrm>
                <a:off x="4883911" y="6977996"/>
                <a:ext cx="209520" cy="334440"/>
              </p14:xfrm>
            </p:contentPart>
          </mc:Choice>
          <mc:Fallback xmlns="">
            <p:pic>
              <p:nvPicPr>
                <p:cNvPr id="159" name="Ink 158">
                  <a:extLst>
                    <a:ext uri="{FF2B5EF4-FFF2-40B4-BE49-F238E27FC236}">
                      <a16:creationId xmlns:a16="http://schemas.microsoft.com/office/drawing/2014/main" id="{6D74F85F-3C4E-4514-8117-9A17005B96A0}"/>
                    </a:ext>
                  </a:extLst>
                </p:cNvPr>
                <p:cNvPicPr/>
                <p:nvPr/>
              </p:nvPicPr>
              <p:blipFill>
                <a:blip r:embed="rId99"/>
                <a:stretch>
                  <a:fillRect/>
                </a:stretch>
              </p:blipFill>
              <p:spPr>
                <a:xfrm>
                  <a:off x="4875271" y="6968996"/>
                  <a:ext cx="22716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60" name="Ink 159">
                  <a:extLst>
                    <a:ext uri="{FF2B5EF4-FFF2-40B4-BE49-F238E27FC236}">
                      <a16:creationId xmlns:a16="http://schemas.microsoft.com/office/drawing/2014/main" id="{2BB8BCD3-E2DD-4A3D-AD0C-1DD6BD05AAF0}"/>
                    </a:ext>
                  </a:extLst>
                </p14:cNvPr>
                <p14:cNvContentPartPr/>
                <p14:nvPr/>
              </p14:nvContentPartPr>
              <p14:xfrm>
                <a:off x="5213311" y="7146116"/>
                <a:ext cx="242280" cy="145440"/>
              </p14:xfrm>
            </p:contentPart>
          </mc:Choice>
          <mc:Fallback xmlns="">
            <p:pic>
              <p:nvPicPr>
                <p:cNvPr id="160" name="Ink 159">
                  <a:extLst>
                    <a:ext uri="{FF2B5EF4-FFF2-40B4-BE49-F238E27FC236}">
                      <a16:creationId xmlns:a16="http://schemas.microsoft.com/office/drawing/2014/main" id="{2BB8BCD3-E2DD-4A3D-AD0C-1DD6BD05AAF0}"/>
                    </a:ext>
                  </a:extLst>
                </p:cNvPr>
                <p:cNvPicPr/>
                <p:nvPr/>
              </p:nvPicPr>
              <p:blipFill>
                <a:blip r:embed="rId101"/>
                <a:stretch>
                  <a:fillRect/>
                </a:stretch>
              </p:blipFill>
              <p:spPr>
                <a:xfrm>
                  <a:off x="5204671" y="7137116"/>
                  <a:ext cx="259920" cy="163080"/>
                </a:xfrm>
                <a:prstGeom prst="rect">
                  <a:avLst/>
                </a:prstGeom>
              </p:spPr>
            </p:pic>
          </mc:Fallback>
        </mc:AlternateContent>
      </p:grpSp>
      <p:grpSp>
        <p:nvGrpSpPr>
          <p:cNvPr id="164" name="Group 163">
            <a:extLst>
              <a:ext uri="{FF2B5EF4-FFF2-40B4-BE49-F238E27FC236}">
                <a16:creationId xmlns:a16="http://schemas.microsoft.com/office/drawing/2014/main" id="{D94A1FB1-0DE5-4F77-AA0D-513681EF6420}"/>
              </a:ext>
            </a:extLst>
          </p:cNvPr>
          <p:cNvGrpSpPr/>
          <p:nvPr/>
        </p:nvGrpSpPr>
        <p:grpSpPr>
          <a:xfrm>
            <a:off x="6258391" y="7133156"/>
            <a:ext cx="859320" cy="184320"/>
            <a:chOff x="6258391" y="7133156"/>
            <a:chExt cx="859320" cy="184320"/>
          </a:xfrm>
        </p:grpSpPr>
        <mc:AlternateContent xmlns:mc="http://schemas.openxmlformats.org/markup-compatibility/2006" xmlns:p14="http://schemas.microsoft.com/office/powerpoint/2010/main">
          <mc:Choice Requires="p14">
            <p:contentPart p14:bwMode="auto" r:id="rId102">
              <p14:nvContentPartPr>
                <p14:cNvPr id="162" name="Ink 161">
                  <a:extLst>
                    <a:ext uri="{FF2B5EF4-FFF2-40B4-BE49-F238E27FC236}">
                      <a16:creationId xmlns:a16="http://schemas.microsoft.com/office/drawing/2014/main" id="{09BFB375-DF1C-4415-A0B7-DDFB55F0DF8F}"/>
                    </a:ext>
                  </a:extLst>
                </p14:cNvPr>
                <p14:cNvContentPartPr/>
                <p14:nvPr/>
              </p14:nvContentPartPr>
              <p14:xfrm>
                <a:off x="6258391" y="7133156"/>
                <a:ext cx="198360" cy="184320"/>
              </p14:xfrm>
            </p:contentPart>
          </mc:Choice>
          <mc:Fallback xmlns="">
            <p:pic>
              <p:nvPicPr>
                <p:cNvPr id="162" name="Ink 161">
                  <a:extLst>
                    <a:ext uri="{FF2B5EF4-FFF2-40B4-BE49-F238E27FC236}">
                      <a16:creationId xmlns:a16="http://schemas.microsoft.com/office/drawing/2014/main" id="{09BFB375-DF1C-4415-A0B7-DDFB55F0DF8F}"/>
                    </a:ext>
                  </a:extLst>
                </p:cNvPr>
                <p:cNvPicPr/>
                <p:nvPr/>
              </p:nvPicPr>
              <p:blipFill>
                <a:blip r:embed="rId103"/>
                <a:stretch>
                  <a:fillRect/>
                </a:stretch>
              </p:blipFill>
              <p:spPr>
                <a:xfrm>
                  <a:off x="6249751" y="7124516"/>
                  <a:ext cx="2160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63" name="Ink 162">
                  <a:extLst>
                    <a:ext uri="{FF2B5EF4-FFF2-40B4-BE49-F238E27FC236}">
                      <a16:creationId xmlns:a16="http://schemas.microsoft.com/office/drawing/2014/main" id="{FA0B731F-E9EF-4495-A53C-98C761C018E8}"/>
                    </a:ext>
                  </a:extLst>
                </p14:cNvPr>
                <p14:cNvContentPartPr/>
                <p14:nvPr/>
              </p14:nvContentPartPr>
              <p14:xfrm>
                <a:off x="6542071" y="7169156"/>
                <a:ext cx="575640" cy="135360"/>
              </p14:xfrm>
            </p:contentPart>
          </mc:Choice>
          <mc:Fallback xmlns="">
            <p:pic>
              <p:nvPicPr>
                <p:cNvPr id="163" name="Ink 162">
                  <a:extLst>
                    <a:ext uri="{FF2B5EF4-FFF2-40B4-BE49-F238E27FC236}">
                      <a16:creationId xmlns:a16="http://schemas.microsoft.com/office/drawing/2014/main" id="{FA0B731F-E9EF-4495-A53C-98C761C018E8}"/>
                    </a:ext>
                  </a:extLst>
                </p:cNvPr>
                <p:cNvPicPr/>
                <p:nvPr/>
              </p:nvPicPr>
              <p:blipFill>
                <a:blip r:embed="rId105"/>
                <a:stretch>
                  <a:fillRect/>
                </a:stretch>
              </p:blipFill>
              <p:spPr>
                <a:xfrm>
                  <a:off x="6533431" y="7160516"/>
                  <a:ext cx="593280" cy="153000"/>
                </a:xfrm>
                <a:prstGeom prst="rect">
                  <a:avLst/>
                </a:prstGeom>
              </p:spPr>
            </p:pic>
          </mc:Fallback>
        </mc:AlternateContent>
      </p:grpSp>
    </p:spTree>
    <p:extLst>
      <p:ext uri="{BB962C8B-B14F-4D97-AF65-F5344CB8AC3E}">
        <p14:creationId xmlns:p14="http://schemas.microsoft.com/office/powerpoint/2010/main" val="3087968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 </a:t>
            </a:r>
          </a:p>
        </p:txBody>
      </p:sp>
      <p:sp>
        <p:nvSpPr>
          <p:cNvPr id="145" name="PlaceHolder 2"/>
          <p:cNvSpPr>
            <a:spLocks noGrp="1"/>
          </p:cNvSpPr>
          <p:nvPr>
            <p:ph/>
          </p:nvPr>
        </p:nvSpPr>
        <p:spPr>
          <a:xfrm>
            <a:off x="504000" y="1769040"/>
            <a:ext cx="9071640" cy="473616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În cazul circuitelor reale, mărimea de ordin a numărul variabilelor de intrare a unei funcţii booleene poate să ajungă la un ordin de 1000 sau și mai mare. </a:t>
            </a:r>
          </a:p>
          <a:p>
            <a:pPr marL="432000" indent="-324000">
              <a:spcAft>
                <a:spcPts val="1414"/>
              </a:spcAft>
              <a:buClr>
                <a:srgbClr val="000000"/>
              </a:buClr>
              <a:buSzPct val="45000"/>
              <a:buFont typeface="Wingdings" charset="2"/>
              <a:buChar char=""/>
            </a:pPr>
            <a:r>
              <a:rPr lang="en-US" sz="3200" b="0" strike="noStrike" spc="-1">
                <a:latin typeface="Arial"/>
              </a:rPr>
              <a:t>Minimizarea euristică nu caută o acoperire minimă, ci o acoperire destul de bună. </a:t>
            </a:r>
          </a:p>
          <a:p>
            <a:pPr marL="432000" indent="-324000">
              <a:spcAft>
                <a:spcPts val="1414"/>
              </a:spcAft>
              <a:buClr>
                <a:srgbClr val="000000"/>
              </a:buClr>
              <a:buSzPct val="45000"/>
              <a:buFont typeface="Wingdings" charset="2"/>
              <a:buChar char=""/>
            </a:pPr>
            <a:r>
              <a:rPr lang="en-US" sz="3200" b="0" strike="noStrike" spc="-1">
                <a:latin typeface="Arial"/>
              </a:rPr>
              <a:t>Minimizarea funcţiilor se face iterativ, prin aplicarea operatorilor de expandare, neredundanţă şi reducere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49160" y="30996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 </a:t>
            </a:r>
          </a:p>
        </p:txBody>
      </p:sp>
      <p:sp>
        <p:nvSpPr>
          <p:cNvPr id="147"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134"/>
              </a:spcAft>
              <a:buClr>
                <a:srgbClr val="000000"/>
              </a:buClr>
              <a:buSzPct val="45000"/>
              <a:buFont typeface="Wingdings" charset="2"/>
              <a:buChar char=""/>
            </a:pPr>
            <a:r>
              <a:rPr lang="en-US" sz="3200" b="0" strike="noStrike" spc="-1">
                <a:latin typeface="Arial"/>
              </a:rPr>
              <a:t>Exemplu</a:t>
            </a:r>
          </a:p>
          <a:p>
            <a:pPr marL="432000" indent="-324000">
              <a:spcAft>
                <a:spcPts val="1414"/>
              </a:spcAft>
              <a:buClr>
                <a:srgbClr val="000000"/>
              </a:buClr>
              <a:buSzPct val="45000"/>
              <a:buFont typeface="Wingdings" charset="2"/>
              <a:buChar char=""/>
            </a:pPr>
            <a:r>
              <a:rPr lang="en-US" sz="3200" b="0" strike="noStrike" spc="-1">
                <a:latin typeface="Arial"/>
              </a:rPr>
              <a:t>Se proneşte de la o acoperire oarecare, poate fi şi definiţia funcţiei </a:t>
            </a:r>
          </a:p>
        </p:txBody>
      </p:sp>
      <p:graphicFrame>
        <p:nvGraphicFramePr>
          <p:cNvPr id="148" name="Table 147"/>
          <p:cNvGraphicFramePr/>
          <p:nvPr/>
        </p:nvGraphicFramePr>
        <p:xfrm>
          <a:off x="1895760" y="4017960"/>
          <a:ext cx="6332040" cy="2100960"/>
        </p:xfrm>
        <a:graphic>
          <a:graphicData uri="http://schemas.openxmlformats.org/drawingml/2006/table">
            <a:tbl>
              <a:tblPr/>
              <a:tblGrid>
                <a:gridCol w="496440">
                  <a:extLst>
                    <a:ext uri="{9D8B030D-6E8A-4147-A177-3AD203B41FA5}">
                      <a16:colId xmlns:a16="http://schemas.microsoft.com/office/drawing/2014/main" val="20000"/>
                    </a:ext>
                  </a:extLst>
                </a:gridCol>
                <a:gridCol w="496800">
                  <a:extLst>
                    <a:ext uri="{9D8B030D-6E8A-4147-A177-3AD203B41FA5}">
                      <a16:colId xmlns:a16="http://schemas.microsoft.com/office/drawing/2014/main" val="20001"/>
                    </a:ext>
                  </a:extLst>
                </a:gridCol>
                <a:gridCol w="496440">
                  <a:extLst>
                    <a:ext uri="{9D8B030D-6E8A-4147-A177-3AD203B41FA5}">
                      <a16:colId xmlns:a16="http://schemas.microsoft.com/office/drawing/2014/main" val="20002"/>
                    </a:ext>
                  </a:extLst>
                </a:gridCol>
                <a:gridCol w="477000">
                  <a:extLst>
                    <a:ext uri="{9D8B030D-6E8A-4147-A177-3AD203B41FA5}">
                      <a16:colId xmlns:a16="http://schemas.microsoft.com/office/drawing/2014/main" val="20003"/>
                    </a:ext>
                  </a:extLst>
                </a:gridCol>
                <a:gridCol w="497160">
                  <a:extLst>
                    <a:ext uri="{9D8B030D-6E8A-4147-A177-3AD203B41FA5}">
                      <a16:colId xmlns:a16="http://schemas.microsoft.com/office/drawing/2014/main" val="20004"/>
                    </a:ext>
                  </a:extLst>
                </a:gridCol>
                <a:gridCol w="961920">
                  <a:extLst>
                    <a:ext uri="{9D8B030D-6E8A-4147-A177-3AD203B41FA5}">
                      <a16:colId xmlns:a16="http://schemas.microsoft.com/office/drawing/2014/main" val="20005"/>
                    </a:ext>
                  </a:extLst>
                </a:gridCol>
                <a:gridCol w="1006560">
                  <a:extLst>
                    <a:ext uri="{9D8B030D-6E8A-4147-A177-3AD203B41FA5}">
                      <a16:colId xmlns:a16="http://schemas.microsoft.com/office/drawing/2014/main" val="20006"/>
                    </a:ext>
                  </a:extLst>
                </a:gridCol>
                <a:gridCol w="372600">
                  <a:extLst>
                    <a:ext uri="{9D8B030D-6E8A-4147-A177-3AD203B41FA5}">
                      <a16:colId xmlns:a16="http://schemas.microsoft.com/office/drawing/2014/main" val="20007"/>
                    </a:ext>
                  </a:extLst>
                </a:gridCol>
                <a:gridCol w="1527480">
                  <a:extLst>
                    <a:ext uri="{9D8B030D-6E8A-4147-A177-3AD203B41FA5}">
                      <a16:colId xmlns:a16="http://schemas.microsoft.com/office/drawing/2014/main" val="20008"/>
                    </a:ext>
                  </a:extLst>
                </a:gridCol>
              </a:tblGrid>
              <a:tr h="3499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abcd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implicant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0-10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9920">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1001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9920">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1101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517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
        <p:nvSpPr>
          <p:cNvPr id="149" name="Flowchart: Alternate Process 148"/>
          <p:cNvSpPr/>
          <p:nvPr/>
        </p:nvSpPr>
        <p:spPr>
          <a:xfrm>
            <a:off x="2473200" y="439380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50" name="Flowchart: Alternate Process 149"/>
          <p:cNvSpPr/>
          <p:nvPr/>
        </p:nvSpPr>
        <p:spPr>
          <a:xfrm>
            <a:off x="3474720" y="512532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51" name="Flowchart: Alternate Process 150"/>
          <p:cNvSpPr/>
          <p:nvPr/>
        </p:nvSpPr>
        <p:spPr>
          <a:xfrm>
            <a:off x="2468880" y="5394960"/>
            <a:ext cx="81864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52" name="Flowchart: Alternate Process 151"/>
          <p:cNvSpPr/>
          <p:nvPr/>
        </p:nvSpPr>
        <p:spPr>
          <a:xfrm>
            <a:off x="3474720" y="4754880"/>
            <a:ext cx="36576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53" name="Flowchart: Alternate Process 152"/>
          <p:cNvSpPr/>
          <p:nvPr/>
        </p:nvSpPr>
        <p:spPr>
          <a:xfrm>
            <a:off x="3927600" y="4754880"/>
            <a:ext cx="36576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 </a:t>
            </a:r>
          </a:p>
        </p:txBody>
      </p:sp>
      <p:sp>
        <p:nvSpPr>
          <p:cNvPr id="155"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 </a:t>
            </a:r>
          </a:p>
          <a:p>
            <a:pPr marL="864000" lvl="1" indent="-324000">
              <a:spcAft>
                <a:spcPts val="1134"/>
              </a:spcAft>
              <a:buClr>
                <a:srgbClr val="000000"/>
              </a:buClr>
              <a:buSzPct val="75000"/>
              <a:buFont typeface="Symbol" charset="2"/>
              <a:buChar char=""/>
            </a:pPr>
            <a:r>
              <a:rPr lang="en-US" sz="2800" b="0" strike="noStrike" spc="-1">
                <a:latin typeface="Arial"/>
              </a:rPr>
              <a:t>Expandare, acest operator calculează o acoperire primă şi minimală în raport cu conţinerea într-un singur implicant. Implicanţii care formează acoperirea sunt procesaţi rând pe rând. Fiecare implicant care nu este prim este expandat într- un implicant prim, adică este înlocuit printr-un implicant prim care-l conţine. Consecutiv, toţi implicanţii din acoperire (cei încă ne-procesaţi) care sunt conţinuţi în acest implicant prim sunt îndepărtaţi.</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 </a:t>
            </a:r>
          </a:p>
        </p:txBody>
      </p:sp>
      <p:sp>
        <p:nvSpPr>
          <p:cNvPr id="157"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134"/>
              </a:spcAft>
              <a:buClr>
                <a:srgbClr val="000000"/>
              </a:buClr>
              <a:buSzPct val="45000"/>
              <a:buFont typeface="Wingdings" charset="2"/>
              <a:buChar char=""/>
            </a:pPr>
            <a:r>
              <a:rPr lang="en-US" sz="3200" b="0" strike="noStrike" spc="-1">
                <a:latin typeface="Arial"/>
              </a:rPr>
              <a:t>Exemplu</a:t>
            </a:r>
          </a:p>
          <a:p>
            <a:pPr marL="432000" indent="-324000">
              <a:spcAft>
                <a:spcPts val="1414"/>
              </a:spcAft>
              <a:buClr>
                <a:srgbClr val="000000"/>
              </a:buClr>
              <a:buSzPct val="45000"/>
              <a:buFont typeface="Wingdings" charset="2"/>
              <a:buChar char=""/>
            </a:pPr>
            <a:r>
              <a:rPr lang="en-US" sz="3200" b="0" strike="noStrike" spc="-1">
                <a:latin typeface="Arial"/>
              </a:rPr>
              <a:t>După expandare</a:t>
            </a:r>
          </a:p>
        </p:txBody>
      </p:sp>
      <p:graphicFrame>
        <p:nvGraphicFramePr>
          <p:cNvPr id="158" name="Table 157"/>
          <p:cNvGraphicFramePr/>
          <p:nvPr/>
        </p:nvGraphicFramePr>
        <p:xfrm>
          <a:off x="1895760" y="4017960"/>
          <a:ext cx="6332040" cy="2100960"/>
        </p:xfrm>
        <a:graphic>
          <a:graphicData uri="http://schemas.openxmlformats.org/drawingml/2006/table">
            <a:tbl>
              <a:tblPr/>
              <a:tblGrid>
                <a:gridCol w="496440">
                  <a:extLst>
                    <a:ext uri="{9D8B030D-6E8A-4147-A177-3AD203B41FA5}">
                      <a16:colId xmlns:a16="http://schemas.microsoft.com/office/drawing/2014/main" val="20000"/>
                    </a:ext>
                  </a:extLst>
                </a:gridCol>
                <a:gridCol w="496800">
                  <a:extLst>
                    <a:ext uri="{9D8B030D-6E8A-4147-A177-3AD203B41FA5}">
                      <a16:colId xmlns:a16="http://schemas.microsoft.com/office/drawing/2014/main" val="20001"/>
                    </a:ext>
                  </a:extLst>
                </a:gridCol>
                <a:gridCol w="496440">
                  <a:extLst>
                    <a:ext uri="{9D8B030D-6E8A-4147-A177-3AD203B41FA5}">
                      <a16:colId xmlns:a16="http://schemas.microsoft.com/office/drawing/2014/main" val="20002"/>
                    </a:ext>
                  </a:extLst>
                </a:gridCol>
                <a:gridCol w="477000">
                  <a:extLst>
                    <a:ext uri="{9D8B030D-6E8A-4147-A177-3AD203B41FA5}">
                      <a16:colId xmlns:a16="http://schemas.microsoft.com/office/drawing/2014/main" val="20003"/>
                    </a:ext>
                  </a:extLst>
                </a:gridCol>
                <a:gridCol w="497160">
                  <a:extLst>
                    <a:ext uri="{9D8B030D-6E8A-4147-A177-3AD203B41FA5}">
                      <a16:colId xmlns:a16="http://schemas.microsoft.com/office/drawing/2014/main" val="20004"/>
                    </a:ext>
                  </a:extLst>
                </a:gridCol>
                <a:gridCol w="961920">
                  <a:extLst>
                    <a:ext uri="{9D8B030D-6E8A-4147-A177-3AD203B41FA5}">
                      <a16:colId xmlns:a16="http://schemas.microsoft.com/office/drawing/2014/main" val="20005"/>
                    </a:ext>
                  </a:extLst>
                </a:gridCol>
                <a:gridCol w="1006560">
                  <a:extLst>
                    <a:ext uri="{9D8B030D-6E8A-4147-A177-3AD203B41FA5}">
                      <a16:colId xmlns:a16="http://schemas.microsoft.com/office/drawing/2014/main" val="20006"/>
                    </a:ext>
                  </a:extLst>
                </a:gridCol>
                <a:gridCol w="372600">
                  <a:extLst>
                    <a:ext uri="{9D8B030D-6E8A-4147-A177-3AD203B41FA5}">
                      <a16:colId xmlns:a16="http://schemas.microsoft.com/office/drawing/2014/main" val="20007"/>
                    </a:ext>
                  </a:extLst>
                </a:gridCol>
                <a:gridCol w="1527480">
                  <a:extLst>
                    <a:ext uri="{9D8B030D-6E8A-4147-A177-3AD203B41FA5}">
                      <a16:colId xmlns:a16="http://schemas.microsoft.com/office/drawing/2014/main" val="20008"/>
                    </a:ext>
                  </a:extLst>
                </a:gridCol>
              </a:tblGrid>
              <a:tr h="3499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abcd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implicant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9920">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9920">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517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
        <p:nvSpPr>
          <p:cNvPr id="159" name="Flowchart: Alternate Process 158"/>
          <p:cNvSpPr/>
          <p:nvPr/>
        </p:nvSpPr>
        <p:spPr>
          <a:xfrm>
            <a:off x="2473200" y="439380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60" name="Flowchart: Alternate Process 159"/>
          <p:cNvSpPr/>
          <p:nvPr/>
        </p:nvSpPr>
        <p:spPr>
          <a:xfrm>
            <a:off x="3474720" y="512532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61" name="Flowchart: Alternate Process 160"/>
          <p:cNvSpPr/>
          <p:nvPr/>
        </p:nvSpPr>
        <p:spPr>
          <a:xfrm>
            <a:off x="2468880" y="5394960"/>
            <a:ext cx="182448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62" name="Flowchart: Alternate Process 161"/>
          <p:cNvSpPr/>
          <p:nvPr/>
        </p:nvSpPr>
        <p:spPr>
          <a:xfrm>
            <a:off x="2473200" y="4754880"/>
            <a:ext cx="182016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63" name="Flowchart: Alternate Process 162"/>
          <p:cNvSpPr/>
          <p:nvPr/>
        </p:nvSpPr>
        <p:spPr>
          <a:xfrm>
            <a:off x="3566160" y="4755240"/>
            <a:ext cx="640080" cy="54828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p:nvPr>
        </p:nvSpPr>
        <p:spPr>
          <a:xfrm>
            <a:off x="504000" y="1769040"/>
            <a:ext cx="4426560" cy="550836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Greu de utilizat pentru funcţii cu mai multe variabile </a:t>
            </a:r>
          </a:p>
          <a:p>
            <a:pPr marL="432000" indent="-324000">
              <a:spcAft>
                <a:spcPts val="1414"/>
              </a:spcAft>
              <a:buClr>
                <a:srgbClr val="000000"/>
              </a:buClr>
              <a:buSzPct val="45000"/>
              <a:buFont typeface="Wingdings" charset="2"/>
              <a:buChar char=""/>
            </a:pPr>
            <a:r>
              <a:rPr lang="en-US" sz="3200" b="0" strike="noStrike" spc="-1">
                <a:latin typeface="Arial"/>
              </a:rPr>
              <a:t>Reprezentare grafică, important din punct de vedere istoric – a condus la diagrame Karnaugh</a:t>
            </a:r>
          </a:p>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O funcţie Y, cu trei variabile A, B şi C</a:t>
            </a:r>
          </a:p>
        </p:txBody>
      </p:sp>
      <p:sp>
        <p:nvSpPr>
          <p:cNvPr id="49" name="PlaceHolder 2"/>
          <p:cNvSpPr>
            <a:spLocks noGrp="1"/>
          </p:cNvSpPr>
          <p:nvPr>
            <p:ph/>
          </p:nvPr>
        </p:nvSpPr>
        <p:spPr>
          <a:xfrm>
            <a:off x="5151960" y="1769040"/>
            <a:ext cx="4426560" cy="498924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a:t>
            </a:r>
          </a:p>
        </p:txBody>
      </p:sp>
      <p:sp>
        <p:nvSpPr>
          <p:cNvPr id="165"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Minimizare euristică </a:t>
            </a:r>
          </a:p>
          <a:p>
            <a:pPr marL="864000" lvl="1" indent="-324000">
              <a:spcAft>
                <a:spcPts val="1134"/>
              </a:spcAft>
              <a:buClr>
                <a:srgbClr val="000000"/>
              </a:buClr>
              <a:buSzPct val="75000"/>
              <a:buFont typeface="Symbol" charset="2"/>
              <a:buChar char=""/>
            </a:pPr>
            <a:r>
              <a:rPr lang="en-US" sz="2800" b="0" strike="noStrike" spc="-1">
                <a:latin typeface="Arial"/>
              </a:rPr>
              <a:t>Exemplu </a:t>
            </a:r>
          </a:p>
          <a:p>
            <a:pPr marL="1296000" lvl="2" indent="-288000">
              <a:spcAft>
                <a:spcPts val="850"/>
              </a:spcAft>
              <a:buClr>
                <a:srgbClr val="000000"/>
              </a:buClr>
              <a:buSzPct val="45000"/>
              <a:buFont typeface="Wingdings" charset="2"/>
              <a:buChar char=""/>
            </a:pPr>
            <a:r>
              <a:rPr lang="en-US" sz="2400" b="0" strike="noStrike" spc="-1">
                <a:latin typeface="Arial"/>
              </a:rPr>
              <a:t>iredundant, are drept acţiune calculul unei acoperiri iredundante. Operatorul alege un subset al implicanţilor astfel încât nici un implicant al acestui subset nu este acoperit de ceilalţi implicanţi din subset.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a:t>
            </a:r>
          </a:p>
        </p:txBody>
      </p:sp>
      <p:sp>
        <p:nvSpPr>
          <p:cNvPr id="167"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134"/>
              </a:spcAft>
              <a:buClr>
                <a:srgbClr val="000000"/>
              </a:buClr>
              <a:buSzPct val="45000"/>
              <a:buFont typeface="Wingdings" charset="2"/>
              <a:buChar char=""/>
            </a:pPr>
            <a:r>
              <a:rPr lang="en-US" sz="3200" b="0" strike="noStrike" spc="-1">
                <a:latin typeface="Arial"/>
              </a:rPr>
              <a:t>Exemplu</a:t>
            </a:r>
          </a:p>
          <a:p>
            <a:pPr marL="432000" indent="-324000">
              <a:spcAft>
                <a:spcPts val="1414"/>
              </a:spcAft>
              <a:buClr>
                <a:srgbClr val="000000"/>
              </a:buClr>
              <a:buSzPct val="45000"/>
              <a:buFont typeface="Wingdings" charset="2"/>
              <a:buChar char=""/>
            </a:pPr>
            <a:r>
              <a:rPr lang="en-US" sz="3200" b="0" strike="noStrike" spc="-1">
                <a:latin typeface="Arial"/>
              </a:rPr>
              <a:t>După iredundant</a:t>
            </a:r>
          </a:p>
        </p:txBody>
      </p:sp>
      <p:graphicFrame>
        <p:nvGraphicFramePr>
          <p:cNvPr id="168" name="Table 167"/>
          <p:cNvGraphicFramePr/>
          <p:nvPr/>
        </p:nvGraphicFramePr>
        <p:xfrm>
          <a:off x="1895760" y="4017960"/>
          <a:ext cx="6332040" cy="2100960"/>
        </p:xfrm>
        <a:graphic>
          <a:graphicData uri="http://schemas.openxmlformats.org/drawingml/2006/table">
            <a:tbl>
              <a:tblPr/>
              <a:tblGrid>
                <a:gridCol w="496440">
                  <a:extLst>
                    <a:ext uri="{9D8B030D-6E8A-4147-A177-3AD203B41FA5}">
                      <a16:colId xmlns:a16="http://schemas.microsoft.com/office/drawing/2014/main" val="20000"/>
                    </a:ext>
                  </a:extLst>
                </a:gridCol>
                <a:gridCol w="496800">
                  <a:extLst>
                    <a:ext uri="{9D8B030D-6E8A-4147-A177-3AD203B41FA5}">
                      <a16:colId xmlns:a16="http://schemas.microsoft.com/office/drawing/2014/main" val="20001"/>
                    </a:ext>
                  </a:extLst>
                </a:gridCol>
                <a:gridCol w="496440">
                  <a:extLst>
                    <a:ext uri="{9D8B030D-6E8A-4147-A177-3AD203B41FA5}">
                      <a16:colId xmlns:a16="http://schemas.microsoft.com/office/drawing/2014/main" val="20002"/>
                    </a:ext>
                  </a:extLst>
                </a:gridCol>
                <a:gridCol w="477000">
                  <a:extLst>
                    <a:ext uri="{9D8B030D-6E8A-4147-A177-3AD203B41FA5}">
                      <a16:colId xmlns:a16="http://schemas.microsoft.com/office/drawing/2014/main" val="20003"/>
                    </a:ext>
                  </a:extLst>
                </a:gridCol>
                <a:gridCol w="497160">
                  <a:extLst>
                    <a:ext uri="{9D8B030D-6E8A-4147-A177-3AD203B41FA5}">
                      <a16:colId xmlns:a16="http://schemas.microsoft.com/office/drawing/2014/main" val="20004"/>
                    </a:ext>
                  </a:extLst>
                </a:gridCol>
                <a:gridCol w="961920">
                  <a:extLst>
                    <a:ext uri="{9D8B030D-6E8A-4147-A177-3AD203B41FA5}">
                      <a16:colId xmlns:a16="http://schemas.microsoft.com/office/drawing/2014/main" val="20005"/>
                    </a:ext>
                  </a:extLst>
                </a:gridCol>
                <a:gridCol w="1006560">
                  <a:extLst>
                    <a:ext uri="{9D8B030D-6E8A-4147-A177-3AD203B41FA5}">
                      <a16:colId xmlns:a16="http://schemas.microsoft.com/office/drawing/2014/main" val="20006"/>
                    </a:ext>
                  </a:extLst>
                </a:gridCol>
                <a:gridCol w="372600">
                  <a:extLst>
                    <a:ext uri="{9D8B030D-6E8A-4147-A177-3AD203B41FA5}">
                      <a16:colId xmlns:a16="http://schemas.microsoft.com/office/drawing/2014/main" val="20007"/>
                    </a:ext>
                  </a:extLst>
                </a:gridCol>
                <a:gridCol w="1527480">
                  <a:extLst>
                    <a:ext uri="{9D8B030D-6E8A-4147-A177-3AD203B41FA5}">
                      <a16:colId xmlns:a16="http://schemas.microsoft.com/office/drawing/2014/main" val="20008"/>
                    </a:ext>
                  </a:extLst>
                </a:gridCol>
              </a:tblGrid>
              <a:tr h="3499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abcd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implicant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9920">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9920">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517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
        <p:nvSpPr>
          <p:cNvPr id="169" name="Flowchart: Alternate Process 168"/>
          <p:cNvSpPr/>
          <p:nvPr/>
        </p:nvSpPr>
        <p:spPr>
          <a:xfrm>
            <a:off x="2473200" y="439380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70" name="Flowchart: Alternate Process 169"/>
          <p:cNvSpPr/>
          <p:nvPr/>
        </p:nvSpPr>
        <p:spPr>
          <a:xfrm>
            <a:off x="3474720" y="512532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71" name="Flowchart: Alternate Process 170"/>
          <p:cNvSpPr/>
          <p:nvPr/>
        </p:nvSpPr>
        <p:spPr>
          <a:xfrm>
            <a:off x="2468880" y="5394960"/>
            <a:ext cx="182448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72" name="Flowchart: Alternate Process 171"/>
          <p:cNvSpPr/>
          <p:nvPr/>
        </p:nvSpPr>
        <p:spPr>
          <a:xfrm>
            <a:off x="2473200" y="4754880"/>
            <a:ext cx="182016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a:t>
            </a:r>
          </a:p>
        </p:txBody>
      </p:sp>
      <p:sp>
        <p:nvSpPr>
          <p:cNvPr id="174"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Minimizare euristică </a:t>
            </a:r>
          </a:p>
          <a:p>
            <a:pPr marL="864000" lvl="1" indent="-324000">
              <a:spcAft>
                <a:spcPts val="1134"/>
              </a:spcAft>
              <a:buClr>
                <a:srgbClr val="000000"/>
              </a:buClr>
              <a:buSzPct val="75000"/>
              <a:buFont typeface="Symbol" charset="2"/>
              <a:buChar char=""/>
            </a:pPr>
            <a:r>
              <a:rPr lang="en-US" sz="2800" b="0" strike="noStrike" spc="-1">
                <a:latin typeface="Arial"/>
              </a:rPr>
              <a:t>Exemplu </a:t>
            </a:r>
          </a:p>
          <a:p>
            <a:pPr marL="1296000" lvl="2" indent="-288000">
              <a:spcAft>
                <a:spcPts val="850"/>
              </a:spcAft>
              <a:buClr>
                <a:srgbClr val="000000"/>
              </a:buClr>
              <a:buSzPct val="45000"/>
              <a:buFont typeface="Wingdings" charset="2"/>
              <a:buChar char=""/>
            </a:pPr>
            <a:r>
              <a:rPr lang="en-US" sz="2400" b="0" strike="noStrike" spc="-1">
                <a:latin typeface="Arial"/>
              </a:rPr>
              <a:t>Reduce, este un operator care realizează transformarea unei acoperiri oarecare, într-o acoperire ne-primă dar de aceeaşi cardinalitate cu cea iniţială. Implicanţii sunt procesaţi unul câte unul. Acest operator încearcă să înlocuiască fiecare implicant printr-un altul care este conţinut în acesta, cu condiţia că implicanţii reduşi împreună cu cei rămaşi continuă să acopere funcţia.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a:t>
            </a:r>
          </a:p>
        </p:txBody>
      </p:sp>
      <p:sp>
        <p:nvSpPr>
          <p:cNvPr id="176"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134"/>
              </a:spcAft>
              <a:buClr>
                <a:srgbClr val="000000"/>
              </a:buClr>
              <a:buSzPct val="45000"/>
              <a:buFont typeface="Wingdings" charset="2"/>
              <a:buChar char=""/>
            </a:pPr>
            <a:r>
              <a:rPr lang="en-US" sz="3200" b="0" strike="noStrike" spc="-1">
                <a:latin typeface="Arial"/>
              </a:rPr>
              <a:t>Exemplu</a:t>
            </a:r>
          </a:p>
          <a:p>
            <a:pPr marL="432000" indent="-324000">
              <a:spcAft>
                <a:spcPts val="1414"/>
              </a:spcAft>
              <a:buClr>
                <a:srgbClr val="000000"/>
              </a:buClr>
              <a:buSzPct val="45000"/>
              <a:buFont typeface="Wingdings" charset="2"/>
              <a:buChar char=""/>
            </a:pPr>
            <a:r>
              <a:rPr lang="en-US" sz="3200" b="0" strike="noStrike" spc="-1">
                <a:latin typeface="Arial"/>
              </a:rPr>
              <a:t>După reducere</a:t>
            </a:r>
          </a:p>
        </p:txBody>
      </p:sp>
      <p:graphicFrame>
        <p:nvGraphicFramePr>
          <p:cNvPr id="177" name="Table 176"/>
          <p:cNvGraphicFramePr/>
          <p:nvPr/>
        </p:nvGraphicFramePr>
        <p:xfrm>
          <a:off x="1895760" y="4017960"/>
          <a:ext cx="6332040" cy="2100960"/>
        </p:xfrm>
        <a:graphic>
          <a:graphicData uri="http://schemas.openxmlformats.org/drawingml/2006/table">
            <a:tbl>
              <a:tblPr/>
              <a:tblGrid>
                <a:gridCol w="496440">
                  <a:extLst>
                    <a:ext uri="{9D8B030D-6E8A-4147-A177-3AD203B41FA5}">
                      <a16:colId xmlns:a16="http://schemas.microsoft.com/office/drawing/2014/main" val="20000"/>
                    </a:ext>
                  </a:extLst>
                </a:gridCol>
                <a:gridCol w="496800">
                  <a:extLst>
                    <a:ext uri="{9D8B030D-6E8A-4147-A177-3AD203B41FA5}">
                      <a16:colId xmlns:a16="http://schemas.microsoft.com/office/drawing/2014/main" val="20001"/>
                    </a:ext>
                  </a:extLst>
                </a:gridCol>
                <a:gridCol w="496440">
                  <a:extLst>
                    <a:ext uri="{9D8B030D-6E8A-4147-A177-3AD203B41FA5}">
                      <a16:colId xmlns:a16="http://schemas.microsoft.com/office/drawing/2014/main" val="20002"/>
                    </a:ext>
                  </a:extLst>
                </a:gridCol>
                <a:gridCol w="477000">
                  <a:extLst>
                    <a:ext uri="{9D8B030D-6E8A-4147-A177-3AD203B41FA5}">
                      <a16:colId xmlns:a16="http://schemas.microsoft.com/office/drawing/2014/main" val="20003"/>
                    </a:ext>
                  </a:extLst>
                </a:gridCol>
                <a:gridCol w="497160">
                  <a:extLst>
                    <a:ext uri="{9D8B030D-6E8A-4147-A177-3AD203B41FA5}">
                      <a16:colId xmlns:a16="http://schemas.microsoft.com/office/drawing/2014/main" val="20004"/>
                    </a:ext>
                  </a:extLst>
                </a:gridCol>
                <a:gridCol w="961920">
                  <a:extLst>
                    <a:ext uri="{9D8B030D-6E8A-4147-A177-3AD203B41FA5}">
                      <a16:colId xmlns:a16="http://schemas.microsoft.com/office/drawing/2014/main" val="20005"/>
                    </a:ext>
                  </a:extLst>
                </a:gridCol>
                <a:gridCol w="1006560">
                  <a:extLst>
                    <a:ext uri="{9D8B030D-6E8A-4147-A177-3AD203B41FA5}">
                      <a16:colId xmlns:a16="http://schemas.microsoft.com/office/drawing/2014/main" val="20006"/>
                    </a:ext>
                  </a:extLst>
                </a:gridCol>
                <a:gridCol w="372600">
                  <a:extLst>
                    <a:ext uri="{9D8B030D-6E8A-4147-A177-3AD203B41FA5}">
                      <a16:colId xmlns:a16="http://schemas.microsoft.com/office/drawing/2014/main" val="20007"/>
                    </a:ext>
                  </a:extLst>
                </a:gridCol>
                <a:gridCol w="1527480">
                  <a:extLst>
                    <a:ext uri="{9D8B030D-6E8A-4147-A177-3AD203B41FA5}">
                      <a16:colId xmlns:a16="http://schemas.microsoft.com/office/drawing/2014/main" val="20008"/>
                    </a:ext>
                  </a:extLst>
                </a:gridCol>
              </a:tblGrid>
              <a:tr h="3499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abcd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implicant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0-10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9920">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9920">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517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
        <p:nvSpPr>
          <p:cNvPr id="178" name="Flowchart: Alternate Process 177"/>
          <p:cNvSpPr/>
          <p:nvPr/>
        </p:nvSpPr>
        <p:spPr>
          <a:xfrm>
            <a:off x="2473200" y="439380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79" name="Flowchart: Alternate Process 178"/>
          <p:cNvSpPr/>
          <p:nvPr/>
        </p:nvSpPr>
        <p:spPr>
          <a:xfrm>
            <a:off x="3474720" y="512532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80" name="Flowchart: Alternate Process 179"/>
          <p:cNvSpPr/>
          <p:nvPr/>
        </p:nvSpPr>
        <p:spPr>
          <a:xfrm>
            <a:off x="2468880" y="5394960"/>
            <a:ext cx="91440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81" name="Flowchart: Alternate Process 180"/>
          <p:cNvSpPr/>
          <p:nvPr/>
        </p:nvSpPr>
        <p:spPr>
          <a:xfrm>
            <a:off x="3474720" y="4754880"/>
            <a:ext cx="81864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548640" y="274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a:t>
            </a:r>
          </a:p>
        </p:txBody>
      </p:sp>
      <p:sp>
        <p:nvSpPr>
          <p:cNvPr id="183"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134"/>
              </a:spcAft>
              <a:buClr>
                <a:srgbClr val="000000"/>
              </a:buClr>
              <a:buSzPct val="45000"/>
              <a:buFont typeface="Wingdings" charset="2"/>
              <a:buChar char=""/>
            </a:pPr>
            <a:r>
              <a:rPr lang="en-US" sz="3200" b="0" strike="noStrike" spc="-1">
                <a:latin typeface="Arial"/>
              </a:rPr>
              <a:t>Exemplu</a:t>
            </a:r>
          </a:p>
          <a:p>
            <a:pPr marL="432000" indent="-324000">
              <a:spcAft>
                <a:spcPts val="1414"/>
              </a:spcAft>
              <a:buClr>
                <a:srgbClr val="000000"/>
              </a:buClr>
              <a:buSzPct val="45000"/>
              <a:buFont typeface="Wingdings" charset="2"/>
              <a:buChar char=""/>
            </a:pPr>
            <a:r>
              <a:rPr lang="en-US" sz="3200" b="0" strike="noStrike" spc="-1">
                <a:latin typeface="Arial"/>
              </a:rPr>
              <a:t>Încă o operaţie de expandare</a:t>
            </a:r>
          </a:p>
        </p:txBody>
      </p:sp>
      <p:graphicFrame>
        <p:nvGraphicFramePr>
          <p:cNvPr id="184" name="Table 183"/>
          <p:cNvGraphicFramePr/>
          <p:nvPr/>
        </p:nvGraphicFramePr>
        <p:xfrm>
          <a:off x="1895760" y="4017960"/>
          <a:ext cx="6332040" cy="2100960"/>
        </p:xfrm>
        <a:graphic>
          <a:graphicData uri="http://schemas.openxmlformats.org/drawingml/2006/table">
            <a:tbl>
              <a:tblPr/>
              <a:tblGrid>
                <a:gridCol w="496440">
                  <a:extLst>
                    <a:ext uri="{9D8B030D-6E8A-4147-A177-3AD203B41FA5}">
                      <a16:colId xmlns:a16="http://schemas.microsoft.com/office/drawing/2014/main" val="20000"/>
                    </a:ext>
                  </a:extLst>
                </a:gridCol>
                <a:gridCol w="496800">
                  <a:extLst>
                    <a:ext uri="{9D8B030D-6E8A-4147-A177-3AD203B41FA5}">
                      <a16:colId xmlns:a16="http://schemas.microsoft.com/office/drawing/2014/main" val="20001"/>
                    </a:ext>
                  </a:extLst>
                </a:gridCol>
                <a:gridCol w="496440">
                  <a:extLst>
                    <a:ext uri="{9D8B030D-6E8A-4147-A177-3AD203B41FA5}">
                      <a16:colId xmlns:a16="http://schemas.microsoft.com/office/drawing/2014/main" val="20002"/>
                    </a:ext>
                  </a:extLst>
                </a:gridCol>
                <a:gridCol w="477000">
                  <a:extLst>
                    <a:ext uri="{9D8B030D-6E8A-4147-A177-3AD203B41FA5}">
                      <a16:colId xmlns:a16="http://schemas.microsoft.com/office/drawing/2014/main" val="20003"/>
                    </a:ext>
                  </a:extLst>
                </a:gridCol>
                <a:gridCol w="497160">
                  <a:extLst>
                    <a:ext uri="{9D8B030D-6E8A-4147-A177-3AD203B41FA5}">
                      <a16:colId xmlns:a16="http://schemas.microsoft.com/office/drawing/2014/main" val="20004"/>
                    </a:ext>
                  </a:extLst>
                </a:gridCol>
                <a:gridCol w="961920">
                  <a:extLst>
                    <a:ext uri="{9D8B030D-6E8A-4147-A177-3AD203B41FA5}">
                      <a16:colId xmlns:a16="http://schemas.microsoft.com/office/drawing/2014/main" val="20005"/>
                    </a:ext>
                  </a:extLst>
                </a:gridCol>
                <a:gridCol w="1006560">
                  <a:extLst>
                    <a:ext uri="{9D8B030D-6E8A-4147-A177-3AD203B41FA5}">
                      <a16:colId xmlns:a16="http://schemas.microsoft.com/office/drawing/2014/main" val="20006"/>
                    </a:ext>
                  </a:extLst>
                </a:gridCol>
                <a:gridCol w="372600">
                  <a:extLst>
                    <a:ext uri="{9D8B030D-6E8A-4147-A177-3AD203B41FA5}">
                      <a16:colId xmlns:a16="http://schemas.microsoft.com/office/drawing/2014/main" val="20007"/>
                    </a:ext>
                  </a:extLst>
                </a:gridCol>
                <a:gridCol w="1527480">
                  <a:extLst>
                    <a:ext uri="{9D8B030D-6E8A-4147-A177-3AD203B41FA5}">
                      <a16:colId xmlns:a16="http://schemas.microsoft.com/office/drawing/2014/main" val="20008"/>
                    </a:ext>
                  </a:extLst>
                </a:gridCol>
              </a:tblGrid>
              <a:tr h="3499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abcd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implicant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9920">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9920">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517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
        <p:nvSpPr>
          <p:cNvPr id="185" name="Flowchart: Alternate Process 184"/>
          <p:cNvSpPr/>
          <p:nvPr/>
        </p:nvSpPr>
        <p:spPr>
          <a:xfrm>
            <a:off x="2473200" y="439380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86" name="Flowchart: Alternate Process 185"/>
          <p:cNvSpPr/>
          <p:nvPr/>
        </p:nvSpPr>
        <p:spPr>
          <a:xfrm>
            <a:off x="3474720" y="512532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87" name="Flowchart: Alternate Process 186"/>
          <p:cNvSpPr/>
          <p:nvPr/>
        </p:nvSpPr>
        <p:spPr>
          <a:xfrm>
            <a:off x="2468880" y="5394960"/>
            <a:ext cx="182448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88" name="Flowchart: Alternate Process 187"/>
          <p:cNvSpPr/>
          <p:nvPr/>
        </p:nvSpPr>
        <p:spPr>
          <a:xfrm>
            <a:off x="3474720" y="4754880"/>
            <a:ext cx="818640" cy="64008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 euristică</a:t>
            </a:r>
          </a:p>
        </p:txBody>
      </p:sp>
      <p:sp>
        <p:nvSpPr>
          <p:cNvPr id="190"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134"/>
              </a:spcAft>
              <a:buClr>
                <a:srgbClr val="000000"/>
              </a:buClr>
              <a:buSzPct val="45000"/>
              <a:buFont typeface="Wingdings" charset="2"/>
              <a:buChar char=""/>
            </a:pPr>
            <a:r>
              <a:rPr lang="en-US" sz="3200" b="0" strike="noStrike" spc="-1">
                <a:latin typeface="Arial"/>
              </a:rPr>
              <a:t>Exemplu</a:t>
            </a:r>
          </a:p>
          <a:p>
            <a:pPr marL="432000" indent="-324000">
              <a:spcAft>
                <a:spcPts val="1414"/>
              </a:spcAft>
              <a:buClr>
                <a:srgbClr val="000000"/>
              </a:buClr>
              <a:buSzPct val="45000"/>
              <a:buFont typeface="Wingdings" charset="2"/>
              <a:buChar char=""/>
            </a:pPr>
            <a:r>
              <a:rPr lang="en-US" sz="3200" b="0" strike="noStrike" spc="-1">
                <a:latin typeface="Arial"/>
              </a:rPr>
              <a:t>Încă o operaţie de iredundant</a:t>
            </a:r>
          </a:p>
        </p:txBody>
      </p:sp>
      <p:graphicFrame>
        <p:nvGraphicFramePr>
          <p:cNvPr id="191" name="Table 190"/>
          <p:cNvGraphicFramePr/>
          <p:nvPr/>
        </p:nvGraphicFramePr>
        <p:xfrm>
          <a:off x="1895760" y="4017960"/>
          <a:ext cx="6332040" cy="2100960"/>
        </p:xfrm>
        <a:graphic>
          <a:graphicData uri="http://schemas.openxmlformats.org/drawingml/2006/table">
            <a:tbl>
              <a:tblPr/>
              <a:tblGrid>
                <a:gridCol w="496440">
                  <a:extLst>
                    <a:ext uri="{9D8B030D-6E8A-4147-A177-3AD203B41FA5}">
                      <a16:colId xmlns:a16="http://schemas.microsoft.com/office/drawing/2014/main" val="20000"/>
                    </a:ext>
                  </a:extLst>
                </a:gridCol>
                <a:gridCol w="496800">
                  <a:extLst>
                    <a:ext uri="{9D8B030D-6E8A-4147-A177-3AD203B41FA5}">
                      <a16:colId xmlns:a16="http://schemas.microsoft.com/office/drawing/2014/main" val="20001"/>
                    </a:ext>
                  </a:extLst>
                </a:gridCol>
                <a:gridCol w="496440">
                  <a:extLst>
                    <a:ext uri="{9D8B030D-6E8A-4147-A177-3AD203B41FA5}">
                      <a16:colId xmlns:a16="http://schemas.microsoft.com/office/drawing/2014/main" val="20002"/>
                    </a:ext>
                  </a:extLst>
                </a:gridCol>
                <a:gridCol w="477000">
                  <a:extLst>
                    <a:ext uri="{9D8B030D-6E8A-4147-A177-3AD203B41FA5}">
                      <a16:colId xmlns:a16="http://schemas.microsoft.com/office/drawing/2014/main" val="20003"/>
                    </a:ext>
                  </a:extLst>
                </a:gridCol>
                <a:gridCol w="497160">
                  <a:extLst>
                    <a:ext uri="{9D8B030D-6E8A-4147-A177-3AD203B41FA5}">
                      <a16:colId xmlns:a16="http://schemas.microsoft.com/office/drawing/2014/main" val="20004"/>
                    </a:ext>
                  </a:extLst>
                </a:gridCol>
                <a:gridCol w="961920">
                  <a:extLst>
                    <a:ext uri="{9D8B030D-6E8A-4147-A177-3AD203B41FA5}">
                      <a16:colId xmlns:a16="http://schemas.microsoft.com/office/drawing/2014/main" val="20005"/>
                    </a:ext>
                  </a:extLst>
                </a:gridCol>
                <a:gridCol w="1006560">
                  <a:extLst>
                    <a:ext uri="{9D8B030D-6E8A-4147-A177-3AD203B41FA5}">
                      <a16:colId xmlns:a16="http://schemas.microsoft.com/office/drawing/2014/main" val="20006"/>
                    </a:ext>
                  </a:extLst>
                </a:gridCol>
                <a:gridCol w="372600">
                  <a:extLst>
                    <a:ext uri="{9D8B030D-6E8A-4147-A177-3AD203B41FA5}">
                      <a16:colId xmlns:a16="http://schemas.microsoft.com/office/drawing/2014/main" val="20007"/>
                    </a:ext>
                  </a:extLst>
                </a:gridCol>
                <a:gridCol w="1527480">
                  <a:extLst>
                    <a:ext uri="{9D8B030D-6E8A-4147-A177-3AD203B41FA5}">
                      <a16:colId xmlns:a16="http://schemas.microsoft.com/office/drawing/2014/main" val="20008"/>
                    </a:ext>
                  </a:extLst>
                </a:gridCol>
              </a:tblGrid>
              <a:tr h="3499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abcd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US" sz="1800" b="0" strike="noStrike" spc="-1">
                          <a:latin typeface="Arial"/>
                        </a:rPr>
                        <a:t>implicant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9920">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0-0-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pPr algn="ctr"/>
                      <a:r>
                        <a:rPr lang="en-US" sz="1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9920">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9920">
                <a:tc>
                  <a:txBody>
                    <a:bodyPr/>
                    <a:lstStyle/>
                    <a:p>
                      <a:pPr algn="ctr"/>
                      <a:r>
                        <a:rPr lang="en-US" sz="18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US" sz="1800" b="0" strike="noStrike" spc="-1">
                          <a:latin typeface="Arial"/>
                        </a:rPr>
                        <a:t>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5172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US" sz="1800" b="0" strike="sngStrike" spc="-1">
                          <a:latin typeface="Arial"/>
                        </a:rPr>
                        <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
        <p:nvSpPr>
          <p:cNvPr id="192" name="Flowchart: Alternate Process 191"/>
          <p:cNvSpPr/>
          <p:nvPr/>
        </p:nvSpPr>
        <p:spPr>
          <a:xfrm>
            <a:off x="2473200" y="4393800"/>
            <a:ext cx="818640" cy="63540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93" name="Flowchart: Alternate Process 192"/>
          <p:cNvSpPr/>
          <p:nvPr/>
        </p:nvSpPr>
        <p:spPr>
          <a:xfrm>
            <a:off x="2468880" y="5394960"/>
            <a:ext cx="1824480" cy="36576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
        <p:nvSpPr>
          <p:cNvPr id="194" name="Flowchart: Alternate Process 193"/>
          <p:cNvSpPr/>
          <p:nvPr/>
        </p:nvSpPr>
        <p:spPr>
          <a:xfrm>
            <a:off x="3474720" y="4754880"/>
            <a:ext cx="818640" cy="640080"/>
          </a:xfrm>
          <a:prstGeom prst="flowChartAlternateProcess">
            <a:avLst/>
          </a:prstGeom>
          <a:noFill/>
          <a:ln w="29160">
            <a:solidFill>
              <a:srgbClr val="0000CC"/>
            </a:solidFill>
            <a:round/>
          </a:ln>
        </p:spPr>
        <p:style>
          <a:lnRef idx="0">
            <a:scrgbClr r="0" g="0" b="0"/>
          </a:lnRef>
          <a:fillRef idx="0">
            <a:scrgbClr r="0" g="0" b="0"/>
          </a:fillRef>
          <a:effectRef idx="0">
            <a:scrgbClr r="0" g="0" b="0"/>
          </a:effectRef>
          <a:fontRef idx="minor"/>
        </p:style>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96" name="PlaceHolder 2"/>
          <p:cNvSpPr>
            <a:spLocks noGrp="1"/>
          </p:cNvSpPr>
          <p:nvPr>
            <p:ph type="subTitle"/>
          </p:nvPr>
        </p:nvSpPr>
        <p:spPr>
          <a:xfrm>
            <a:off x="504000" y="1769040"/>
            <a:ext cx="9071640" cy="4384800"/>
          </a:xfrm>
          <a:prstGeom prst="rect">
            <a:avLst/>
          </a:prstGeom>
          <a:noFill/>
          <a:ln w="0">
            <a:noFill/>
          </a:ln>
        </p:spPr>
        <p:txBody>
          <a:bodyPr lIns="0" tIns="0" rIns="0" bIns="0" anchor="ctr">
            <a:noAutofit/>
          </a:bodyPr>
          <a:lstStyle/>
          <a:p>
            <a:pPr algn="ctr"/>
            <a:r>
              <a:rPr lang="en-US" sz="3200" b="0" strike="noStrike" spc="-1">
                <a:latin typeface="Arial"/>
              </a:rPr>
              <a:t>Unelte pentru minimizarea funțiilor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Espresso</a:t>
            </a:r>
          </a:p>
        </p:txBody>
      </p:sp>
      <p:sp>
        <p:nvSpPr>
          <p:cNvPr id="198"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Programul original Espresso este disponibil ca cod sursă C de la site-ul web al Universității din California, Berkeley. </a:t>
            </a:r>
          </a:p>
          <a:p>
            <a:pPr marL="432000" indent="-324000">
              <a:spcAft>
                <a:spcPts val="1414"/>
              </a:spcAft>
              <a:buClr>
                <a:srgbClr val="000000"/>
              </a:buClr>
              <a:buSzPct val="45000"/>
              <a:buFont typeface="Wingdings" charset="2"/>
              <a:buChar char=""/>
            </a:pPr>
            <a:r>
              <a:rPr lang="en-US" sz="3200" b="0" strike="noStrike" spc="-1">
                <a:latin typeface="Arial"/>
              </a:rPr>
              <a:t>Algoritmul espresso consta in 3  pasi de baza:</a:t>
            </a:r>
          </a:p>
          <a:p>
            <a:pPr marL="864000" lvl="1" indent="-324000">
              <a:spcAft>
                <a:spcPts val="1134"/>
              </a:spcAft>
              <a:buClr>
                <a:srgbClr val="000000"/>
              </a:buClr>
              <a:buSzPct val="75000"/>
              <a:buFont typeface="Symbol" charset="2"/>
              <a:buChar char=""/>
            </a:pPr>
            <a:r>
              <a:rPr lang="en-US" sz="2800" b="0" strike="noStrike" spc="-1">
                <a:latin typeface="Arial"/>
              </a:rPr>
              <a:t>Expandare</a:t>
            </a:r>
          </a:p>
          <a:p>
            <a:pPr marL="864000" lvl="1" indent="-324000">
              <a:spcAft>
                <a:spcPts val="1134"/>
              </a:spcAft>
              <a:buClr>
                <a:srgbClr val="000000"/>
              </a:buClr>
              <a:buSzPct val="75000"/>
              <a:buFont typeface="Symbol" charset="2"/>
              <a:buChar char=""/>
            </a:pPr>
            <a:r>
              <a:rPr lang="en-US" sz="2800" b="0" strike="noStrike" spc="-1">
                <a:latin typeface="Arial"/>
              </a:rPr>
              <a:t>Iredundant </a:t>
            </a:r>
          </a:p>
          <a:p>
            <a:pPr marL="864000" lvl="1" indent="-324000">
              <a:spcAft>
                <a:spcPts val="1134"/>
              </a:spcAft>
              <a:buClr>
                <a:srgbClr val="000000"/>
              </a:buClr>
              <a:buSzPct val="75000"/>
              <a:buFont typeface="Symbol" charset="2"/>
              <a:buChar char=""/>
            </a:pPr>
            <a:r>
              <a:rPr lang="en-US" sz="2800" b="0" strike="noStrike" spc="-1">
                <a:latin typeface="Arial"/>
              </a:rPr>
              <a:t>Reducere</a:t>
            </a:r>
          </a:p>
          <a:p>
            <a:pPr marL="432000" indent="-324000">
              <a:spcAft>
                <a:spcPts val="1414"/>
              </a:spcAft>
              <a:buClr>
                <a:srgbClr val="000000"/>
              </a:buClr>
              <a:buSzPct val="45000"/>
              <a:buFont typeface="Wingdings" charset="2"/>
              <a:buChar char=""/>
            </a:pPr>
            <a:endParaRPr lang="en-US" sz="2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Espresso</a:t>
            </a:r>
          </a:p>
        </p:txBody>
      </p:sp>
      <p:sp>
        <p:nvSpPr>
          <p:cNvPr id="200" name="PlaceHolder 2"/>
          <p:cNvSpPr>
            <a:spLocks noGrp="1"/>
          </p:cNvSpPr>
          <p:nvPr>
            <p:ph/>
          </p:nvPr>
        </p:nvSpPr>
        <p:spPr>
          <a:xfrm>
            <a:off x="504000" y="1769040"/>
            <a:ext cx="9071640" cy="510588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Exemplul 1</a:t>
            </a:r>
          </a:p>
          <a:p>
            <a:pPr marL="864000" lvl="1" indent="-324000">
              <a:spcAft>
                <a:spcPts val="1134"/>
              </a:spcAft>
              <a:buClr>
                <a:srgbClr val="000000"/>
              </a:buClr>
              <a:buSzPct val="75000"/>
              <a:buFont typeface="Symbol" charset="2"/>
              <a:buChar char=""/>
            </a:pPr>
            <a:r>
              <a:rPr lang="en-US" sz="2800" b="0" strike="noStrike" spc="-1">
                <a:latin typeface="Arial"/>
              </a:rPr>
              <a:t>Explicatia fisierului:</a:t>
            </a:r>
          </a:p>
          <a:p>
            <a:pPr marL="1296000" lvl="2" indent="-288000">
              <a:spcAft>
                <a:spcPts val="850"/>
              </a:spcAft>
              <a:buClr>
                <a:srgbClr val="000000"/>
              </a:buClr>
              <a:buSzPct val="45000"/>
              <a:buFont typeface="Wingdings" charset="2"/>
              <a:buChar char=""/>
            </a:pPr>
            <a:r>
              <a:rPr lang="en-US" sz="2400" b="0" strike="noStrike" spc="-1">
                <a:latin typeface="Arial"/>
              </a:rPr>
              <a:t># comentariu</a:t>
            </a:r>
          </a:p>
          <a:p>
            <a:pPr marL="1296000" lvl="2" indent="-288000">
              <a:spcAft>
                <a:spcPts val="850"/>
              </a:spcAft>
              <a:buClr>
                <a:srgbClr val="000000"/>
              </a:buClr>
              <a:buSzPct val="45000"/>
              <a:buFont typeface="Wingdings" charset="2"/>
              <a:buChar char=""/>
            </a:pPr>
            <a:r>
              <a:rPr lang="en-US" sz="2800" b="0" strike="noStrike" spc="-1">
                <a:latin typeface="Arial"/>
                <a:ea typeface="Microsoft YaHei"/>
              </a:rPr>
              <a:t>.i 4 </a:t>
            </a:r>
            <a:r>
              <a:rPr lang="en-US" sz="2400" b="0" strike="noStrike" spc="-1">
                <a:latin typeface="Arial"/>
              </a:rPr>
              <a:t># (variabile de intrare)</a:t>
            </a:r>
          </a:p>
          <a:p>
            <a:pPr marL="1296000" lvl="2" indent="-288000">
              <a:spcAft>
                <a:spcPts val="850"/>
              </a:spcAft>
              <a:buClr>
                <a:srgbClr val="000000"/>
              </a:buClr>
              <a:buSzPct val="45000"/>
              <a:buFont typeface="Wingdings" charset="2"/>
              <a:buChar char=""/>
            </a:pPr>
            <a:r>
              <a:rPr lang="en-US" sz="2800" b="0" strike="noStrike" spc="-1">
                <a:latin typeface="Arial"/>
                <a:ea typeface="Microsoft YaHei"/>
              </a:rPr>
              <a:t>.o 1 </a:t>
            </a:r>
            <a:r>
              <a:rPr lang="en-US" sz="2400" b="0" strike="noStrike" spc="-1">
                <a:latin typeface="Arial"/>
              </a:rPr>
              <a:t># (variabile de iesire)</a:t>
            </a:r>
          </a:p>
          <a:p>
            <a:pPr marL="1296000" lvl="2" indent="-288000">
              <a:spcAft>
                <a:spcPts val="850"/>
              </a:spcAft>
              <a:buClr>
                <a:srgbClr val="000000"/>
              </a:buClr>
              <a:buSzPct val="45000"/>
              <a:buFont typeface="Wingdings" charset="2"/>
              <a:buChar char=""/>
            </a:pPr>
            <a:r>
              <a:rPr lang="en-US" sz="2800" b="0" strike="noStrike" spc="-1">
                <a:latin typeface="Arial"/>
                <a:ea typeface="Microsoft YaHei"/>
              </a:rPr>
              <a:t>.ilb A B C D </a:t>
            </a:r>
            <a:r>
              <a:rPr lang="en-US" sz="2400" b="0" strike="noStrike" spc="-1">
                <a:latin typeface="Arial"/>
              </a:rPr>
              <a:t># (eticheta variabilelor de intrare)</a:t>
            </a:r>
          </a:p>
          <a:p>
            <a:pPr marL="1296000" lvl="2" indent="-288000">
              <a:spcAft>
                <a:spcPts val="850"/>
              </a:spcAft>
              <a:buClr>
                <a:srgbClr val="000000"/>
              </a:buClr>
              <a:buSzPct val="45000"/>
              <a:buFont typeface="Wingdings" charset="2"/>
              <a:buChar char=""/>
            </a:pPr>
            <a:r>
              <a:rPr lang="en-US" sz="2800" b="0" strike="noStrike" spc="-1">
                <a:latin typeface="Arial"/>
                <a:ea typeface="Microsoft YaHei"/>
              </a:rPr>
              <a:t>.ob F </a:t>
            </a:r>
            <a:r>
              <a:rPr lang="en-US" sz="2400" b="0" strike="noStrike" spc="-1">
                <a:latin typeface="Arial"/>
              </a:rPr>
              <a:t># (Numele variabilei de iesire)</a:t>
            </a:r>
          </a:p>
          <a:p>
            <a:pPr marL="1296000" lvl="2" indent="-288000">
              <a:spcAft>
                <a:spcPts val="850"/>
              </a:spcAft>
              <a:buClr>
                <a:srgbClr val="000000"/>
              </a:buClr>
              <a:buSzPct val="45000"/>
              <a:buFont typeface="Wingdings" charset="2"/>
              <a:buChar char=""/>
            </a:pPr>
            <a:r>
              <a:rPr lang="en-US" sz="2800" b="0" strike="noStrike" spc="-1">
                <a:latin typeface="Arial"/>
                <a:ea typeface="Microsoft YaHei"/>
              </a:rPr>
              <a:t>0 0 0 0   0 </a:t>
            </a:r>
            <a:r>
              <a:rPr lang="en-US" sz="2400" b="0" strike="noStrike" spc="-1">
                <a:latin typeface="Arial"/>
              </a:rPr>
              <a:t># (tabelul de adevar, 4 intrari, o iesire)</a:t>
            </a:r>
          </a:p>
          <a:p>
            <a:pPr marL="1296000" lvl="2" indent="-288000">
              <a:spcAft>
                <a:spcPts val="850"/>
              </a:spcAft>
              <a:buClr>
                <a:srgbClr val="000000"/>
              </a:buClr>
              <a:buSzPct val="45000"/>
              <a:buFont typeface="Wingdings" charset="2"/>
              <a:buChar char=""/>
            </a:pPr>
            <a:r>
              <a:rPr lang="en-US" sz="2800" b="0" strike="noStrike" spc="-1">
                <a:latin typeface="Arial"/>
                <a:ea typeface="Microsoft YaHei"/>
              </a:rPr>
              <a:t>.e </a:t>
            </a:r>
            <a:r>
              <a:rPr lang="en-US" sz="2400" b="0" strike="noStrike" spc="-1">
                <a:latin typeface="Arial"/>
              </a:rPr>
              <a:t># (Marcheaza sfarsitul fisierului)</a:t>
            </a:r>
          </a:p>
          <a:p>
            <a:pPr marL="432000" indent="-324000">
              <a:spcAft>
                <a:spcPts val="1414"/>
              </a:spcAft>
              <a:buClr>
                <a:srgbClr val="000000"/>
              </a:buClr>
              <a:buSzPct val="45000"/>
              <a:buFont typeface="Wingdings" charset="2"/>
              <a:buChar char=""/>
            </a:pPr>
            <a:endParaRPr lang="en-US" sz="2400" b="0" strike="noStrike" spc="-1">
              <a:latin typeface="Arial"/>
            </a:endParaRPr>
          </a:p>
        </p:txBody>
      </p:sp>
      <p:pic>
        <p:nvPicPr>
          <p:cNvPr id="201" name="Picture 200"/>
          <p:cNvPicPr/>
          <p:nvPr/>
        </p:nvPicPr>
        <p:blipFill>
          <a:blip r:embed="rId2"/>
          <a:stretch/>
        </p:blipFill>
        <p:spPr>
          <a:xfrm>
            <a:off x="8108640" y="1769040"/>
            <a:ext cx="4052880" cy="5751720"/>
          </a:xfrm>
          <a:prstGeom prst="rect">
            <a:avLst/>
          </a:prstGeom>
          <a:ln w="0">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Espresso</a:t>
            </a:r>
          </a:p>
        </p:txBody>
      </p:sp>
      <p:sp>
        <p:nvSpPr>
          <p:cNvPr id="203" name="PlaceHolder 2"/>
          <p:cNvSpPr>
            <a:spLocks noGrp="1"/>
          </p:cNvSpPr>
          <p:nvPr>
            <p:ph/>
          </p:nvPr>
        </p:nvSpPr>
        <p:spPr>
          <a:xfrm>
            <a:off x="504000" y="1769040"/>
            <a:ext cx="907164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Exemplul 1</a:t>
            </a:r>
          </a:p>
          <a:p>
            <a:pPr marL="864000" lvl="1" indent="-324000">
              <a:spcAft>
                <a:spcPts val="1134"/>
              </a:spcAft>
              <a:buClr>
                <a:srgbClr val="000000"/>
              </a:buClr>
              <a:buSzPct val="75000"/>
              <a:buFont typeface="Symbol" charset="2"/>
              <a:buChar char=""/>
            </a:pPr>
            <a:r>
              <a:rPr lang="en-US" sz="2800" b="0" strike="noStrike" spc="-1">
                <a:latin typeface="Arial"/>
              </a:rPr>
              <a:t>Rezultat</a:t>
            </a:r>
          </a:p>
          <a:p>
            <a:pPr marL="1296000" lvl="2" indent="-288000">
              <a:spcAft>
                <a:spcPts val="850"/>
              </a:spcAft>
              <a:buClr>
                <a:srgbClr val="000000"/>
              </a:buClr>
              <a:buSzPct val="45000"/>
              <a:buFont typeface="Wingdings" charset="2"/>
              <a:buChar char=""/>
            </a:pPr>
            <a:r>
              <a:rPr lang="en-US" sz="2400" b="0" strike="noStrike" spc="-1">
                <a:latin typeface="Arial"/>
              </a:rPr>
              <a:t>.p 2 (Indica faptul ca sunt doi termini in expresia de iesire)</a:t>
            </a:r>
          </a:p>
          <a:p>
            <a:pPr marL="1296000" lvl="2" indent="-288000">
              <a:spcAft>
                <a:spcPts val="850"/>
              </a:spcAft>
              <a:buClr>
                <a:srgbClr val="000000"/>
              </a:buClr>
              <a:buSzPct val="45000"/>
              <a:buFont typeface="Wingdings" charset="2"/>
              <a:buChar char=""/>
            </a:pPr>
            <a:r>
              <a:rPr lang="en-US" sz="2400" b="0" strike="noStrike" spc="-1">
                <a:latin typeface="Arial"/>
              </a:rPr>
              <a:t>100- 1 ( termenul este AB'C'. notatie: B' este B negat, </a:t>
            </a:r>
          </a:p>
          <a:p>
            <a:pPr marL="1296000" lvl="2" indent="-288000">
              <a:spcAft>
                <a:spcPts val="850"/>
              </a:spcAft>
              <a:buClr>
                <a:srgbClr val="000000"/>
              </a:buClr>
              <a:buSzPct val="45000"/>
              <a:buFont typeface="Wingdings" charset="2"/>
              <a:buChar char=""/>
            </a:pPr>
            <a:r>
              <a:rPr lang="en-US" sz="2400" b="0" strike="noStrike" spc="-1">
                <a:latin typeface="Arial"/>
              </a:rPr>
              <a:t>011- 1 ( termenul este  A'BC)</a:t>
            </a:r>
          </a:p>
          <a:p>
            <a:pPr marL="1296000" lvl="2" indent="-288000">
              <a:spcAft>
                <a:spcPts val="850"/>
              </a:spcAft>
              <a:buClr>
                <a:srgbClr val="000000"/>
              </a:buClr>
              <a:buSzPct val="45000"/>
              <a:buFont typeface="Wingdings" charset="2"/>
              <a:buChar char=""/>
            </a:pPr>
            <a:r>
              <a:rPr lang="en-US" sz="2400" b="0" strike="noStrike" spc="-1">
                <a:latin typeface="Arial"/>
              </a:rPr>
              <a:t>Expresia logica este  F = AB'C' + A'BC. </a:t>
            </a:r>
          </a:p>
          <a:p>
            <a:pPr marL="864000" lvl="1" indent="-324000">
              <a:spcAft>
                <a:spcPts val="1134"/>
              </a:spcAft>
              <a:buClr>
                <a:srgbClr val="000000"/>
              </a:buClr>
              <a:buSzPct val="75000"/>
              <a:buFont typeface="Symbol" charset="2"/>
              <a:buChar char=""/>
            </a:pPr>
            <a:endParaRPr lang="en-US" sz="2400" b="0" strike="noStrike" spc="-1">
              <a:latin typeface="Arial"/>
            </a:endParaRPr>
          </a:p>
          <a:p>
            <a:pPr marL="432000" indent="-324000">
              <a:spcAft>
                <a:spcPts val="1414"/>
              </a:spcAft>
              <a:buClr>
                <a:srgbClr val="000000"/>
              </a:buClr>
              <a:buSzPct val="45000"/>
              <a:buFont typeface="Wingdings" charset="2"/>
              <a:buChar char=""/>
            </a:pPr>
            <a:endParaRPr lang="en-US" sz="2400" b="0" strike="noStrike" spc="-1">
              <a:latin typeface="Arial"/>
            </a:endParaRPr>
          </a:p>
        </p:txBody>
      </p:sp>
      <p:pic>
        <p:nvPicPr>
          <p:cNvPr id="204" name="Picture 203"/>
          <p:cNvPicPr/>
          <p:nvPr/>
        </p:nvPicPr>
        <p:blipFill>
          <a:blip r:embed="rId2"/>
          <a:stretch/>
        </p:blipFill>
        <p:spPr>
          <a:xfrm>
            <a:off x="5943600" y="4935960"/>
            <a:ext cx="4136400" cy="262404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Diagrame Karnaugh</a:t>
            </a:r>
          </a:p>
        </p:txBody>
      </p:sp>
      <p:sp>
        <p:nvSpPr>
          <p:cNvPr id="51" name="PlaceHolder 2"/>
          <p:cNvSpPr>
            <a:spLocks noGrp="1"/>
          </p:cNvSpPr>
          <p:nvPr>
            <p:ph/>
          </p:nvPr>
        </p:nvSpPr>
        <p:spPr>
          <a:xfrm>
            <a:off x="504000" y="1769040"/>
            <a:ext cx="4426560" cy="550836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O reprezentare tabelară a proiecţiei unui cub boolean</a:t>
            </a:r>
          </a:p>
          <a:p>
            <a:pPr marL="432000" indent="-324000">
              <a:spcAft>
                <a:spcPts val="1414"/>
              </a:spcAft>
              <a:buClr>
                <a:srgbClr val="000000"/>
              </a:buClr>
              <a:buSzPct val="45000"/>
              <a:buFont typeface="Wingdings" charset="2"/>
              <a:buChar char=""/>
            </a:pPr>
            <a:r>
              <a:rPr lang="en-US" sz="3200" b="0" strike="noStrike" spc="-1">
                <a:latin typeface="Arial"/>
              </a:rPr>
              <a:t>“sistem de coordonate”, pe axe valorile sunt aranjate in codare Gray</a:t>
            </a:r>
          </a:p>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O funcţie Y, cu trei variabile de intrare A, B şi C</a:t>
            </a:r>
          </a:p>
        </p:txBody>
      </p:sp>
      <p:graphicFrame>
        <p:nvGraphicFramePr>
          <p:cNvPr id="52" name="Table 51"/>
          <p:cNvGraphicFramePr/>
          <p:nvPr/>
        </p:nvGraphicFramePr>
        <p:xfrm>
          <a:off x="5123520" y="3745800"/>
          <a:ext cx="4426560" cy="1232040"/>
        </p:xfrm>
        <a:graphic>
          <a:graphicData uri="http://schemas.openxmlformats.org/drawingml/2006/table">
            <a:tbl>
              <a:tblPr/>
              <a:tblGrid>
                <a:gridCol w="885240">
                  <a:extLst>
                    <a:ext uri="{9D8B030D-6E8A-4147-A177-3AD203B41FA5}">
                      <a16:colId xmlns:a16="http://schemas.microsoft.com/office/drawing/2014/main" val="20000"/>
                    </a:ext>
                  </a:extLst>
                </a:gridCol>
                <a:gridCol w="885240">
                  <a:extLst>
                    <a:ext uri="{9D8B030D-6E8A-4147-A177-3AD203B41FA5}">
                      <a16:colId xmlns:a16="http://schemas.microsoft.com/office/drawing/2014/main" val="20001"/>
                    </a:ext>
                  </a:extLst>
                </a:gridCol>
                <a:gridCol w="885240">
                  <a:extLst>
                    <a:ext uri="{9D8B030D-6E8A-4147-A177-3AD203B41FA5}">
                      <a16:colId xmlns:a16="http://schemas.microsoft.com/office/drawing/2014/main" val="20002"/>
                    </a:ext>
                  </a:extLst>
                </a:gridCol>
                <a:gridCol w="885240">
                  <a:extLst>
                    <a:ext uri="{9D8B030D-6E8A-4147-A177-3AD203B41FA5}">
                      <a16:colId xmlns:a16="http://schemas.microsoft.com/office/drawing/2014/main" val="20003"/>
                    </a:ext>
                  </a:extLst>
                </a:gridCol>
                <a:gridCol w="885600">
                  <a:extLst>
                    <a:ext uri="{9D8B030D-6E8A-4147-A177-3AD203B41FA5}">
                      <a16:colId xmlns:a16="http://schemas.microsoft.com/office/drawing/2014/main" val="20004"/>
                    </a:ext>
                  </a:extLst>
                </a:gridCol>
              </a:tblGrid>
              <a:tr h="439560">
                <a:tc>
                  <a:txBody>
                    <a:bodyPr/>
                    <a:lstStyle/>
                    <a:p>
                      <a:r>
                        <a:rPr lang="ro-RO" sz="2000" b="0" strike="noStrike" spc="-1" baseline="-33000">
                          <a:solidFill>
                            <a:srgbClr val="FFFFFF"/>
                          </a:solidFill>
                          <a:latin typeface="Arial"/>
                        </a:rPr>
                        <a:t>A</a:t>
                      </a:r>
                      <a:r>
                        <a:rPr lang="ro-RO" sz="2000" b="0" strike="noStrike" spc="-1">
                          <a:solidFill>
                            <a:srgbClr val="FFFFFF"/>
                          </a:solidFill>
                          <a:latin typeface="Arial"/>
                        </a:rPr>
                        <a:t>     </a:t>
                      </a:r>
                      <a:r>
                        <a:rPr lang="ro-RO" sz="2000" b="0" strike="noStrike" spc="-1" baseline="33000">
                          <a:solidFill>
                            <a:srgbClr val="FFFFFF"/>
                          </a:solidFill>
                          <a:latin typeface="Arial"/>
                        </a:rPr>
                        <a:t>BC</a:t>
                      </a:r>
                      <a:endParaRPr lang="ro-RO" sz="20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a:lstStyle/>
                    <a:p>
                      <a:r>
                        <a:rPr lang="ro-RO" sz="2000" b="0" strike="noStrike" spc="-1">
                          <a:solidFill>
                            <a:srgbClr val="FFFFFF"/>
                          </a:solidFill>
                          <a:latin typeface="Arial"/>
                          <a:ea typeface="Tahoma"/>
                        </a:rPr>
                        <a:t>0 0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a:lstStyle/>
                    <a:p>
                      <a:r>
                        <a:rPr lang="ro-RO" sz="2000" b="0" strike="noStrike" spc="-1">
                          <a:solidFill>
                            <a:srgbClr val="FFFFFF"/>
                          </a:solidFill>
                          <a:latin typeface="Arial"/>
                          <a:ea typeface="Tahoma"/>
                        </a:rPr>
                        <a:t>0 1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a:lstStyle/>
                    <a:p>
                      <a:r>
                        <a:rPr lang="ro-RO" sz="2000" b="0" strike="noStrike" spc="-1">
                          <a:solidFill>
                            <a:srgbClr val="FFFFFF"/>
                          </a:solidFill>
                          <a:latin typeface="Arial"/>
                          <a:ea typeface="Tahoma"/>
                        </a:rPr>
                        <a:t>1 1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a:lstStyle/>
                    <a:p>
                      <a:r>
                        <a:rPr lang="ro-RO" sz="2000" b="0" strike="noStrike" spc="-1">
                          <a:solidFill>
                            <a:srgbClr val="FFFFFF"/>
                          </a:solidFill>
                          <a:latin typeface="Arial"/>
                          <a:ea typeface="Tahoma"/>
                        </a:rPr>
                        <a:t>1 0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extLst>
                  <a:ext uri="{0D108BD9-81ED-4DB2-BD59-A6C34878D82A}">
                    <a16:rowId xmlns:a16="http://schemas.microsoft.com/office/drawing/2014/main" val="10000"/>
                  </a:ext>
                </a:extLst>
              </a:tr>
              <a:tr h="378360">
                <a:tc>
                  <a:txBody>
                    <a:bodyPr/>
                    <a:lstStyle/>
                    <a:p>
                      <a:r>
                        <a:rPr lang="ro-RO" sz="2000" b="1" strike="noStrike" spc="-1">
                          <a:latin typeface="Arial"/>
                          <a:ea typeface="Tahoma"/>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ro-RO" sz="2000" b="0" strike="noStrike" spc="-1">
                          <a:latin typeface="Arial"/>
                          <a:ea typeface="Tahoma"/>
                        </a:rPr>
                        <a:t>ABC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ro-RO" sz="2000" b="0" strike="noStrike" spc="-1">
                          <a:latin typeface="Arial"/>
                          <a:ea typeface="Tahoma"/>
                        </a:rPr>
                        <a:t>ABC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ro-RO" sz="2000" b="0" strike="noStrike" spc="-1">
                          <a:latin typeface="Arial"/>
                          <a:ea typeface="Tahoma"/>
                        </a:rPr>
                        <a:t>ABC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ro-RO" sz="2000" b="0" strike="noStrike" spc="-1">
                          <a:latin typeface="Arial"/>
                          <a:ea typeface="Tahoma"/>
                        </a:rPr>
                        <a:t>ABC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1"/>
                  </a:ext>
                </a:extLst>
              </a:tr>
              <a:tr h="378720">
                <a:tc>
                  <a:txBody>
                    <a:bodyPr/>
                    <a:lstStyle/>
                    <a:p>
                      <a:r>
                        <a:rPr lang="ro-RO" sz="2000" b="1" strike="noStrike" spc="-1">
                          <a:latin typeface="Arial"/>
                          <a:ea typeface="Tahoma"/>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ro-RO" sz="2000" b="0" strike="noStrike" spc="-1">
                          <a:latin typeface="Arial"/>
                          <a:ea typeface="Tahoma"/>
                        </a:rPr>
                        <a:t>ABC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ro-RO" sz="2000" b="0" strike="noStrike" spc="-1">
                          <a:latin typeface="Arial"/>
                          <a:ea typeface="Tahoma"/>
                        </a:rPr>
                        <a:t>ABC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ro-RO" sz="2000" b="0" strike="noStrike" spc="-1">
                          <a:latin typeface="Arial"/>
                          <a:ea typeface="Tahoma"/>
                        </a:rPr>
                        <a:t>ABC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en-US" sz="2000" b="0" strike="noStrike" spc="-1">
                          <a:latin typeface="Arial"/>
                        </a:rPr>
                        <a:t>ABC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Espresso</a:t>
            </a:r>
          </a:p>
        </p:txBody>
      </p:sp>
      <p:sp>
        <p:nvSpPr>
          <p:cNvPr id="206" name="PlaceHolder 2"/>
          <p:cNvSpPr>
            <a:spLocks noGrp="1"/>
          </p:cNvSpPr>
          <p:nvPr>
            <p:ph/>
          </p:nvPr>
        </p:nvSpPr>
        <p:spPr>
          <a:xfrm>
            <a:off x="504000" y="1769040"/>
            <a:ext cx="4426920" cy="3808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Exemplul 2</a:t>
            </a:r>
          </a:p>
        </p:txBody>
      </p:sp>
      <p:sp>
        <p:nvSpPr>
          <p:cNvPr id="207" name="PlaceHolder 3"/>
          <p:cNvSpPr>
            <a:spLocks noGrp="1"/>
          </p:cNvSpPr>
          <p:nvPr>
            <p:ph/>
          </p:nvPr>
        </p:nvSpPr>
        <p:spPr>
          <a:xfrm>
            <a:off x="5174280" y="1737360"/>
            <a:ext cx="442692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Rezultat</a:t>
            </a:r>
          </a:p>
        </p:txBody>
      </p:sp>
      <p:pic>
        <p:nvPicPr>
          <p:cNvPr id="208" name="Picture 207"/>
          <p:cNvPicPr/>
          <p:nvPr/>
        </p:nvPicPr>
        <p:blipFill>
          <a:blip r:embed="rId2"/>
          <a:stretch/>
        </p:blipFill>
        <p:spPr>
          <a:xfrm>
            <a:off x="654840" y="2786400"/>
            <a:ext cx="2088360" cy="3013920"/>
          </a:xfrm>
          <a:prstGeom prst="rect">
            <a:avLst/>
          </a:prstGeom>
          <a:ln w="0">
            <a:noFill/>
          </a:ln>
        </p:spPr>
      </p:pic>
      <p:pic>
        <p:nvPicPr>
          <p:cNvPr id="209" name="Picture 208"/>
          <p:cNvPicPr/>
          <p:nvPr/>
        </p:nvPicPr>
        <p:blipFill>
          <a:blip r:embed="rId3"/>
          <a:stretch/>
        </p:blipFill>
        <p:spPr>
          <a:xfrm>
            <a:off x="5633280" y="2560320"/>
            <a:ext cx="3596400" cy="2834640"/>
          </a:xfrm>
          <a:prstGeom prst="rect">
            <a:avLst/>
          </a:prstGeom>
          <a:ln w="0">
            <a:noFill/>
          </a:ln>
        </p:spPr>
      </p:pic>
      <p:sp>
        <p:nvSpPr>
          <p:cNvPr id="210" name="TextBox 209"/>
          <p:cNvSpPr txBox="1"/>
          <p:nvPr/>
        </p:nvSpPr>
        <p:spPr>
          <a:xfrm>
            <a:off x="1280160" y="5800320"/>
            <a:ext cx="4114800" cy="346320"/>
          </a:xfrm>
          <a:prstGeom prst="rect">
            <a:avLst/>
          </a:prstGeom>
          <a:noFill/>
          <a:ln w="0">
            <a:noFill/>
          </a:ln>
        </p:spPr>
        <p:txBody>
          <a:bodyPr lIns="90000" tIns="45000" rIns="90000" bIns="45000" anchor="t">
            <a:noAutofit/>
          </a:bodyPr>
          <a:lstStyle/>
          <a:p>
            <a:r>
              <a:rPr lang="en-US" sz="1800" b="0" strike="noStrike" spc="-1">
                <a:latin typeface="Arial"/>
              </a:rPr>
              <a:t>F = (-00) +(1--) = B’C’ + A</a:t>
            </a:r>
          </a:p>
        </p:txBody>
      </p:sp>
      <p:sp>
        <p:nvSpPr>
          <p:cNvPr id="211" name="TextBox 210"/>
          <p:cNvSpPr txBox="1"/>
          <p:nvPr/>
        </p:nvSpPr>
        <p:spPr>
          <a:xfrm>
            <a:off x="1371600" y="6217920"/>
            <a:ext cx="3200400" cy="346320"/>
          </a:xfrm>
          <a:prstGeom prst="rect">
            <a:avLst/>
          </a:prstGeom>
          <a:noFill/>
          <a:ln w="0">
            <a:noFill/>
          </a:ln>
        </p:spPr>
        <p:txBody>
          <a:bodyPr lIns="90000" tIns="45000" rIns="90000" bIns="45000" anchor="t">
            <a:noAutofit/>
          </a:bodyPr>
          <a:lstStyle/>
          <a:p>
            <a:r>
              <a:rPr lang="en-US" sz="1800" b="0" strike="noStrike" spc="-1">
                <a:latin typeface="Arial"/>
              </a:rPr>
              <a:t>G= (010) = A’BC’</a:t>
            </a:r>
          </a:p>
        </p:txBody>
      </p:sp>
      <p:sp>
        <p:nvSpPr>
          <p:cNvPr id="212" name="TextBox 211"/>
          <p:cNvSpPr txBox="1"/>
          <p:nvPr/>
        </p:nvSpPr>
        <p:spPr>
          <a:xfrm>
            <a:off x="1371600" y="6583680"/>
            <a:ext cx="2377440" cy="346320"/>
          </a:xfrm>
          <a:prstGeom prst="rect">
            <a:avLst/>
          </a:prstGeom>
          <a:noFill/>
          <a:ln w="0">
            <a:noFill/>
          </a:ln>
        </p:spPr>
        <p:txBody>
          <a:bodyPr lIns="90000" tIns="45000" rIns="90000" bIns="45000" anchor="t">
            <a:noAutofit/>
          </a:bodyPr>
          <a:lstStyle/>
          <a:p>
            <a:r>
              <a:rPr lang="en-US" sz="1800" b="0" strike="noStrike" spc="-1">
                <a:latin typeface="Arial"/>
              </a:rPr>
              <a:t>H=(1--) = 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Espresso</a:t>
            </a:r>
          </a:p>
        </p:txBody>
      </p:sp>
      <p:sp>
        <p:nvSpPr>
          <p:cNvPr id="214" name="PlaceHolder 2"/>
          <p:cNvSpPr>
            <a:spLocks noGrp="1"/>
          </p:cNvSpPr>
          <p:nvPr>
            <p:ph/>
          </p:nvPr>
        </p:nvSpPr>
        <p:spPr>
          <a:xfrm>
            <a:off x="504000" y="1769040"/>
            <a:ext cx="442692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Exemplul 3</a:t>
            </a:r>
          </a:p>
          <a:p>
            <a:pPr marL="864000" lvl="1" indent="-324000">
              <a:spcAft>
                <a:spcPts val="1134"/>
              </a:spcAft>
              <a:buClr>
                <a:srgbClr val="000000"/>
              </a:buClr>
              <a:buSzPct val="75000"/>
              <a:buFont typeface="Symbol" charset="2"/>
              <a:buChar char=""/>
            </a:pPr>
            <a:r>
              <a:rPr lang="en-US" sz="2800" b="0" strike="noStrike" spc="-1">
                <a:latin typeface="Arial"/>
              </a:rPr>
              <a:t>f(a,b,c,d) = {4 ,5 ,6 ,8 9 ,0 ,13} , având următorii termeni canonici neprecizaţi: {0, 7,15}.</a:t>
            </a:r>
          </a:p>
        </p:txBody>
      </p:sp>
      <p:sp>
        <p:nvSpPr>
          <p:cNvPr id="215" name="PlaceHolder 3"/>
          <p:cNvSpPr>
            <a:spLocks noGrp="1"/>
          </p:cNvSpPr>
          <p:nvPr>
            <p:ph/>
          </p:nvPr>
        </p:nvSpPr>
        <p:spPr>
          <a:xfrm>
            <a:off x="5174280" y="1737360"/>
            <a:ext cx="4426920" cy="472428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Rezultat</a:t>
            </a:r>
          </a:p>
          <a:p>
            <a:pPr marL="432000" indent="-324000">
              <a:spcAft>
                <a:spcPts val="1414"/>
              </a:spcAft>
              <a:buClr>
                <a:srgbClr val="000000"/>
              </a:buClr>
              <a:buSzPct val="45000"/>
              <a:buFont typeface="Wingdings" charset="2"/>
              <a:buChar char=""/>
            </a:pPr>
            <a:r>
              <a:rPr lang="en-US" sz="3200" b="0" strike="noStrike" spc="-1">
                <a:latin typeface="Arial"/>
              </a:rPr>
              <a:t> </a:t>
            </a:r>
          </a:p>
          <a:p>
            <a:pPr marL="432000" indent="-324000">
              <a:spcAft>
                <a:spcPts val="1414"/>
              </a:spcAft>
              <a:buClr>
                <a:srgbClr val="000000"/>
              </a:buClr>
              <a:buSzPct val="45000"/>
              <a:buFont typeface="Wingdings" charset="2"/>
              <a:buChar char=""/>
            </a:pPr>
            <a:r>
              <a:rPr lang="en-US" sz="3200" b="0" strike="noStrike" spc="-1">
                <a:latin typeface="Arial"/>
              </a:rPr>
              <a:t> </a:t>
            </a:r>
          </a:p>
          <a:p>
            <a:pPr marL="432000" indent="-324000">
              <a:spcAft>
                <a:spcPts val="1414"/>
              </a:spcAft>
              <a:buClr>
                <a:srgbClr val="000000"/>
              </a:buClr>
              <a:buSzPct val="45000"/>
              <a:buFont typeface="Wingdings" charset="2"/>
              <a:buChar char=""/>
            </a:pPr>
            <a:r>
              <a:rPr lang="en-US" sz="3200" b="0" strike="noStrike" spc="-1">
                <a:latin typeface="Arial"/>
              </a:rPr>
              <a:t> </a:t>
            </a:r>
          </a:p>
          <a:p>
            <a:pPr marL="432000" indent="-324000">
              <a:spcAft>
                <a:spcPts val="1414"/>
              </a:spcAft>
              <a:buClr>
                <a:srgbClr val="000000"/>
              </a:buClr>
              <a:buSzPct val="45000"/>
              <a:buFont typeface="Wingdings" charset="2"/>
              <a:buChar char=""/>
            </a:pPr>
            <a:r>
              <a:rPr lang="en-US" sz="3200" b="0" strike="noStrike" spc="-1">
                <a:latin typeface="Arial"/>
              </a:rPr>
              <a:t> </a:t>
            </a:r>
          </a:p>
          <a:p>
            <a:pPr marL="432000" indent="-324000">
              <a:spcAft>
                <a:spcPts val="1414"/>
              </a:spcAft>
              <a:buClr>
                <a:srgbClr val="000000"/>
              </a:buClr>
              <a:buSzPct val="45000"/>
              <a:buFont typeface="Wingdings" charset="2"/>
              <a:buChar char=""/>
            </a:pPr>
            <a:r>
              <a:rPr lang="en-US" sz="3200" b="0" strike="noStrike" spc="-1">
                <a:latin typeface="Arial"/>
              </a:rPr>
              <a:t> </a:t>
            </a:r>
          </a:p>
          <a:p>
            <a:pPr marL="432000" indent="-324000">
              <a:spcAft>
                <a:spcPts val="1414"/>
              </a:spcAft>
              <a:buClr>
                <a:srgbClr val="000000"/>
              </a:buClr>
              <a:buSzPct val="45000"/>
              <a:buFont typeface="Wingdings" charset="2"/>
              <a:buChar char=""/>
            </a:pPr>
            <a:r>
              <a:rPr lang="en-US" sz="3200" b="0" strike="noStrike" spc="-1">
                <a:latin typeface="Arial"/>
              </a:rPr>
              <a:t>f(a,b,c,d) = ac’d + ab’d’ + a’b.</a:t>
            </a:r>
          </a:p>
        </p:txBody>
      </p:sp>
      <p:pic>
        <p:nvPicPr>
          <p:cNvPr id="216" name="Picture 215"/>
          <p:cNvPicPr/>
          <p:nvPr/>
        </p:nvPicPr>
        <p:blipFill>
          <a:blip r:embed="rId2"/>
          <a:stretch/>
        </p:blipFill>
        <p:spPr>
          <a:xfrm>
            <a:off x="1920240" y="4437720"/>
            <a:ext cx="2286000" cy="2930760"/>
          </a:xfrm>
          <a:prstGeom prst="rect">
            <a:avLst/>
          </a:prstGeom>
          <a:ln w="0">
            <a:noFill/>
          </a:ln>
        </p:spPr>
      </p:pic>
      <p:pic>
        <p:nvPicPr>
          <p:cNvPr id="217" name="Picture 216"/>
          <p:cNvPicPr/>
          <p:nvPr/>
        </p:nvPicPr>
        <p:blipFill>
          <a:blip r:embed="rId3"/>
          <a:stretch/>
        </p:blipFill>
        <p:spPr>
          <a:xfrm>
            <a:off x="5466600" y="2377440"/>
            <a:ext cx="4053240" cy="2560320"/>
          </a:xfrm>
          <a:prstGeom prst="rect">
            <a:avLst/>
          </a:prstGeom>
          <a:ln w="0">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Espresso</a:t>
            </a:r>
          </a:p>
        </p:txBody>
      </p:sp>
      <p:sp>
        <p:nvSpPr>
          <p:cNvPr id="219" name="PlaceHolder 2"/>
          <p:cNvSpPr>
            <a:spLocks noGrp="1"/>
          </p:cNvSpPr>
          <p:nvPr>
            <p:ph/>
          </p:nvPr>
        </p:nvSpPr>
        <p:spPr>
          <a:xfrm>
            <a:off x="504000" y="1769040"/>
            <a:ext cx="4426920" cy="438480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Exemplul 4</a:t>
            </a:r>
          </a:p>
        </p:txBody>
      </p:sp>
      <p:sp>
        <p:nvSpPr>
          <p:cNvPr id="220" name="PlaceHolder 3"/>
          <p:cNvSpPr>
            <a:spLocks noGrp="1"/>
          </p:cNvSpPr>
          <p:nvPr>
            <p:ph/>
          </p:nvPr>
        </p:nvSpPr>
        <p:spPr>
          <a:xfrm>
            <a:off x="5152680" y="1769040"/>
            <a:ext cx="4426920" cy="534384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Rezultat</a:t>
            </a:r>
          </a:p>
          <a:p>
            <a:pPr marL="432000" indent="-324000">
              <a:spcAft>
                <a:spcPts val="1414"/>
              </a:spcAft>
              <a:buClr>
                <a:srgbClr val="000000"/>
              </a:buClr>
              <a:buSzPct val="45000"/>
              <a:buFont typeface="Wingdings" charset="2"/>
              <a:buChar char=""/>
            </a:pPr>
            <a:r>
              <a:rPr lang="en-US" sz="3200" b="0" strike="noStrike" spc="-1">
                <a:latin typeface="Arial"/>
              </a:rPr>
              <a:t> </a:t>
            </a:r>
          </a:p>
          <a:p>
            <a:pPr marL="432000" indent="-324000">
              <a:spcAft>
                <a:spcPts val="1414"/>
              </a:spcAft>
              <a:buClr>
                <a:srgbClr val="000000"/>
              </a:buClr>
              <a:buSzPct val="45000"/>
              <a:buFont typeface="Wingdings" charset="2"/>
              <a:buChar char=""/>
            </a:pPr>
            <a:r>
              <a:rPr lang="en-US" sz="3200" b="0" strike="noStrike" spc="-1">
                <a:latin typeface="Arial"/>
              </a:rPr>
              <a:t> </a:t>
            </a:r>
          </a:p>
          <a:p>
            <a:pPr marL="432000" indent="-324000">
              <a:spcAft>
                <a:spcPts val="1414"/>
              </a:spcAft>
              <a:buClr>
                <a:srgbClr val="000000"/>
              </a:buClr>
              <a:buSzPct val="45000"/>
              <a:buFont typeface="Wingdings" charset="2"/>
              <a:buChar char=""/>
            </a:pPr>
            <a:r>
              <a:rPr lang="en-US" sz="3200" b="0" strike="noStrike" spc="-1">
                <a:latin typeface="Arial"/>
              </a:rPr>
              <a:t> </a:t>
            </a:r>
          </a:p>
          <a:p>
            <a:pPr marL="432000" indent="-324000">
              <a:spcAft>
                <a:spcPts val="1414"/>
              </a:spcAft>
              <a:buClr>
                <a:srgbClr val="000000"/>
              </a:buClr>
              <a:buSzPct val="45000"/>
              <a:buFont typeface="Wingdings" charset="2"/>
              <a:buChar char=""/>
            </a:pPr>
            <a:r>
              <a:rPr lang="en-US" sz="3200" b="0" strike="noStrike" spc="-1">
                <a:latin typeface="Arial"/>
              </a:rPr>
              <a:t> </a:t>
            </a:r>
          </a:p>
          <a:p>
            <a:r>
              <a:rPr lang="ro-RO" sz="1100" b="0" strike="noStrike" spc="-1">
                <a:latin typeface="Arial"/>
              </a:rPr>
              <a:t>a = x4x2’x1 + x2x1 + x4’x1’ + x8 + x4x2x1’ </a:t>
            </a:r>
            <a:endParaRPr lang="en-US" sz="1100" b="0" strike="noStrike" spc="-1">
              <a:latin typeface="Arial"/>
            </a:endParaRPr>
          </a:p>
          <a:p>
            <a:r>
              <a:rPr lang="ro-RO" sz="1100" b="0" strike="noStrike" spc="-1">
                <a:latin typeface="Arial"/>
              </a:rPr>
              <a:t>b = x4’x1 + x2’x1’ + x2x1 + x4’x1’ </a:t>
            </a:r>
            <a:endParaRPr lang="en-US" sz="1100" b="0" strike="noStrike" spc="-1">
              <a:latin typeface="Arial"/>
            </a:endParaRPr>
          </a:p>
          <a:p>
            <a:r>
              <a:rPr lang="ro-RO" sz="1100" b="0" strike="noStrike" spc="-1">
                <a:latin typeface="Arial"/>
              </a:rPr>
              <a:t>c = x4’x1 + x4x2’x1 + x2’x1’ + x2x1 + x4x2x1’ </a:t>
            </a:r>
            <a:endParaRPr lang="en-US" sz="1100" b="0" strike="noStrike" spc="-1">
              <a:latin typeface="Arial"/>
            </a:endParaRPr>
          </a:p>
          <a:p>
            <a:r>
              <a:rPr lang="ro-RO" sz="1100" b="0" strike="noStrike" spc="-1">
                <a:latin typeface="Arial"/>
              </a:rPr>
              <a:t>d = x4’x2 + x4x2’x1 + x4’x1’ + x4x2x1’</a:t>
            </a:r>
            <a:endParaRPr lang="en-US" sz="1100" b="0" strike="noStrike" spc="-1">
              <a:latin typeface="Arial"/>
            </a:endParaRPr>
          </a:p>
          <a:p>
            <a:r>
              <a:rPr lang="ro-RO" sz="1100" b="0" strike="noStrike" spc="-1">
                <a:latin typeface="Arial"/>
              </a:rPr>
              <a:t> e = x4’x1’ + x4x2x1’ </a:t>
            </a:r>
            <a:endParaRPr lang="en-US" sz="1100" b="0" strike="noStrike" spc="-1">
              <a:latin typeface="Arial"/>
            </a:endParaRPr>
          </a:p>
          <a:p>
            <a:r>
              <a:rPr lang="ro-RO" sz="1100" b="0" strike="noStrike" spc="-1">
                <a:latin typeface="Arial"/>
              </a:rPr>
              <a:t>f = x4x2’x1 + x2’x1’ + x8 + x4x2x1’ </a:t>
            </a:r>
            <a:endParaRPr lang="en-US" sz="1100" b="0" strike="noStrike" spc="-1">
              <a:latin typeface="Arial"/>
            </a:endParaRPr>
          </a:p>
          <a:p>
            <a:r>
              <a:rPr lang="ro-RO" sz="1100" b="0" strike="noStrike" spc="-1">
                <a:latin typeface="Arial"/>
              </a:rPr>
              <a:t>g = x4x2’ + x4’x2 + x8 + + x4x2x1’</a:t>
            </a:r>
            <a:endParaRPr lang="en-US" sz="1100" b="0" strike="noStrike" spc="-1">
              <a:latin typeface="Arial"/>
            </a:endParaRPr>
          </a:p>
        </p:txBody>
      </p:sp>
      <p:pic>
        <p:nvPicPr>
          <p:cNvPr id="221" name="Picture 220"/>
          <p:cNvPicPr/>
          <p:nvPr/>
        </p:nvPicPr>
        <p:blipFill>
          <a:blip r:embed="rId2"/>
          <a:stretch/>
        </p:blipFill>
        <p:spPr>
          <a:xfrm>
            <a:off x="731520" y="2468880"/>
            <a:ext cx="3291840" cy="4946040"/>
          </a:xfrm>
          <a:prstGeom prst="rect">
            <a:avLst/>
          </a:prstGeom>
          <a:ln w="0">
            <a:noFill/>
          </a:ln>
        </p:spPr>
      </p:pic>
      <p:pic>
        <p:nvPicPr>
          <p:cNvPr id="222" name="Picture 221"/>
          <p:cNvPicPr/>
          <p:nvPr/>
        </p:nvPicPr>
        <p:blipFill>
          <a:blip r:embed="rId3"/>
          <a:stretch/>
        </p:blipFill>
        <p:spPr>
          <a:xfrm>
            <a:off x="5694120" y="2194560"/>
            <a:ext cx="2535480" cy="26517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Circuite logice</a:t>
            </a:r>
          </a:p>
        </p:txBody>
      </p:sp>
      <p:sp>
        <p:nvSpPr>
          <p:cNvPr id="54" name="PlaceHolder 2"/>
          <p:cNvSpPr>
            <a:spLocks noGrp="1"/>
          </p:cNvSpPr>
          <p:nvPr>
            <p:ph/>
          </p:nvPr>
        </p:nvSpPr>
        <p:spPr>
          <a:xfrm>
            <a:off x="504000" y="1769040"/>
            <a:ext cx="4426560" cy="498924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3200" b="0" strike="noStrike" spc="-1">
                <a:latin typeface="Arial"/>
              </a:rPr>
              <a:t>O reprezentare garfică, uşor de obţinut atât din reprezentări algebrice, cât şi din diagrame Karnaugh</a:t>
            </a:r>
          </a:p>
          <a:p>
            <a:pPr marL="432000" indent="-324000">
              <a:spcAft>
                <a:spcPts val="1414"/>
              </a:spcAft>
              <a:buClr>
                <a:srgbClr val="000000"/>
              </a:buClr>
              <a:buSzPct val="45000"/>
              <a:buFont typeface="Wingdings" charset="2"/>
              <a:buChar char=""/>
            </a:pPr>
            <a:r>
              <a:rPr lang="en-US" sz="3200" b="0" strike="noStrike" spc="-1">
                <a:latin typeface="Arial"/>
              </a:rPr>
              <a:t>Exemplu:</a:t>
            </a:r>
          </a:p>
          <a:p>
            <a:pPr marL="864000" lvl="1" indent="-324000">
              <a:spcAft>
                <a:spcPts val="1134"/>
              </a:spcAft>
              <a:buClr>
                <a:srgbClr val="000000"/>
              </a:buClr>
              <a:buSzPct val="75000"/>
              <a:buFont typeface="Symbol" charset="2"/>
              <a:buChar char=""/>
            </a:pPr>
            <a:r>
              <a:rPr lang="en-US" sz="2800" b="0" strike="noStrike" spc="-1">
                <a:latin typeface="Arial"/>
              </a:rPr>
              <a:t>O funcţie Y, cu trei variabile de intrare A, B şi C</a:t>
            </a:r>
          </a:p>
        </p:txBody>
      </p:sp>
      <p:sp>
        <p:nvSpPr>
          <p:cNvPr id="55" name="PlaceHolder 3"/>
          <p:cNvSpPr>
            <a:spLocks noGrp="1"/>
          </p:cNvSpPr>
          <p:nvPr>
            <p:ph/>
          </p:nvPr>
        </p:nvSpPr>
        <p:spPr>
          <a:xfrm>
            <a:off x="5151960" y="1769040"/>
            <a:ext cx="4426560" cy="4989240"/>
          </a:xfrm>
          <a:prstGeom prst="rect">
            <a:avLst/>
          </a:prstGeom>
          <a:noFill/>
          <a:ln w="0">
            <a:noFill/>
          </a:ln>
        </p:spPr>
        <p:txBody>
          <a:bodyPr lIns="0" tIns="0" rIns="0" bIns="0" anchor="t">
            <a:noAutofit/>
          </a:bodyPr>
          <a:lstStyle/>
          <a:p>
            <a:endParaRPr lang="en-US" sz="3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01320"/>
            <a:ext cx="9071640" cy="5851800"/>
          </a:xfrm>
          <a:prstGeom prst="rect">
            <a:avLst/>
          </a:prstGeom>
          <a:noFill/>
          <a:ln w="0">
            <a:noFill/>
          </a:ln>
        </p:spPr>
        <p:txBody>
          <a:bodyPr lIns="0" tIns="0" rIns="0" bIns="0" anchor="ctr">
            <a:noAutofit/>
          </a:bodyPr>
          <a:lstStyle/>
          <a:p>
            <a:pPr algn="ctr"/>
            <a:r>
              <a:rPr lang="en-US" sz="4400" b="0" strike="noStrike" spc="-1">
                <a:latin typeface="Arial"/>
              </a:rPr>
              <a:t>Minimizarea funcțiilor logice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Minimizarea funcţiilor logice</a:t>
            </a:r>
          </a:p>
        </p:txBody>
      </p:sp>
      <p:sp>
        <p:nvSpPr>
          <p:cNvPr id="58" name="PlaceHolder 2"/>
          <p:cNvSpPr>
            <a:spLocks noGrp="1"/>
          </p:cNvSpPr>
          <p:nvPr>
            <p:ph/>
          </p:nvPr>
        </p:nvSpPr>
        <p:spPr>
          <a:xfrm>
            <a:off x="504000" y="1769040"/>
            <a:ext cx="9071640" cy="665856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2600" b="0" strike="noStrike" spc="-1">
                <a:latin typeface="Arial"/>
              </a:rPr>
              <a:t>Obiectivul minimizării logice este reducerea mărimii reprezentării funcţiilor Booleene în oricare din formele de reprezentare sume de produse ori produse de sume.</a:t>
            </a:r>
          </a:p>
          <a:p>
            <a:pPr marL="432000" indent="-324000">
              <a:spcAft>
                <a:spcPts val="1414"/>
              </a:spcAft>
              <a:buClr>
                <a:srgbClr val="000000"/>
              </a:buClr>
              <a:buSzPct val="45000"/>
              <a:buFont typeface="Wingdings" charset="2"/>
              <a:buChar char=""/>
            </a:pPr>
            <a:r>
              <a:rPr lang="en-US" sz="2600" b="0" strike="noStrike" spc="-1">
                <a:latin typeface="Arial"/>
              </a:rPr>
              <a:t>Se poate remarca faptul cǎ oricare din cele două forme ale funcţiilor Booleene poate fi dedusă din cealaltă cu ajutorul legilor De Morgan iar aceastǎ transformare păstrează numărul de termeni şi de literali. </a:t>
            </a:r>
          </a:p>
          <a:p>
            <a:pPr marL="432000" indent="-324000">
              <a:spcAft>
                <a:spcPts val="1414"/>
              </a:spcAft>
              <a:buClr>
                <a:srgbClr val="000000"/>
              </a:buClr>
              <a:buSzPct val="45000"/>
              <a:buFont typeface="Wingdings" charset="2"/>
              <a:buChar char=""/>
            </a:pPr>
            <a:r>
              <a:rPr lang="en-US" sz="2600" b="0" strike="noStrike" spc="-1">
                <a:latin typeface="Arial"/>
              </a:rPr>
              <a:t>Categorii</a:t>
            </a:r>
          </a:p>
          <a:p>
            <a:pPr marL="864000" lvl="1" indent="-324000">
              <a:spcAft>
                <a:spcPts val="1134"/>
              </a:spcAft>
              <a:buClr>
                <a:srgbClr val="000000"/>
              </a:buClr>
              <a:buSzPct val="75000"/>
              <a:buFont typeface="Symbol" charset="2"/>
              <a:buChar char=""/>
            </a:pPr>
            <a:r>
              <a:rPr lang="en-US" sz="2600" b="0" strike="noStrike" spc="-1">
                <a:latin typeface="Arial"/>
              </a:rPr>
              <a:t>Pe două nivele (minimizarea Karnaugh, Quine-McCluskey, minimizarea euristică)</a:t>
            </a:r>
          </a:p>
          <a:p>
            <a:pPr marL="864000" lvl="1" indent="-324000">
              <a:spcAft>
                <a:spcPts val="1134"/>
              </a:spcAft>
              <a:buClr>
                <a:srgbClr val="000000"/>
              </a:buClr>
              <a:buSzPct val="75000"/>
              <a:buFont typeface="Symbol" charset="2"/>
              <a:buChar char=""/>
            </a:pPr>
            <a:r>
              <a:rPr lang="en-US" sz="2600" b="0" strike="noStrike" spc="-1">
                <a:latin typeface="Arial"/>
              </a:rPr>
              <a:t>Multinivel (metode simbolice)</a:t>
            </a:r>
          </a:p>
          <a:p>
            <a:endParaRPr lang="en-US" sz="2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a:noFill/>
          <a:ln w="0">
            <a:noFill/>
          </a:ln>
        </p:spPr>
        <p:txBody>
          <a:bodyPr lIns="0" tIns="0" rIns="0" bIns="0" anchor="ctr">
            <a:noAutofit/>
          </a:bodyPr>
          <a:lstStyle/>
          <a:p>
            <a:pPr algn="ctr"/>
            <a:r>
              <a:rPr lang="en-US" sz="4400" b="0" strike="noStrike" spc="-1">
                <a:latin typeface="Arial"/>
              </a:rPr>
              <a:t>Definiții</a:t>
            </a:r>
          </a:p>
        </p:txBody>
      </p:sp>
      <p:sp>
        <p:nvSpPr>
          <p:cNvPr id="60" name="PlaceHolder 2"/>
          <p:cNvSpPr>
            <a:spLocks noGrp="1"/>
          </p:cNvSpPr>
          <p:nvPr>
            <p:ph/>
          </p:nvPr>
        </p:nvSpPr>
        <p:spPr>
          <a:xfrm>
            <a:off x="548640" y="1828800"/>
            <a:ext cx="9071640" cy="5839560"/>
          </a:xfrm>
          <a:prstGeom prst="rect">
            <a:avLst/>
          </a:prstGeom>
          <a:noFill/>
          <a:ln w="0">
            <a:noFill/>
          </a:ln>
        </p:spPr>
        <p:txBody>
          <a:bodyPr lIns="0" tIns="0" rIns="0" bIns="0" anchor="t">
            <a:noAutofit/>
          </a:bodyPr>
          <a:lstStyle/>
          <a:p>
            <a:pPr marL="432000" indent="-324000">
              <a:spcAft>
                <a:spcPts val="1414"/>
              </a:spcAft>
              <a:buClr>
                <a:srgbClr val="000000"/>
              </a:buClr>
              <a:buSzPct val="45000"/>
              <a:buFont typeface="Wingdings" charset="2"/>
              <a:buChar char=""/>
            </a:pPr>
            <a:r>
              <a:rPr lang="en-US" sz="2600" b="0" strike="noStrike" spc="-1">
                <a:latin typeface="Arial"/>
              </a:rPr>
              <a:t>Literal: variabilă sau forma negată a variabilei</a:t>
            </a:r>
          </a:p>
          <a:p>
            <a:pPr marL="432000" indent="-324000">
              <a:spcAft>
                <a:spcPts val="1414"/>
              </a:spcAft>
              <a:buClr>
                <a:srgbClr val="000000"/>
              </a:buClr>
              <a:buSzPct val="45000"/>
              <a:buFont typeface="Wingdings" charset="2"/>
              <a:buChar char=""/>
            </a:pPr>
            <a:r>
              <a:rPr lang="en-US" sz="2600" b="0" strike="noStrike" spc="-1">
                <a:latin typeface="Arial"/>
                <a:ea typeface="Microsoft YaHei"/>
              </a:rPr>
              <a:t>Implicant: este un grup ce se poate încercui într-o diagrama Karnaugh, </a:t>
            </a:r>
            <a:r>
              <a:rPr lang="en-US" sz="2600" b="0" strike="noStrike" spc="-1">
                <a:latin typeface="Arial"/>
              </a:rPr>
              <a:t>un termen (chiar un minterm) care face parte din funcție logică</a:t>
            </a:r>
          </a:p>
          <a:p>
            <a:pPr marL="432000" indent="-324000">
              <a:spcAft>
                <a:spcPts val="1414"/>
              </a:spcAft>
              <a:buClr>
                <a:srgbClr val="000000"/>
              </a:buClr>
              <a:buSzPct val="45000"/>
              <a:buFont typeface="Wingdings" charset="2"/>
              <a:buChar char=""/>
            </a:pPr>
            <a:r>
              <a:rPr lang="en-US" sz="2600" b="0" strike="noStrike" spc="-1">
                <a:latin typeface="Arial"/>
              </a:rPr>
              <a:t>Implicanţi prim: scoaterea unui literal din implicant, grupul rezultat nu mai acopera doar valori de 1, ci conţine şi valori de 0</a:t>
            </a:r>
          </a:p>
          <a:p>
            <a:pPr marL="432000" indent="-324000">
              <a:spcAft>
                <a:spcPts val="1414"/>
              </a:spcAft>
              <a:buClr>
                <a:srgbClr val="000000"/>
              </a:buClr>
              <a:buSzPct val="45000"/>
              <a:buFont typeface="Wingdings" charset="2"/>
              <a:buChar char=""/>
            </a:pPr>
            <a:r>
              <a:rPr lang="en-US" sz="2600" b="0" strike="noStrike" spc="-1">
                <a:latin typeface="Arial"/>
              </a:rPr>
              <a:t>Acoperire: o acoprire a unei funcții booleane este o multime de implicanți care conține toți termenii a funcției</a:t>
            </a:r>
          </a:p>
          <a:p>
            <a:pPr marL="432000" indent="-324000">
              <a:spcAft>
                <a:spcPts val="1414"/>
              </a:spcAft>
              <a:buClr>
                <a:srgbClr val="000000"/>
              </a:buClr>
              <a:buSzPct val="45000"/>
              <a:buFont typeface="Wingdings" charset="2"/>
              <a:buChar char=""/>
            </a:pPr>
            <a:r>
              <a:rPr lang="en-US" sz="2600" b="0" strike="noStrike" spc="-1">
                <a:latin typeface="Arial"/>
              </a:rPr>
              <a:t>Acoperire minimă: acoperire</a:t>
            </a:r>
            <a:br/>
            <a:r>
              <a:rPr lang="en-US" sz="2600" b="0" strike="noStrike" spc="-1">
                <a:latin typeface="Arial"/>
              </a:rPr>
              <a:t> cu număr minim de implicanți</a:t>
            </a:r>
          </a:p>
          <a:p>
            <a:pPr marL="864000" lvl="1" indent="-324000">
              <a:spcAft>
                <a:spcPts val="1134"/>
              </a:spcAft>
              <a:buClr>
                <a:srgbClr val="000000"/>
              </a:buClr>
              <a:buSzPct val="75000"/>
              <a:buFont typeface="Symbol" charset="2"/>
              <a:buChar char=""/>
            </a:pPr>
            <a:endParaRPr lang="en-US" sz="2600" b="0" strike="noStrike" spc="-1">
              <a:latin typeface="Arial"/>
            </a:endParaRPr>
          </a:p>
          <a:p>
            <a:endParaRPr lang="en-US" sz="2600" b="0" strike="noStrike" spc="-1">
              <a:latin typeface="Arial"/>
            </a:endParaRPr>
          </a:p>
        </p:txBody>
      </p:sp>
      <p:pic>
        <p:nvPicPr>
          <p:cNvPr id="61" name="Picture 60"/>
          <p:cNvPicPr/>
          <p:nvPr/>
        </p:nvPicPr>
        <p:blipFill>
          <a:blip r:embed="rId2"/>
          <a:stretch/>
        </p:blipFill>
        <p:spPr>
          <a:xfrm>
            <a:off x="6492240" y="5760720"/>
            <a:ext cx="3603600" cy="176472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TotalTime>
  <Words>4075</Words>
  <Application>Microsoft Office PowerPoint</Application>
  <PresentationFormat>Custom</PresentationFormat>
  <Paragraphs>1133</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Liberation Sans</vt:lpstr>
      <vt:lpstr>Symbol</vt:lpstr>
      <vt:lpstr>Times New Roman</vt:lpstr>
      <vt:lpstr>Wingdings</vt:lpstr>
      <vt:lpstr>Office Theme</vt:lpstr>
      <vt:lpstr>PowerPoint Presentation</vt:lpstr>
      <vt:lpstr>Tabel de adevăr</vt:lpstr>
      <vt:lpstr>Expresii algebrice</vt:lpstr>
      <vt:lpstr>PowerPoint Presentation</vt:lpstr>
      <vt:lpstr>Diagrame Karnaugh</vt:lpstr>
      <vt:lpstr>Circuite logice</vt:lpstr>
      <vt:lpstr>PowerPoint Presentation</vt:lpstr>
      <vt:lpstr>Minimizarea funcţiilor logice</vt:lpstr>
      <vt:lpstr>Definiții</vt:lpstr>
      <vt:lpstr>Metode grafice (diagrame Karnaugh)</vt:lpstr>
      <vt:lpstr>Metode grafice (diagrame Karnaugh)</vt:lpstr>
      <vt:lpstr>Metode grafice  (diagrame Karnaugh)</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Metoda Quine – McCluskey</vt:lpstr>
      <vt:lpstr>Minimizare euristică </vt:lpstr>
      <vt:lpstr>Minimizare euristică </vt:lpstr>
      <vt:lpstr>Minimizare euristică </vt:lpstr>
      <vt:lpstr>Minimizare euristică </vt:lpstr>
      <vt:lpstr>Minimizare euristică</vt:lpstr>
      <vt:lpstr>Minimizare euristică</vt:lpstr>
      <vt:lpstr>Minimizare euristică</vt:lpstr>
      <vt:lpstr>Minimizare euristică</vt:lpstr>
      <vt:lpstr>Minimizare euristică</vt:lpstr>
      <vt:lpstr>Minimizare euristică</vt:lpstr>
      <vt:lpstr>PowerPoint Presentation</vt:lpstr>
      <vt:lpstr>Espresso</vt:lpstr>
      <vt:lpstr>Espresso</vt:lpstr>
      <vt:lpstr>Espresso</vt:lpstr>
      <vt:lpstr>Espresso</vt:lpstr>
      <vt:lpstr>Espresso</vt:lpstr>
      <vt:lpstr>Espresso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Botond Sandor Kirei</cp:lastModifiedBy>
  <cp:revision>7</cp:revision>
  <dcterms:modified xsi:type="dcterms:W3CDTF">2021-11-11T17:13:59Z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2015-11-02T20:59:00Z</dcterms:created>
  <dc:creator/>
  <dc:description/>
  <dc:language>en-US</dc:language>
  <cp:lastModifiedBy/>
  <dcterms:modified xsi:type="dcterms:W3CDTF">2021-11-10T16:33:11Z</dcterms:modified>
  <cp:revision>26</cp:revision>
  <dc:subject/>
  <dc:title/>
</cp:coreProperties>
</file>