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9" r:id="rId4"/>
    <p:sldId id="265" r:id="rId5"/>
    <p:sldId id="267" r:id="rId6"/>
    <p:sldId id="258" r:id="rId7"/>
    <p:sldId id="259" r:id="rId8"/>
    <p:sldId id="262" r:id="rId9"/>
    <p:sldId id="268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67"/>
    <a:srgbClr val="6489D2"/>
    <a:srgbClr val="42BC68"/>
    <a:srgbClr val="3DAD60"/>
    <a:srgbClr val="4686BA"/>
    <a:srgbClr val="8562CA"/>
    <a:srgbClr val="A38CE4"/>
    <a:srgbClr val="76AED8"/>
    <a:srgbClr val="DF4949"/>
    <a:srgbClr val="80A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5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3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1C28-2B41-440F-B2B9-159515BE5F2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2740-5717-43AD-B3DA-054D44711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  <a:alpha val="59000"/>
              </a:schemeClr>
            </a:gs>
            <a:gs pos="0">
              <a:srgbClr val="517BC7"/>
            </a:gs>
            <a:gs pos="100000">
              <a:srgbClr val="A38C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CAEAF5-2613-45B0-8130-0167DDA87964}"/>
              </a:ext>
            </a:extLst>
          </p:cNvPr>
          <p:cNvSpPr/>
          <p:nvPr/>
        </p:nvSpPr>
        <p:spPr>
          <a:xfrm>
            <a:off x="1758950" y="5340350"/>
            <a:ext cx="3340100" cy="850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Yu Gothic Light" panose="020B0300000000000000" pitchFamily="34" charset="-128"/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3068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  <a:alpha val="59000"/>
              </a:schemeClr>
            </a:gs>
            <a:gs pos="0">
              <a:srgbClr val="517BC7"/>
            </a:gs>
            <a:gs pos="100000">
              <a:srgbClr val="A38CE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CAEAF5-2613-45B0-8130-0167DDA87964}"/>
              </a:ext>
            </a:extLst>
          </p:cNvPr>
          <p:cNvSpPr/>
          <p:nvPr/>
        </p:nvSpPr>
        <p:spPr>
          <a:xfrm>
            <a:off x="1758950" y="5340350"/>
            <a:ext cx="3340100" cy="850900"/>
          </a:xfrm>
          <a:prstGeom prst="roundRect">
            <a:avLst>
              <a:gd name="adj" fmla="val 43533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Yu Gothic Light" panose="020B0300000000000000" pitchFamily="34" charset="-128"/>
              </a:rPr>
              <a:t>시 작</a:t>
            </a:r>
          </a:p>
        </p:txBody>
      </p:sp>
    </p:spTree>
    <p:extLst>
      <p:ext uri="{BB962C8B-B14F-4D97-AF65-F5344CB8AC3E}">
        <p14:creationId xmlns:p14="http://schemas.microsoft.com/office/powerpoint/2010/main" val="16834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  <a:alpha val="59000"/>
              </a:schemeClr>
            </a:gs>
            <a:gs pos="0">
              <a:srgbClr val="517BC7"/>
            </a:gs>
            <a:gs pos="100000">
              <a:srgbClr val="46B86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  <a:alpha val="59000"/>
              </a:schemeClr>
            </a:gs>
            <a:gs pos="0">
              <a:srgbClr val="517BC7"/>
            </a:gs>
            <a:gs pos="100000">
              <a:srgbClr val="46B86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E210A7-8C6A-4CB5-8ECA-FC1DFF7DA798}"/>
              </a:ext>
            </a:extLst>
          </p:cNvPr>
          <p:cNvSpPr/>
          <p:nvPr/>
        </p:nvSpPr>
        <p:spPr>
          <a:xfrm>
            <a:off x="1758950" y="5340350"/>
            <a:ext cx="3340100" cy="850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</a:t>
            </a:r>
          </a:p>
        </p:txBody>
      </p:sp>
    </p:spTree>
    <p:extLst>
      <p:ext uri="{BB962C8B-B14F-4D97-AF65-F5344CB8AC3E}">
        <p14:creationId xmlns:p14="http://schemas.microsoft.com/office/powerpoint/2010/main" val="41313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  <a:alpha val="59000"/>
              </a:schemeClr>
            </a:gs>
            <a:gs pos="0">
              <a:srgbClr val="517BC7"/>
            </a:gs>
            <a:gs pos="100000">
              <a:srgbClr val="46B86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CAEAF5-2613-45B0-8130-0167DDA87964}"/>
              </a:ext>
            </a:extLst>
          </p:cNvPr>
          <p:cNvSpPr/>
          <p:nvPr/>
        </p:nvSpPr>
        <p:spPr>
          <a:xfrm>
            <a:off x="755650" y="3892550"/>
            <a:ext cx="5378450" cy="850900"/>
          </a:xfrm>
          <a:prstGeom prst="roundRect">
            <a:avLst>
              <a:gd name="adj" fmla="val 472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목소리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BEF213D-771A-42F4-BBD0-E55C90FAD845}"/>
              </a:ext>
            </a:extLst>
          </p:cNvPr>
          <p:cNvSpPr/>
          <p:nvPr/>
        </p:nvSpPr>
        <p:spPr>
          <a:xfrm>
            <a:off x="755650" y="4953000"/>
            <a:ext cx="5378450" cy="850900"/>
          </a:xfrm>
          <a:prstGeom prst="roundRect">
            <a:avLst>
              <a:gd name="adj" fmla="val 472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목소리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287FF35D-D75A-4FB0-8FA0-A039A7CC9EBD}"/>
              </a:ext>
            </a:extLst>
          </p:cNvPr>
          <p:cNvSpPr/>
          <p:nvPr/>
        </p:nvSpPr>
        <p:spPr>
          <a:xfrm>
            <a:off x="3141000" y="6091238"/>
            <a:ext cx="576000" cy="576000"/>
          </a:xfrm>
          <a:prstGeom prst="plus">
            <a:avLst>
              <a:gd name="adj" fmla="val 4460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36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771B7D-A04F-4A8B-B081-7AE11C7E9951}"/>
              </a:ext>
            </a:extLst>
          </p:cNvPr>
          <p:cNvSpPr/>
          <p:nvPr/>
        </p:nvSpPr>
        <p:spPr>
          <a:xfrm>
            <a:off x="0" y="-15774"/>
            <a:ext cx="6858000" cy="52958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38273-A7F1-486B-A7B6-210EF86C2CD1}"/>
              </a:ext>
            </a:extLst>
          </p:cNvPr>
          <p:cNvSpPr txBox="1"/>
          <p:nvPr/>
        </p:nvSpPr>
        <p:spPr>
          <a:xfrm>
            <a:off x="2258647" y="2226617"/>
            <a:ext cx="234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안녕하세요</a:t>
            </a:r>
            <a:r>
              <a:rPr lang="en-US" altLang="ko-KR" sz="3200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3A06A9-DE67-4133-81B8-0F191104B240}"/>
              </a:ext>
            </a:extLst>
          </p:cNvPr>
          <p:cNvGrpSpPr/>
          <p:nvPr/>
        </p:nvGrpSpPr>
        <p:grpSpPr>
          <a:xfrm>
            <a:off x="0" y="5295900"/>
            <a:ext cx="6858000" cy="1536700"/>
            <a:chOff x="0" y="5295900"/>
            <a:chExt cx="6858000" cy="15367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90E8C9-2490-4CB0-9C1B-F9BEC59A61D5}"/>
                </a:ext>
              </a:extLst>
            </p:cNvPr>
            <p:cNvSpPr/>
            <p:nvPr/>
          </p:nvSpPr>
          <p:spPr>
            <a:xfrm>
              <a:off x="0" y="5295900"/>
              <a:ext cx="6858000" cy="1536700"/>
            </a:xfrm>
            <a:prstGeom prst="rect">
              <a:avLst/>
            </a:prstGeom>
            <a:solidFill>
              <a:srgbClr val="3DA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71085C3-45DA-4E35-80BF-650BA6A34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956" y="5753542"/>
              <a:ext cx="706085" cy="706085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6B8785-9168-42B2-9E38-98AD08D31592}"/>
              </a:ext>
            </a:extLst>
          </p:cNvPr>
          <p:cNvGrpSpPr/>
          <p:nvPr/>
        </p:nvGrpSpPr>
        <p:grpSpPr>
          <a:xfrm>
            <a:off x="0" y="6832600"/>
            <a:ext cx="6858000" cy="1536700"/>
            <a:chOff x="0" y="6832600"/>
            <a:chExt cx="6858000" cy="15367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FA882E-7E6D-4FCF-AC35-2747C5074A4C}"/>
                </a:ext>
              </a:extLst>
            </p:cNvPr>
            <p:cNvSpPr/>
            <p:nvPr/>
          </p:nvSpPr>
          <p:spPr>
            <a:xfrm>
              <a:off x="0" y="6832600"/>
              <a:ext cx="6858000" cy="1536700"/>
            </a:xfrm>
            <a:prstGeom prst="rect">
              <a:avLst/>
            </a:prstGeom>
            <a:solidFill>
              <a:srgbClr val="76A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BF0EFAF-A99C-4458-B9AE-71661FE0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000" y="7302942"/>
              <a:ext cx="648000" cy="64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1AD894-4794-4FF0-8D42-1C31ACB511B2}"/>
                </a:ext>
              </a:extLst>
            </p:cNvPr>
            <p:cNvSpPr/>
            <p:nvPr/>
          </p:nvSpPr>
          <p:spPr>
            <a:xfrm rot="2270625">
              <a:off x="3521642" y="7834093"/>
              <a:ext cx="459152" cy="119385"/>
            </a:xfrm>
            <a:prstGeom prst="rect">
              <a:avLst/>
            </a:prstGeom>
            <a:solidFill>
              <a:srgbClr val="76A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8EBE34-6A30-4981-85B8-0CE4A3197BF8}"/>
              </a:ext>
            </a:extLst>
          </p:cNvPr>
          <p:cNvGrpSpPr/>
          <p:nvPr/>
        </p:nvGrpSpPr>
        <p:grpSpPr>
          <a:xfrm>
            <a:off x="0" y="8369300"/>
            <a:ext cx="6858000" cy="1536700"/>
            <a:chOff x="0" y="8369300"/>
            <a:chExt cx="6858000" cy="15367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EF3D3C-2EC4-4BE7-AA09-C7ED7713FC25}"/>
                </a:ext>
              </a:extLst>
            </p:cNvPr>
            <p:cNvSpPr/>
            <p:nvPr/>
          </p:nvSpPr>
          <p:spPr>
            <a:xfrm>
              <a:off x="0" y="8369300"/>
              <a:ext cx="6858000" cy="1536700"/>
            </a:xfrm>
            <a:prstGeom prst="rect">
              <a:avLst/>
            </a:prstGeom>
            <a:solidFill>
              <a:srgbClr val="46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12CA35D-546C-4719-B5BA-6B5A4486A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00" y="8909582"/>
              <a:ext cx="558000" cy="5580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9A1E00-4069-482F-9DA0-D5BB4309FB21}"/>
              </a:ext>
            </a:extLst>
          </p:cNvPr>
          <p:cNvGrpSpPr/>
          <p:nvPr/>
        </p:nvGrpSpPr>
        <p:grpSpPr>
          <a:xfrm>
            <a:off x="173567" y="140547"/>
            <a:ext cx="374650" cy="223520"/>
            <a:chOff x="173567" y="165947"/>
            <a:chExt cx="374650" cy="2235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C94483-8F6B-40A0-A0DE-ACD2CFAD428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16594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9884A8-E282-4D6D-B86D-B9704D67DC4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38946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F71A96-AD09-4EB6-9190-9177BD700D7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27770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87A7F9C-4160-4910-A341-54D1806A42F9}"/>
              </a:ext>
            </a:extLst>
          </p:cNvPr>
          <p:cNvSpPr/>
          <p:nvPr/>
        </p:nvSpPr>
        <p:spPr>
          <a:xfrm>
            <a:off x="0" y="-15774"/>
            <a:ext cx="6858000" cy="52958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0E8C9-2490-4CB0-9C1B-F9BEC59A61D5}"/>
              </a:ext>
            </a:extLst>
          </p:cNvPr>
          <p:cNvSpPr/>
          <p:nvPr/>
        </p:nvSpPr>
        <p:spPr>
          <a:xfrm>
            <a:off x="0" y="5295900"/>
            <a:ext cx="6858000" cy="1536700"/>
          </a:xfrm>
          <a:prstGeom prst="rect">
            <a:avLst/>
          </a:prstGeom>
          <a:solidFill>
            <a:srgbClr val="3DA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FA882E-7E6D-4FCF-AC35-2747C5074A4C}"/>
              </a:ext>
            </a:extLst>
          </p:cNvPr>
          <p:cNvSpPr/>
          <p:nvPr/>
        </p:nvSpPr>
        <p:spPr>
          <a:xfrm>
            <a:off x="0" y="6832600"/>
            <a:ext cx="6858000" cy="1536700"/>
          </a:xfrm>
          <a:prstGeom prst="rect">
            <a:avLst/>
          </a:prstGeom>
          <a:solidFill>
            <a:srgbClr val="76A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EF3D3C-2EC4-4BE7-AA09-C7ED7713FC25}"/>
              </a:ext>
            </a:extLst>
          </p:cNvPr>
          <p:cNvSpPr/>
          <p:nvPr/>
        </p:nvSpPr>
        <p:spPr>
          <a:xfrm>
            <a:off x="0" y="8369300"/>
            <a:ext cx="6858000" cy="1536700"/>
          </a:xfrm>
          <a:prstGeom prst="rect">
            <a:avLst/>
          </a:prstGeom>
          <a:solidFill>
            <a:srgbClr val="46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38273-A7F1-486B-A7B6-210EF86C2CD1}"/>
              </a:ext>
            </a:extLst>
          </p:cNvPr>
          <p:cNvSpPr txBox="1"/>
          <p:nvPr/>
        </p:nvSpPr>
        <p:spPr>
          <a:xfrm>
            <a:off x="2258647" y="2226617"/>
            <a:ext cx="234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안녕하세요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4E786F-87CC-4236-9FA8-136CCA8F80A9}"/>
              </a:ext>
            </a:extLst>
          </p:cNvPr>
          <p:cNvGrpSpPr/>
          <p:nvPr/>
        </p:nvGrpSpPr>
        <p:grpSpPr>
          <a:xfrm>
            <a:off x="3075956" y="5659196"/>
            <a:ext cx="725335" cy="800431"/>
            <a:chOff x="3075956" y="5659196"/>
            <a:chExt cx="725335" cy="80043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71085C3-45DA-4E35-80BF-650BA6A34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956" y="5753542"/>
              <a:ext cx="706085" cy="706085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0CF9CE-DC52-40B8-9FF9-65D9A90028D5}"/>
                </a:ext>
              </a:extLst>
            </p:cNvPr>
            <p:cNvSpPr/>
            <p:nvPr/>
          </p:nvSpPr>
          <p:spPr>
            <a:xfrm>
              <a:off x="3468945" y="5681369"/>
              <a:ext cx="287338" cy="288000"/>
            </a:xfrm>
            <a:prstGeom prst="ellipse">
              <a:avLst/>
            </a:prstGeom>
            <a:solidFill>
              <a:srgbClr val="3DA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3FE13F2-552F-4529-895F-79ECABF571AF}"/>
                </a:ext>
              </a:extLst>
            </p:cNvPr>
            <p:cNvGrpSpPr/>
            <p:nvPr/>
          </p:nvGrpSpPr>
          <p:grpSpPr>
            <a:xfrm>
              <a:off x="3468945" y="5659196"/>
              <a:ext cx="332346" cy="332346"/>
              <a:chOff x="3468945" y="5121561"/>
              <a:chExt cx="332346" cy="33234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60708E6-AB0E-46B1-BE23-E7FF60D2C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8945" y="5121561"/>
                <a:ext cx="332346" cy="332346"/>
              </a:xfrm>
              <a:prstGeom prst="rect">
                <a:avLst/>
              </a:prstGeom>
            </p:spPr>
          </p:pic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06F906E-CEDB-4884-864C-92448DE70671}"/>
                  </a:ext>
                </a:extLst>
              </p:cNvPr>
              <p:cNvSpPr/>
              <p:nvPr/>
            </p:nvSpPr>
            <p:spPr>
              <a:xfrm>
                <a:off x="3581118" y="5233734"/>
                <a:ext cx="108000" cy="108000"/>
              </a:xfrm>
              <a:prstGeom prst="ellipse">
                <a:avLst/>
              </a:prstGeom>
              <a:solidFill>
                <a:srgbClr val="DF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33EAECA-B63A-4CA3-A341-C32773776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00" y="7302942"/>
            <a:ext cx="648000" cy="64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0C7E84-8632-4823-B7D7-6805527E0081}"/>
              </a:ext>
            </a:extLst>
          </p:cNvPr>
          <p:cNvSpPr/>
          <p:nvPr/>
        </p:nvSpPr>
        <p:spPr>
          <a:xfrm rot="2270625">
            <a:off x="3521642" y="7834093"/>
            <a:ext cx="459152" cy="119385"/>
          </a:xfrm>
          <a:prstGeom prst="rect">
            <a:avLst/>
          </a:prstGeom>
          <a:solidFill>
            <a:srgbClr val="76A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17048C-6A7C-4E8A-89F7-5D563F61F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00" y="8909582"/>
            <a:ext cx="558000" cy="5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CC2AA92-8DC7-4C5D-87DA-EB28842721C0}"/>
              </a:ext>
            </a:extLst>
          </p:cNvPr>
          <p:cNvGrpSpPr/>
          <p:nvPr/>
        </p:nvGrpSpPr>
        <p:grpSpPr>
          <a:xfrm>
            <a:off x="173567" y="140547"/>
            <a:ext cx="374650" cy="223520"/>
            <a:chOff x="173567" y="165947"/>
            <a:chExt cx="374650" cy="22352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8D55902-BCAF-424F-B9E4-DEDE332EAF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16594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9DAD42D-E3C4-4768-98B1-AD334195220D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38946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06FDDAC-E5E3-4134-AB72-41D8D219B0C5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27770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36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5FEF995-333E-4C94-832E-BA62DF247BD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잠시만 기다려주세요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915799-CB6D-4DB5-A71B-8EA58D9C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69" y="3996739"/>
            <a:ext cx="473661" cy="47366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73EDFDC-9BD4-45BB-BCC7-61FC1D12BFB1}"/>
              </a:ext>
            </a:extLst>
          </p:cNvPr>
          <p:cNvGrpSpPr/>
          <p:nvPr/>
        </p:nvGrpSpPr>
        <p:grpSpPr>
          <a:xfrm>
            <a:off x="173567" y="140547"/>
            <a:ext cx="374650" cy="223520"/>
            <a:chOff x="173567" y="165947"/>
            <a:chExt cx="374650" cy="22352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342E88C-8567-410D-A260-57125FF30E1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16594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BED66B4-9360-4219-BA8D-78D7970757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38946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2F6AC0C-FCDA-40C7-B930-686BFF73BC0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27770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63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771B7D-A04F-4A8B-B081-7AE11C7E9951}"/>
              </a:ext>
            </a:extLst>
          </p:cNvPr>
          <p:cNvSpPr/>
          <p:nvPr/>
        </p:nvSpPr>
        <p:spPr>
          <a:xfrm>
            <a:off x="0" y="-15774"/>
            <a:ext cx="6858000" cy="52958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38273-A7F1-486B-A7B6-210EF86C2CD1}"/>
              </a:ext>
            </a:extLst>
          </p:cNvPr>
          <p:cNvSpPr txBox="1"/>
          <p:nvPr/>
        </p:nvSpPr>
        <p:spPr>
          <a:xfrm>
            <a:off x="360892" y="2059967"/>
            <a:ext cx="611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텍스트를 입력하세요</a:t>
            </a:r>
            <a:r>
              <a:rPr lang="en-US" altLang="ko-KR" sz="32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9A1E00-4069-482F-9DA0-D5BB4309FB21}"/>
              </a:ext>
            </a:extLst>
          </p:cNvPr>
          <p:cNvGrpSpPr/>
          <p:nvPr/>
        </p:nvGrpSpPr>
        <p:grpSpPr>
          <a:xfrm>
            <a:off x="173567" y="140547"/>
            <a:ext cx="374650" cy="223520"/>
            <a:chOff x="173567" y="165947"/>
            <a:chExt cx="374650" cy="2235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C94483-8F6B-40A0-A0DE-ACD2CFAD428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16594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9884A8-E282-4D6D-B86D-B9704D67DC4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38946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F71A96-AD09-4EB6-9190-9177BD700D7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7" y="277707"/>
              <a:ext cx="374650" cy="0"/>
            </a:xfrm>
            <a:prstGeom prst="line">
              <a:avLst/>
            </a:prstGeom>
            <a:ln w="44450" cap="rnd">
              <a:solidFill>
                <a:srgbClr val="468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D617DC-6DEC-4F43-854F-5DCBB59BFF08}"/>
              </a:ext>
            </a:extLst>
          </p:cNvPr>
          <p:cNvGrpSpPr/>
          <p:nvPr/>
        </p:nvGrpSpPr>
        <p:grpSpPr>
          <a:xfrm>
            <a:off x="0" y="5295900"/>
            <a:ext cx="6858000" cy="1536700"/>
            <a:chOff x="0" y="5295900"/>
            <a:chExt cx="6858000" cy="15367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1FA453-8AF0-4626-8676-23C546E996A1}"/>
                </a:ext>
              </a:extLst>
            </p:cNvPr>
            <p:cNvSpPr/>
            <p:nvPr/>
          </p:nvSpPr>
          <p:spPr>
            <a:xfrm>
              <a:off x="0" y="5295900"/>
              <a:ext cx="6858000" cy="1536700"/>
            </a:xfrm>
            <a:prstGeom prst="rect">
              <a:avLst/>
            </a:prstGeom>
            <a:solidFill>
              <a:srgbClr val="3DA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396DAF-A3B0-4766-83D9-D21BEE45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000" y="5766242"/>
              <a:ext cx="648000" cy="64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02CBA7-B205-4331-8416-96CC9794A149}"/>
                </a:ext>
              </a:extLst>
            </p:cNvPr>
            <p:cNvSpPr/>
            <p:nvPr/>
          </p:nvSpPr>
          <p:spPr>
            <a:xfrm rot="2270625">
              <a:off x="3521642" y="6297393"/>
              <a:ext cx="459152" cy="119385"/>
            </a:xfrm>
            <a:prstGeom prst="rect">
              <a:avLst/>
            </a:prstGeom>
            <a:solidFill>
              <a:srgbClr val="3DA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DFB5D2-EADF-4A7A-A9CA-C238B7090FA1}"/>
              </a:ext>
            </a:extLst>
          </p:cNvPr>
          <p:cNvGrpSpPr/>
          <p:nvPr/>
        </p:nvGrpSpPr>
        <p:grpSpPr>
          <a:xfrm>
            <a:off x="0" y="6832600"/>
            <a:ext cx="6858000" cy="1536700"/>
            <a:chOff x="0" y="6832600"/>
            <a:chExt cx="6858000" cy="1536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4DFEC7-A47E-431E-9DF7-0D016455AA1C}"/>
                </a:ext>
              </a:extLst>
            </p:cNvPr>
            <p:cNvSpPr/>
            <p:nvPr/>
          </p:nvSpPr>
          <p:spPr>
            <a:xfrm>
              <a:off x="0" y="6832600"/>
              <a:ext cx="6858000" cy="1536700"/>
            </a:xfrm>
            <a:prstGeom prst="rect">
              <a:avLst/>
            </a:prstGeom>
            <a:solidFill>
              <a:srgbClr val="76A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B21AC5-736E-4D37-88E9-3B4CFA7A9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171" y="7324225"/>
              <a:ext cx="545658" cy="54565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5DC035-0655-4A5E-A0DB-597671682C0D}"/>
              </a:ext>
            </a:extLst>
          </p:cNvPr>
          <p:cNvGrpSpPr/>
          <p:nvPr/>
        </p:nvGrpSpPr>
        <p:grpSpPr>
          <a:xfrm>
            <a:off x="0" y="8369300"/>
            <a:ext cx="6858000" cy="1536700"/>
            <a:chOff x="0" y="8369300"/>
            <a:chExt cx="6858000" cy="15367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2C93B6-45FA-4B66-82D9-6280885C42A3}"/>
                </a:ext>
              </a:extLst>
            </p:cNvPr>
            <p:cNvSpPr/>
            <p:nvPr/>
          </p:nvSpPr>
          <p:spPr>
            <a:xfrm>
              <a:off x="0" y="8369300"/>
              <a:ext cx="6858000" cy="1536700"/>
            </a:xfrm>
            <a:prstGeom prst="rect">
              <a:avLst/>
            </a:prstGeom>
            <a:solidFill>
              <a:srgbClr val="46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6ED839-9D44-414E-AB88-4C57CF87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496" y="8755459"/>
              <a:ext cx="815007" cy="815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22</Words>
  <Application>Microsoft Office PowerPoint</Application>
  <PresentationFormat>A4 용지(210x297mm)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Yu Gothic Light</vt:lpstr>
      <vt:lpstr>나눔바른고딕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수아</dc:creator>
  <cp:lastModifiedBy>최 수아</cp:lastModifiedBy>
  <cp:revision>20</cp:revision>
  <dcterms:created xsi:type="dcterms:W3CDTF">2020-08-19T06:53:52Z</dcterms:created>
  <dcterms:modified xsi:type="dcterms:W3CDTF">2020-08-25T08:01:53Z</dcterms:modified>
</cp:coreProperties>
</file>