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2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2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0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7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42B43-5E2B-4D57-9A54-AC3B1799FDC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6A368-75C8-4BC8-8E84-723C44C2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37" y="-24809"/>
            <a:ext cx="8037694" cy="3209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795823"/>
            <a:ext cx="26670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4252160"/>
            <a:ext cx="41829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By </a:t>
            </a:r>
            <a:b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BittuCoins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70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"/>
            <a:ext cx="7352632" cy="4191000"/>
          </a:xfrm>
        </p:spPr>
      </p:pic>
    </p:spTree>
    <p:extLst>
      <p:ext uri="{BB962C8B-B14F-4D97-AF65-F5344CB8AC3E}">
        <p14:creationId xmlns:p14="http://schemas.microsoft.com/office/powerpoint/2010/main" val="6819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4439270" cy="1019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49" y="2023866"/>
            <a:ext cx="4305901" cy="2810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3" y="5105400"/>
            <a:ext cx="4382112" cy="8573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07" y="1766655"/>
            <a:ext cx="4734586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2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3028"/>
            <a:ext cx="4186375" cy="63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 is the Solution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Chatbot</a:t>
            </a:r>
            <a:r>
              <a:rPr lang="en-US" dirty="0" smtClean="0"/>
              <a:t> can reply instantly to </a:t>
            </a:r>
            <a:r>
              <a:rPr lang="en-US" b="1" dirty="0" smtClean="0"/>
              <a:t>N</a:t>
            </a:r>
            <a:r>
              <a:rPr lang="en-US" dirty="0" smtClean="0"/>
              <a:t> number of users at the same time. </a:t>
            </a:r>
          </a:p>
          <a:p>
            <a:r>
              <a:rPr lang="en-US" dirty="0" smtClean="0"/>
              <a:t>Humans can make mistakes or may take time to solve an issue , but </a:t>
            </a:r>
            <a:r>
              <a:rPr lang="en-US" dirty="0" err="1" smtClean="0"/>
              <a:t>chatbot</a:t>
            </a:r>
            <a:r>
              <a:rPr lang="en-US" dirty="0" smtClean="0"/>
              <a:t> will be more accurate as it will have a proper record / database.</a:t>
            </a:r>
          </a:p>
          <a:p>
            <a:r>
              <a:rPr lang="en-US" dirty="0" smtClean="0"/>
              <a:t>Customer service staff is not always available or sometimes really busy , </a:t>
            </a:r>
            <a:r>
              <a:rPr lang="en-US" dirty="0" err="1" smtClean="0"/>
              <a:t>chatbot</a:t>
            </a:r>
            <a:r>
              <a:rPr lang="en-US" dirty="0" smtClean="0"/>
              <a:t> will be easily able to handle FAQ. </a:t>
            </a:r>
          </a:p>
          <a:p>
            <a:r>
              <a:rPr lang="en-US" dirty="0" smtClean="0"/>
              <a:t>Which will ultimately help in reducing load of customer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92358" cy="5181600"/>
          </a:xfrm>
        </p:spPr>
      </p:pic>
    </p:spTree>
    <p:extLst>
      <p:ext uri="{BB962C8B-B14F-4D97-AF65-F5344CB8AC3E}">
        <p14:creationId xmlns:p14="http://schemas.microsoft.com/office/powerpoint/2010/main" val="33267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83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Why Bot is the Solution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marvelous</dc:creator>
  <cp:lastModifiedBy>marvelous</cp:lastModifiedBy>
  <cp:revision>5</cp:revision>
  <dcterms:created xsi:type="dcterms:W3CDTF">2016-10-01T23:57:20Z</dcterms:created>
  <dcterms:modified xsi:type="dcterms:W3CDTF">2016-10-02T06:37:39Z</dcterms:modified>
</cp:coreProperties>
</file>