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, Jian" userId="d93a7172-ec12-440f-98dc-666f98107059" providerId="ADAL" clId="{CD15993A-DE2B-4C4C-9C8C-EAF28B918712}"/>
    <pc:docChg chg="undo custSel addSld modSld">
      <pc:chgData name="Gao, Jian" userId="d93a7172-ec12-440f-98dc-666f98107059" providerId="ADAL" clId="{CD15993A-DE2B-4C4C-9C8C-EAF28B918712}" dt="2019-08-20T00:53:40.283" v="1054" actId="1076"/>
      <pc:docMkLst>
        <pc:docMk/>
      </pc:docMkLst>
      <pc:sldChg chg="addSp delSp modSp add">
        <pc:chgData name="Gao, Jian" userId="d93a7172-ec12-440f-98dc-666f98107059" providerId="ADAL" clId="{CD15993A-DE2B-4C4C-9C8C-EAF28B918712}" dt="2019-08-15T18:48:40.109" v="370" actId="1076"/>
        <pc:sldMkLst>
          <pc:docMk/>
          <pc:sldMk cId="2464289889" sldId="256"/>
        </pc:sldMkLst>
        <pc:spChg chg="del">
          <ac:chgData name="Gao, Jian" userId="d93a7172-ec12-440f-98dc-666f98107059" providerId="ADAL" clId="{CD15993A-DE2B-4C4C-9C8C-EAF28B918712}" dt="2019-08-15T17:14:20.217" v="1" actId="478"/>
          <ac:spMkLst>
            <pc:docMk/>
            <pc:sldMk cId="2464289889" sldId="256"/>
            <ac:spMk id="2" creationId="{F4C51424-933B-4039-834C-D89D6305C18C}"/>
          </ac:spMkLst>
        </pc:spChg>
        <pc:spChg chg="del">
          <ac:chgData name="Gao, Jian" userId="d93a7172-ec12-440f-98dc-666f98107059" providerId="ADAL" clId="{CD15993A-DE2B-4C4C-9C8C-EAF28B918712}" dt="2019-08-15T17:14:20.217" v="1" actId="478"/>
          <ac:spMkLst>
            <pc:docMk/>
            <pc:sldMk cId="2464289889" sldId="256"/>
            <ac:spMk id="3" creationId="{E269DA21-4430-4D7F-BC62-64D36F6AC310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4" creationId="{D4582E56-8352-460D-8EFE-1E3864BD34B0}"/>
          </ac:spMkLst>
        </pc:spChg>
        <pc:spChg chg="add del">
          <ac:chgData name="Gao, Jian" userId="d93a7172-ec12-440f-98dc-666f98107059" providerId="ADAL" clId="{CD15993A-DE2B-4C4C-9C8C-EAF28B918712}" dt="2019-08-15T17:19:40.770" v="23" actId="478"/>
          <ac:spMkLst>
            <pc:docMk/>
            <pc:sldMk cId="2464289889" sldId="256"/>
            <ac:spMk id="5" creationId="{B59168B6-3720-4C9B-97D4-9415DC242A16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7" creationId="{57972C46-EFCB-42CF-A804-19A5E6F0B6D1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8" creationId="{61EBDDB3-50ED-40F0-B222-E09254E39FAF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9" creationId="{4DBD5EBF-E5C5-43CB-889F-504BEF5D2F5B}"/>
          </ac:spMkLst>
        </pc:spChg>
        <pc:spChg chg="add mod">
          <ac:chgData name="Gao, Jian" userId="d93a7172-ec12-440f-98dc-666f98107059" providerId="ADAL" clId="{CD15993A-DE2B-4C4C-9C8C-EAF28B918712}" dt="2019-08-15T17:29:50.231" v="145" actId="692"/>
          <ac:spMkLst>
            <pc:docMk/>
            <pc:sldMk cId="2464289889" sldId="256"/>
            <ac:spMk id="10" creationId="{484A52B7-15D8-4BD6-ADEE-7CC3076DEC46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28" creationId="{16614EB4-3F05-41D8-9BFC-FAE72194813D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3" creationId="{26F32202-97CE-4A32-96EA-F2CC8B6A5B70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4" creationId="{600B3D34-E4D0-4888-B6E4-07F1AFFF29AE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5" creationId="{1B8EF04E-C3ED-4452-9169-DD800BBEEC97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6" creationId="{990FD04D-8406-4253-A65F-6558BE74F6CE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7" creationId="{E4D18282-4B39-480D-AF7C-4F3F9065D773}"/>
          </ac:spMkLst>
        </pc:spChg>
        <pc:spChg chg="add del mod">
          <ac:chgData name="Gao, Jian" userId="d93a7172-ec12-440f-98dc-666f98107059" providerId="ADAL" clId="{CD15993A-DE2B-4C4C-9C8C-EAF28B918712}" dt="2019-08-15T18:40:28.190" v="192" actId="478"/>
          <ac:spMkLst>
            <pc:docMk/>
            <pc:sldMk cId="2464289889" sldId="256"/>
            <ac:spMk id="38" creationId="{FC23AAC1-2A70-4158-8C93-ECCBBD64FD31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45" creationId="{FE4E42C0-85EF-49FF-901C-AC4308A3E423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47" creationId="{8F7D2845-11CB-466B-A148-4733C0306AEC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48" creationId="{52606E38-BDF6-4B5B-ABD3-8F682339E908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49" creationId="{E3EFA7B4-69F4-43F8-8234-339DEF5F4C31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0" creationId="{92DFDA3D-F533-4760-911E-36D8404F5C3E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1" creationId="{9F865C71-0119-452E-B526-E13C831F5E9B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2" creationId="{B536A223-CF88-4624-94CF-27BE02F11247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3" creationId="{A99EBFDD-81F5-41EF-973D-3BA9DC6A8424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4" creationId="{0D885CF8-7EDA-4F5E-AA48-0D44301F1153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7" creationId="{F81591E1-BCD3-43E2-8E0A-7D222CAC9AC3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8" creationId="{CC406315-A855-4763-BFB7-6871F5CFA5B0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59" creationId="{5D4DA5DA-1709-4288-8995-D2B1AED68EC5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0" creationId="{8DC8DC4B-688E-4C8C-958D-A036218A789D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1" creationId="{EA6DDDB1-5CF4-40DA-9B8B-2F68A21CA624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2" creationId="{B7381750-11AF-417F-B394-504072656D88}"/>
          </ac:spMkLst>
        </pc:spChg>
        <pc:spChg chg="add mod or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3" creationId="{BD775A8A-B5DD-4C7D-A0E7-4F44833FE0E1}"/>
          </ac:spMkLst>
        </pc:spChg>
        <pc:spChg chg="add mod">
          <ac:chgData name="Gao, Jian" userId="d93a7172-ec12-440f-98dc-666f98107059" providerId="ADAL" clId="{CD15993A-DE2B-4C4C-9C8C-EAF28B918712}" dt="2019-08-15T18:43:28.195" v="234" actId="571"/>
          <ac:spMkLst>
            <pc:docMk/>
            <pc:sldMk cId="2464289889" sldId="256"/>
            <ac:spMk id="64" creationId="{7B44FC2B-3B11-4390-A0C9-0506762B0466}"/>
          </ac:spMkLst>
        </pc:spChg>
        <pc:spChg chg="add mod">
          <ac:chgData name="Gao, Jian" userId="d93a7172-ec12-440f-98dc-666f98107059" providerId="ADAL" clId="{CD15993A-DE2B-4C4C-9C8C-EAF28B918712}" dt="2019-08-15T18:43:28.195" v="234" actId="571"/>
          <ac:spMkLst>
            <pc:docMk/>
            <pc:sldMk cId="2464289889" sldId="256"/>
            <ac:spMk id="65" creationId="{3BCF64E7-7004-49C6-BB1D-4B06DDF13158}"/>
          </ac:spMkLst>
        </pc:spChg>
        <pc:spChg chg="add mod">
          <ac:chgData name="Gao, Jian" userId="d93a7172-ec12-440f-98dc-666f98107059" providerId="ADAL" clId="{CD15993A-DE2B-4C4C-9C8C-EAF28B918712}" dt="2019-08-15T18:43:28.195" v="234" actId="571"/>
          <ac:spMkLst>
            <pc:docMk/>
            <pc:sldMk cId="2464289889" sldId="256"/>
            <ac:spMk id="66" creationId="{F2AE92A9-7903-4171-A272-2DEA6B5463FB}"/>
          </ac:spMkLst>
        </pc:spChg>
        <pc:spChg chg="add mo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68" creationId="{39144CAF-14F0-4A8B-85C6-2EBCFD37F755}"/>
          </ac:spMkLst>
        </pc:spChg>
        <pc:spChg chg="add mod">
          <ac:chgData name="Gao, Jian" userId="d93a7172-ec12-440f-98dc-666f98107059" providerId="ADAL" clId="{CD15993A-DE2B-4C4C-9C8C-EAF28B918712}" dt="2019-08-15T18:48:37.268" v="369" actId="164"/>
          <ac:spMkLst>
            <pc:docMk/>
            <pc:sldMk cId="2464289889" sldId="256"/>
            <ac:spMk id="74" creationId="{6FE57EEE-88FF-4ED4-95DC-F23AAAD9148C}"/>
          </ac:spMkLst>
        </pc:spChg>
        <pc:grpChg chg="add mod">
          <ac:chgData name="Gao, Jian" userId="d93a7172-ec12-440f-98dc-666f98107059" providerId="ADAL" clId="{CD15993A-DE2B-4C4C-9C8C-EAF28B918712}" dt="2019-08-15T18:48:23.943" v="368" actId="1076"/>
          <ac:grpSpMkLst>
            <pc:docMk/>
            <pc:sldMk cId="2464289889" sldId="256"/>
            <ac:grpSpMk id="18" creationId="{6ACAF8E7-FE3D-4E79-A14D-9E4E7B48EC5F}"/>
          </ac:grpSpMkLst>
        </pc:grpChg>
        <pc:grpChg chg="add mod">
          <ac:chgData name="Gao, Jian" userId="d93a7172-ec12-440f-98dc-666f98107059" providerId="ADAL" clId="{CD15993A-DE2B-4C4C-9C8C-EAF28B918712}" dt="2019-08-15T18:48:40.109" v="370" actId="1076"/>
          <ac:grpSpMkLst>
            <pc:docMk/>
            <pc:sldMk cId="2464289889" sldId="256"/>
            <ac:grpSpMk id="84" creationId="{5BB8AFBE-33EF-4E6F-B219-A31F1645A016}"/>
          </ac:grpSpMkLst>
        </pc:grpChg>
        <pc:picChg chg="add del mod">
          <ac:chgData name="Gao, Jian" userId="d93a7172-ec12-440f-98dc-666f98107059" providerId="ADAL" clId="{CD15993A-DE2B-4C4C-9C8C-EAF28B918712}" dt="2019-08-15T17:24:51.211" v="132" actId="478"/>
          <ac:picMkLst>
            <pc:docMk/>
            <pc:sldMk cId="2464289889" sldId="256"/>
            <ac:picMk id="1026" creationId="{EBC02301-80AE-4EF9-AC9E-F2609AE40263}"/>
          </ac:picMkLst>
        </pc:picChg>
        <pc:picChg chg="add del mod">
          <ac:chgData name="Gao, Jian" userId="d93a7172-ec12-440f-98dc-666f98107059" providerId="ADAL" clId="{CD15993A-DE2B-4C4C-9C8C-EAF28B918712}" dt="2019-08-15T18:46:53.277" v="350" actId="478"/>
          <ac:picMkLst>
            <pc:docMk/>
            <pc:sldMk cId="2464289889" sldId="256"/>
            <ac:picMk id="1027" creationId="{9643A893-477E-4689-88AC-2855D1D44D0D}"/>
          </ac:picMkLst>
        </pc:picChg>
        <pc:cxnChg chg="add mod">
          <ac:chgData name="Gao, Jian" userId="d93a7172-ec12-440f-98dc-666f98107059" providerId="ADAL" clId="{CD15993A-DE2B-4C4C-9C8C-EAF28B918712}" dt="2019-08-15T17:29:50.231" v="145" actId="692"/>
          <ac:cxnSpMkLst>
            <pc:docMk/>
            <pc:sldMk cId="2464289889" sldId="256"/>
            <ac:cxnSpMk id="11" creationId="{12BD8267-28E1-4BA0-8E85-E09F925F303C}"/>
          </ac:cxnSpMkLst>
        </pc:cxnChg>
        <pc:cxnChg chg="add mod">
          <ac:chgData name="Gao, Jian" userId="d93a7172-ec12-440f-98dc-666f98107059" providerId="ADAL" clId="{CD15993A-DE2B-4C4C-9C8C-EAF28B918712}" dt="2019-08-15T17:29:50.231" v="145" actId="692"/>
          <ac:cxnSpMkLst>
            <pc:docMk/>
            <pc:sldMk cId="2464289889" sldId="256"/>
            <ac:cxnSpMk id="13" creationId="{CBDB3E94-5664-46E8-9ED0-AEA0CFA06E2B}"/>
          </ac:cxnSpMkLst>
        </pc:cxnChg>
        <pc:cxnChg chg="add mod">
          <ac:chgData name="Gao, Jian" userId="d93a7172-ec12-440f-98dc-666f98107059" providerId="ADAL" clId="{CD15993A-DE2B-4C4C-9C8C-EAF28B918712}" dt="2019-08-15T17:29:50.231" v="145" actId="692"/>
          <ac:cxnSpMkLst>
            <pc:docMk/>
            <pc:sldMk cId="2464289889" sldId="256"/>
            <ac:cxnSpMk id="15" creationId="{9256B27F-A1AC-4011-9740-3300711D0604}"/>
          </ac:cxnSpMkLst>
        </pc:cxnChg>
        <pc:cxnChg chg="add mod">
          <ac:chgData name="Gao, Jian" userId="d93a7172-ec12-440f-98dc-666f98107059" providerId="ADAL" clId="{CD15993A-DE2B-4C4C-9C8C-EAF28B918712}" dt="2019-08-15T17:29:50.231" v="145" actId="692"/>
          <ac:cxnSpMkLst>
            <pc:docMk/>
            <pc:sldMk cId="2464289889" sldId="256"/>
            <ac:cxnSpMk id="17" creationId="{B4623149-B144-4B43-B833-3EE0F13F10D9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22" creationId="{4BF53890-5555-42B6-B9CB-0F19CB63636D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24" creationId="{C4310B07-EEAC-41CD-808B-B55019214BBD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30" creationId="{5CB5EEFB-FC55-472C-AB61-4C852604B3D2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31" creationId="{43EFF20C-9E8F-4D80-8B6F-A2B20F6F4631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39" creationId="{51486205-D3D4-4396-AFEC-30B544BE7A4D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40" creationId="{3741AE1F-891A-4E93-A03F-EE699D927C61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41" creationId="{FE445483-C911-4895-9FD7-50E1087A4643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42" creationId="{085F923C-8B70-4CAE-8FD6-81F95B29870A}"/>
          </ac:cxnSpMkLst>
        </pc:cxnChg>
        <pc:cxnChg chg="add del mod">
          <ac:chgData name="Gao, Jian" userId="d93a7172-ec12-440f-98dc-666f98107059" providerId="ADAL" clId="{CD15993A-DE2B-4C4C-9C8C-EAF28B918712}" dt="2019-08-15T18:41:16.238" v="198" actId="478"/>
          <ac:cxnSpMkLst>
            <pc:docMk/>
            <pc:sldMk cId="2464289889" sldId="256"/>
            <ac:cxnSpMk id="43" creationId="{D4D56566-1D55-496E-B764-D8F302089439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67" creationId="{B1D1F593-D62C-4677-BCBB-93665A6F1C5C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0" creationId="{29F800D6-A2A1-4C33-A3C2-75CBBEE06DAF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1" creationId="{10DC6312-034D-4BCF-B4B6-949C75348C1A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2" creationId="{B3F5F97D-14AB-4A57-A006-3578412C798D}"/>
          </ac:cxnSpMkLst>
        </pc:cxnChg>
        <pc:cxnChg chg="add mo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3" creationId="{983F6358-95F6-4AD1-AE6C-45B9C7972ADB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6" creationId="{E5940358-B93E-4672-BBF9-7B2F2E530D72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79" creationId="{928D37FD-CE43-4821-82EF-5E0B40628869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83" creationId="{DDD199EE-2E5C-4B98-873D-EC94970DDA4F}"/>
          </ac:cxnSpMkLst>
        </pc:cxnChg>
        <pc:cxnChg chg="add mod ord">
          <ac:chgData name="Gao, Jian" userId="d93a7172-ec12-440f-98dc-666f98107059" providerId="ADAL" clId="{CD15993A-DE2B-4C4C-9C8C-EAF28B918712}" dt="2019-08-15T18:48:37.268" v="369" actId="164"/>
          <ac:cxnSpMkLst>
            <pc:docMk/>
            <pc:sldMk cId="2464289889" sldId="256"/>
            <ac:cxnSpMk id="85" creationId="{F262CCCD-9CD7-44EB-B44E-9FCA297C45D7}"/>
          </ac:cxnSpMkLst>
        </pc:cxnChg>
      </pc:sldChg>
      <pc:sldChg chg="addSp delSp modSp add">
        <pc:chgData name="Gao, Jian" userId="d93a7172-ec12-440f-98dc-666f98107059" providerId="ADAL" clId="{CD15993A-DE2B-4C4C-9C8C-EAF28B918712}" dt="2019-08-20T00:53:40.283" v="1054" actId="1076"/>
        <pc:sldMkLst>
          <pc:docMk/>
          <pc:sldMk cId="145813345" sldId="257"/>
        </pc:sldMkLst>
        <pc:spChg chg="del">
          <ac:chgData name="Gao, Jian" userId="d93a7172-ec12-440f-98dc-666f98107059" providerId="ADAL" clId="{CD15993A-DE2B-4C4C-9C8C-EAF28B918712}" dt="2019-08-15T20:41:03.470" v="371" actId="478"/>
          <ac:spMkLst>
            <pc:docMk/>
            <pc:sldMk cId="145813345" sldId="257"/>
            <ac:spMk id="2" creationId="{4F1B39C1-8313-4113-879F-F684EFA74001}"/>
          </ac:spMkLst>
        </pc:spChg>
        <pc:spChg chg="del">
          <ac:chgData name="Gao, Jian" userId="d93a7172-ec12-440f-98dc-666f98107059" providerId="ADAL" clId="{CD15993A-DE2B-4C4C-9C8C-EAF28B918712}" dt="2019-08-15T20:41:03.470" v="371" actId="478"/>
          <ac:spMkLst>
            <pc:docMk/>
            <pc:sldMk cId="145813345" sldId="257"/>
            <ac:spMk id="3" creationId="{802A1E77-F7EA-4296-9527-EE12124AEB46}"/>
          </ac:spMkLst>
        </pc:spChg>
        <pc:spChg chg="add del">
          <ac:chgData name="Gao, Jian" userId="d93a7172-ec12-440f-98dc-666f98107059" providerId="ADAL" clId="{CD15993A-DE2B-4C4C-9C8C-EAF28B918712}" dt="2019-08-15T20:41:05.575" v="373"/>
          <ac:spMkLst>
            <pc:docMk/>
            <pc:sldMk cId="145813345" sldId="257"/>
            <ac:spMk id="4" creationId="{28A7CFFD-01DC-4EC4-BD61-3FE30B42A406}"/>
          </ac:spMkLst>
        </pc:spChg>
        <pc:picChg chg="add mod modCrop">
          <ac:chgData name="Gao, Jian" userId="d93a7172-ec12-440f-98dc-666f98107059" providerId="ADAL" clId="{CD15993A-DE2B-4C4C-9C8C-EAF28B918712}" dt="2019-08-20T00:53:27.613" v="1050" actId="1076"/>
          <ac:picMkLst>
            <pc:docMk/>
            <pc:sldMk cId="145813345" sldId="257"/>
            <ac:picMk id="4" creationId="{A7C3C9FA-3E0D-405F-963A-1E9DD0268158}"/>
          </ac:picMkLst>
        </pc:picChg>
        <pc:picChg chg="add mod modCrop">
          <ac:chgData name="Gao, Jian" userId="d93a7172-ec12-440f-98dc-666f98107059" providerId="ADAL" clId="{CD15993A-DE2B-4C4C-9C8C-EAF28B918712}" dt="2019-08-20T00:53:40.283" v="1054" actId="1076"/>
          <ac:picMkLst>
            <pc:docMk/>
            <pc:sldMk cId="145813345" sldId="257"/>
            <ac:picMk id="5" creationId="{491F54D7-962B-49BF-AEB7-2F00FBF9260D}"/>
          </ac:picMkLst>
        </pc:picChg>
        <pc:picChg chg="add mod">
          <ac:chgData name="Gao, Jian" userId="d93a7172-ec12-440f-98dc-666f98107059" providerId="ADAL" clId="{CD15993A-DE2B-4C4C-9C8C-EAF28B918712}" dt="2019-08-15T20:43:22.258" v="379" actId="1076"/>
          <ac:picMkLst>
            <pc:docMk/>
            <pc:sldMk cId="145813345" sldId="257"/>
            <ac:picMk id="6" creationId="{FB4B0562-5009-43D2-9FB3-4343863B4450}"/>
          </ac:picMkLst>
        </pc:picChg>
        <pc:picChg chg="add mod">
          <ac:chgData name="Gao, Jian" userId="d93a7172-ec12-440f-98dc-666f98107059" providerId="ADAL" clId="{CD15993A-DE2B-4C4C-9C8C-EAF28B918712}" dt="2019-08-15T20:43:25.559" v="381" actId="1076"/>
          <ac:picMkLst>
            <pc:docMk/>
            <pc:sldMk cId="145813345" sldId="257"/>
            <ac:picMk id="8" creationId="{8024FBB1-488E-4527-88FE-E81D71CE4AED}"/>
          </ac:picMkLst>
        </pc:picChg>
      </pc:sldChg>
      <pc:sldChg chg="addSp delSp modSp add">
        <pc:chgData name="Gao, Jian" userId="d93a7172-ec12-440f-98dc-666f98107059" providerId="ADAL" clId="{CD15993A-DE2B-4C4C-9C8C-EAF28B918712}" dt="2019-08-15T21:13:46.059" v="407" actId="1076"/>
        <pc:sldMkLst>
          <pc:docMk/>
          <pc:sldMk cId="2078632632" sldId="258"/>
        </pc:sldMkLst>
        <pc:spChg chg="del">
          <ac:chgData name="Gao, Jian" userId="d93a7172-ec12-440f-98dc-666f98107059" providerId="ADAL" clId="{CD15993A-DE2B-4C4C-9C8C-EAF28B918712}" dt="2019-08-15T21:01:08.606" v="382" actId="478"/>
          <ac:spMkLst>
            <pc:docMk/>
            <pc:sldMk cId="2078632632" sldId="258"/>
            <ac:spMk id="2" creationId="{33FAE347-90BF-4BCA-86C8-F3A88A23F94C}"/>
          </ac:spMkLst>
        </pc:spChg>
        <pc:spChg chg="del">
          <ac:chgData name="Gao, Jian" userId="d93a7172-ec12-440f-98dc-666f98107059" providerId="ADAL" clId="{CD15993A-DE2B-4C4C-9C8C-EAF28B918712}" dt="2019-08-15T21:01:08.606" v="382" actId="478"/>
          <ac:spMkLst>
            <pc:docMk/>
            <pc:sldMk cId="2078632632" sldId="258"/>
            <ac:spMk id="3" creationId="{B110D6BF-77FD-49A3-8BD8-8D361ECFDA24}"/>
          </ac:spMkLst>
        </pc:spChg>
        <pc:grpChg chg="add mod">
          <ac:chgData name="Gao, Jian" userId="d93a7172-ec12-440f-98dc-666f98107059" providerId="ADAL" clId="{CD15993A-DE2B-4C4C-9C8C-EAF28B918712}" dt="2019-08-15T21:02:09.473" v="392" actId="164"/>
          <ac:grpSpMkLst>
            <pc:docMk/>
            <pc:sldMk cId="2078632632" sldId="258"/>
            <ac:grpSpMk id="8" creationId="{0E813214-C76A-49D5-B66B-B673A89BE0B1}"/>
          </ac:grpSpMkLst>
        </pc:grpChg>
        <pc:grpChg chg="add mod">
          <ac:chgData name="Gao, Jian" userId="d93a7172-ec12-440f-98dc-666f98107059" providerId="ADAL" clId="{CD15993A-DE2B-4C4C-9C8C-EAF28B918712}" dt="2019-08-15T21:02:31.843" v="398" actId="164"/>
          <ac:grpSpMkLst>
            <pc:docMk/>
            <pc:sldMk cId="2078632632" sldId="258"/>
            <ac:grpSpMk id="9" creationId="{088C8015-A96F-40E8-84E3-5DA11318FD06}"/>
          </ac:grpSpMkLst>
        </pc:grpChg>
        <pc:picChg chg="add mod">
          <ac:chgData name="Gao, Jian" userId="d93a7172-ec12-440f-98dc-666f98107059" providerId="ADAL" clId="{CD15993A-DE2B-4C4C-9C8C-EAF28B918712}" dt="2019-08-15T21:02:31.843" v="398" actId="164"/>
          <ac:picMkLst>
            <pc:docMk/>
            <pc:sldMk cId="2078632632" sldId="258"/>
            <ac:picMk id="5" creationId="{B004D79E-E4D3-42B2-97A6-45DD0240ABF0}"/>
          </ac:picMkLst>
        </pc:picChg>
        <pc:picChg chg="add mod">
          <ac:chgData name="Gao, Jian" userId="d93a7172-ec12-440f-98dc-666f98107059" providerId="ADAL" clId="{CD15993A-DE2B-4C4C-9C8C-EAF28B918712}" dt="2019-08-15T21:02:31.843" v="398" actId="164"/>
          <ac:picMkLst>
            <pc:docMk/>
            <pc:sldMk cId="2078632632" sldId="258"/>
            <ac:picMk id="7" creationId="{8F804401-9A70-4450-9D4A-40F54312FC64}"/>
          </ac:picMkLst>
        </pc:picChg>
        <pc:picChg chg="add del mod">
          <ac:chgData name="Gao, Jian" userId="d93a7172-ec12-440f-98dc-666f98107059" providerId="ADAL" clId="{CD15993A-DE2B-4C4C-9C8C-EAF28B918712}" dt="2019-08-15T21:12:44.097" v="402" actId="478"/>
          <ac:picMkLst>
            <pc:docMk/>
            <pc:sldMk cId="2078632632" sldId="258"/>
            <ac:picMk id="10" creationId="{609A52E7-FFAE-4EA6-B287-67E59D28F8A3}"/>
          </ac:picMkLst>
        </pc:picChg>
        <pc:picChg chg="add mod">
          <ac:chgData name="Gao, Jian" userId="d93a7172-ec12-440f-98dc-666f98107059" providerId="ADAL" clId="{CD15993A-DE2B-4C4C-9C8C-EAF28B918712}" dt="2019-08-15T21:13:16.556" v="404" actId="1076"/>
          <ac:picMkLst>
            <pc:docMk/>
            <pc:sldMk cId="2078632632" sldId="258"/>
            <ac:picMk id="11" creationId="{795B2DFB-933E-48BC-A31D-7D70734D67CB}"/>
          </ac:picMkLst>
        </pc:picChg>
        <pc:picChg chg="add mod">
          <ac:chgData name="Gao, Jian" userId="d93a7172-ec12-440f-98dc-666f98107059" providerId="ADAL" clId="{CD15993A-DE2B-4C4C-9C8C-EAF28B918712}" dt="2019-08-15T21:13:46.059" v="407" actId="1076"/>
          <ac:picMkLst>
            <pc:docMk/>
            <pc:sldMk cId="2078632632" sldId="258"/>
            <ac:picMk id="12" creationId="{63ECC082-BD34-4EB8-90EF-10CD9C4AA82E}"/>
          </ac:picMkLst>
        </pc:picChg>
      </pc:sldChg>
      <pc:sldChg chg="addSp delSp modSp add">
        <pc:chgData name="Gao, Jian" userId="d93a7172-ec12-440f-98dc-666f98107059" providerId="ADAL" clId="{CD15993A-DE2B-4C4C-9C8C-EAF28B918712}" dt="2019-08-15T22:11:25.977" v="1015" actId="164"/>
        <pc:sldMkLst>
          <pc:docMk/>
          <pc:sldMk cId="2995181447" sldId="259"/>
        </pc:sldMkLst>
        <pc:spChg chg="del">
          <ac:chgData name="Gao, Jian" userId="d93a7172-ec12-440f-98dc-666f98107059" providerId="ADAL" clId="{CD15993A-DE2B-4C4C-9C8C-EAF28B918712}" dt="2019-08-15T21:41:58.267" v="408" actId="478"/>
          <ac:spMkLst>
            <pc:docMk/>
            <pc:sldMk cId="2995181447" sldId="259"/>
            <ac:spMk id="2" creationId="{953228EC-1E4E-4C85-B20F-3646C17D787C}"/>
          </ac:spMkLst>
        </pc:spChg>
        <pc:spChg chg="del">
          <ac:chgData name="Gao, Jian" userId="d93a7172-ec12-440f-98dc-666f98107059" providerId="ADAL" clId="{CD15993A-DE2B-4C4C-9C8C-EAF28B918712}" dt="2019-08-15T21:41:58.267" v="408" actId="478"/>
          <ac:spMkLst>
            <pc:docMk/>
            <pc:sldMk cId="2995181447" sldId="259"/>
            <ac:spMk id="3" creationId="{5F81D572-9C54-4EE7-9805-0E94B17CF6E8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4" creationId="{04CEEFEA-83F0-47B1-8171-CCC71BC2821D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5" creationId="{A8B42001-6199-493F-B755-6D3F59CB959A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6" creationId="{6494A247-C5B7-4768-BEF0-0807D80E5144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" creationId="{5F3D698E-F7E0-4DD2-B204-D84981659F05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8" creationId="{B9FE0AC2-381C-4A8E-8D41-138475DD70E5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9" creationId="{28AD2B04-12E7-4DC3-8FB4-2DF033B29313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0" creationId="{5C84351D-E6F2-4A2B-8AF2-53C5EC8CE37C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1" creationId="{4F0FF54C-77DF-44A7-AE9B-20259D2C43A7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2" creationId="{9B0520E5-BD79-423D-9B9F-2047195E44F7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3" creationId="{2DE3CC42-85AC-4400-811F-3C4951C6F3AF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4" creationId="{3383190D-4501-4EBB-98D4-5BCDEBF00C89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5" creationId="{76BE433F-CAB5-44B2-910A-3855948A46CE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6" creationId="{9CC2F580-CD50-48E5-A513-1246B04C5856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25" creationId="{360B43DB-883B-4D10-BD8B-D94D55B1CB7A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26" creationId="{8122F983-CEB3-42AB-9B1E-02F098B5950B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27" creationId="{9CDCDA13-5A94-4213-A53D-8A5AC8AF204A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49" creationId="{FC5A43E2-36F4-45DC-9144-A6652354C479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68" creationId="{B8C2E80C-E92E-4255-84F9-C447F400FA9C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4" creationId="{8E8CDEAE-69D0-43C5-B8F9-300F228CC658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5" creationId="{08708DD3-62BF-4503-ACD8-0FB66CA13DF1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6" creationId="{91CC061B-7FE2-410D-872C-88CF12DBC59A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7" creationId="{4893494F-CC9C-4290-A1FC-A096D2B4F0C6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8" creationId="{9BECD7F1-D428-45C4-8F64-565FAD8274DD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79" creationId="{E7DF8D2D-53F1-4FB7-8F35-9D01E8A04EC1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80" creationId="{61CBCB20-98BF-4311-A45F-30D4902896BD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81" creationId="{A0E7DE74-9260-4B6A-BAA5-04DECDAA9395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82" creationId="{CC636495-A79A-4B96-A282-D817BEF3498C}"/>
          </ac:spMkLst>
        </pc:spChg>
        <pc:spChg chg="add del mod">
          <ac:chgData name="Gao, Jian" userId="d93a7172-ec12-440f-98dc-666f98107059" providerId="ADAL" clId="{CD15993A-DE2B-4C4C-9C8C-EAF28B918712}" dt="2019-08-15T22:05:05.724" v="865"/>
          <ac:spMkLst>
            <pc:docMk/>
            <pc:sldMk cId="2995181447" sldId="259"/>
            <ac:spMk id="105" creationId="{BC0E3A10-B96A-4E0D-9706-706CFBFF02A3}"/>
          </ac:spMkLst>
        </pc:spChg>
        <pc:spChg chg="add del mod">
          <ac:chgData name="Gao, Jian" userId="d93a7172-ec12-440f-98dc-666f98107059" providerId="ADAL" clId="{CD15993A-DE2B-4C4C-9C8C-EAF28B918712}" dt="2019-08-15T22:06:44.350" v="914" actId="478"/>
          <ac:spMkLst>
            <pc:docMk/>
            <pc:sldMk cId="2995181447" sldId="259"/>
            <ac:spMk id="111" creationId="{5D81BF5C-E6E6-4858-9129-B8096F77914F}"/>
          </ac:spMkLst>
        </pc:spChg>
        <pc:spChg chg="add mod">
          <ac:chgData name="Gao, Jian" userId="d93a7172-ec12-440f-98dc-666f98107059" providerId="ADAL" clId="{CD15993A-DE2B-4C4C-9C8C-EAF28B918712}" dt="2019-08-15T22:11:25.977" v="1015" actId="164"/>
          <ac:spMkLst>
            <pc:docMk/>
            <pc:sldMk cId="2995181447" sldId="259"/>
            <ac:spMk id="121" creationId="{CBD3C540-95A5-460E-A727-D4474C705ADE}"/>
          </ac:spMkLst>
        </pc:spChg>
        <pc:grpChg chg="add mod">
          <ac:chgData name="Gao, Jian" userId="d93a7172-ec12-440f-98dc-666f98107059" providerId="ADAL" clId="{CD15993A-DE2B-4C4C-9C8C-EAF28B918712}" dt="2019-08-15T22:11:25.977" v="1015" actId="164"/>
          <ac:grpSpMkLst>
            <pc:docMk/>
            <pc:sldMk cId="2995181447" sldId="259"/>
            <ac:grpSpMk id="124" creationId="{C0B4AE0F-95F4-477F-84FC-ACA562B1FBB1}"/>
          </ac:grpSpMkLst>
        </pc:grpChg>
        <pc:cxnChg chg="add del mod">
          <ac:chgData name="Gao, Jian" userId="d93a7172-ec12-440f-98dc-666f98107059" providerId="ADAL" clId="{CD15993A-DE2B-4C4C-9C8C-EAF28B918712}" dt="2019-08-15T21:57:35.405" v="730" actId="478"/>
          <ac:cxnSpMkLst>
            <pc:docMk/>
            <pc:sldMk cId="2995181447" sldId="259"/>
            <ac:cxnSpMk id="18" creationId="{C0B8D40F-6ABD-4C38-9A77-278CA24E752D}"/>
          </ac:cxnSpMkLst>
        </pc:cxnChg>
        <pc:cxnChg chg="add del mod">
          <ac:chgData name="Gao, Jian" userId="d93a7172-ec12-440f-98dc-666f98107059" providerId="ADAL" clId="{CD15993A-DE2B-4C4C-9C8C-EAF28B918712}" dt="2019-08-15T21:51:36.776" v="592" actId="478"/>
          <ac:cxnSpMkLst>
            <pc:docMk/>
            <pc:sldMk cId="2995181447" sldId="259"/>
            <ac:cxnSpMk id="21" creationId="{38FBE1F5-9E0D-4605-A6F9-632C0760DBF2}"/>
          </ac:cxnSpMkLst>
        </pc:cxnChg>
        <pc:cxnChg chg="add del mod">
          <ac:chgData name="Gao, Jian" userId="d93a7172-ec12-440f-98dc-666f98107059" providerId="ADAL" clId="{CD15993A-DE2B-4C4C-9C8C-EAF28B918712}" dt="2019-08-15T21:51:26.497" v="565" actId="478"/>
          <ac:cxnSpMkLst>
            <pc:docMk/>
            <pc:sldMk cId="2995181447" sldId="259"/>
            <ac:cxnSpMk id="23" creationId="{D0928ADF-20A6-48D4-9A5C-270EFF68966B}"/>
          </ac:cxnSpMkLst>
        </pc:cxnChg>
        <pc:cxnChg chg="add del mod">
          <ac:chgData name="Gao, Jian" userId="d93a7172-ec12-440f-98dc-666f98107059" providerId="ADAL" clId="{CD15993A-DE2B-4C4C-9C8C-EAF28B918712}" dt="2019-08-15T21:56:02.957" v="720" actId="478"/>
          <ac:cxnSpMkLst>
            <pc:docMk/>
            <pc:sldMk cId="2995181447" sldId="259"/>
            <ac:cxnSpMk id="29" creationId="{4947F810-C82F-4855-8089-AC363B170FFA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31" creationId="{8131DEF7-9F36-4B1A-8B46-1A89F722A7D1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33" creationId="{A7957FA3-1C73-459B-AF0A-0FE118139FFB}"/>
          </ac:cxnSpMkLst>
        </pc:cxnChg>
        <pc:cxnChg chg="add del mod">
          <ac:chgData name="Gao, Jian" userId="d93a7172-ec12-440f-98dc-666f98107059" providerId="ADAL" clId="{CD15993A-DE2B-4C4C-9C8C-EAF28B918712}" dt="2019-08-15T21:56:50.637" v="724" actId="478"/>
          <ac:cxnSpMkLst>
            <pc:docMk/>
            <pc:sldMk cId="2995181447" sldId="259"/>
            <ac:cxnSpMk id="35" creationId="{96952089-CBF8-41D5-BD99-FA5C211D6000}"/>
          </ac:cxnSpMkLst>
        </pc:cxnChg>
        <pc:cxnChg chg="add del mod">
          <ac:chgData name="Gao, Jian" userId="d93a7172-ec12-440f-98dc-666f98107059" providerId="ADAL" clId="{CD15993A-DE2B-4C4C-9C8C-EAF28B918712}" dt="2019-08-15T21:57:24.949" v="728" actId="478"/>
          <ac:cxnSpMkLst>
            <pc:docMk/>
            <pc:sldMk cId="2995181447" sldId="259"/>
            <ac:cxnSpMk id="41" creationId="{78FD648A-B747-4A60-9FED-F706497FD744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46" creationId="{C9C39552-DBCA-4CAB-9D0E-A8D9DFC63562}"/>
          </ac:cxnSpMkLst>
        </pc:cxnChg>
        <pc:cxnChg chg="add del mod">
          <ac:chgData name="Gao, Jian" userId="d93a7172-ec12-440f-98dc-666f98107059" providerId="ADAL" clId="{CD15993A-DE2B-4C4C-9C8C-EAF28B918712}" dt="2019-08-15T21:58:09.397" v="733" actId="478"/>
          <ac:cxnSpMkLst>
            <pc:docMk/>
            <pc:sldMk cId="2995181447" sldId="259"/>
            <ac:cxnSpMk id="48" creationId="{8819DF3A-5989-45D3-BF96-B100BC1C07AD}"/>
          </ac:cxnSpMkLst>
        </pc:cxnChg>
        <pc:cxnChg chg="add del mod">
          <ac:chgData name="Gao, Jian" userId="d93a7172-ec12-440f-98dc-666f98107059" providerId="ADAL" clId="{CD15993A-DE2B-4C4C-9C8C-EAF28B918712}" dt="2019-08-15T21:58:55.252" v="751" actId="478"/>
          <ac:cxnSpMkLst>
            <pc:docMk/>
            <pc:sldMk cId="2995181447" sldId="259"/>
            <ac:cxnSpMk id="54" creationId="{F28F9191-9EDD-4446-A137-08096D63B71A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56" creationId="{DE8B413C-4281-43C8-9CAC-A3CA6DCA171D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58" creationId="{90BE2770-015E-464E-AC13-DD0B190ED7F7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60" creationId="{241E9543-70CE-450C-A6FE-0ACB6194C486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67" creationId="{B32F17FB-D499-4B85-BC06-F4B10ABDA069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85" creationId="{49F4BC0A-D0C4-4BA5-B50D-7E20AE731FB7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87" creationId="{535DF5E2-9AF7-4AAB-99EF-D41A87BF3B0C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89" creationId="{125F0055-1654-46D8-91E0-6F10C3F9CBA9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1" creationId="{A035E212-BBC1-49B5-BAC9-7342040ADEE8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3" creationId="{C299CB6D-8331-4BC2-8C6A-86E0E393978B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5" creationId="{D5709DBF-EEB4-47FF-B394-E08FAC07CAED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7" creationId="{AC03E2D5-0F04-499B-B27B-7C21DC8CDC36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99" creationId="{2A35E0E8-7CE0-4A83-83AD-330EEC798999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101" creationId="{2F9D8E7C-1ED8-49EA-8B86-5A77B6E9E3E2}"/>
          </ac:cxnSpMkLst>
        </pc:cxnChg>
        <pc:cxnChg chg="add del mod">
          <ac:chgData name="Gao, Jian" userId="d93a7172-ec12-440f-98dc-666f98107059" providerId="ADAL" clId="{CD15993A-DE2B-4C4C-9C8C-EAF28B918712}" dt="2019-08-15T22:05:04.430" v="858" actId="11529"/>
          <ac:cxnSpMkLst>
            <pc:docMk/>
            <pc:sldMk cId="2995181447" sldId="259"/>
            <ac:cxnSpMk id="110" creationId="{00A2DEFC-40C7-4671-A704-27995C1DE255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113" creationId="{91C3ABA9-E88E-4697-B9E7-5ADACE6CF3CF}"/>
          </ac:cxnSpMkLst>
        </pc:cxnChg>
        <pc:cxnChg chg="add mod">
          <ac:chgData name="Gao, Jian" userId="d93a7172-ec12-440f-98dc-666f98107059" providerId="ADAL" clId="{CD15993A-DE2B-4C4C-9C8C-EAF28B918712}" dt="2019-08-15T22:11:25.977" v="1015" actId="164"/>
          <ac:cxnSpMkLst>
            <pc:docMk/>
            <pc:sldMk cId="2995181447" sldId="259"/>
            <ac:cxnSpMk id="123" creationId="{C5113C8B-2063-4180-9333-C9E034E73290}"/>
          </ac:cxnSpMkLst>
        </pc:cxnChg>
      </pc:sldChg>
      <pc:sldChg chg="addSp delSp modSp add">
        <pc:chgData name="Gao, Jian" userId="d93a7172-ec12-440f-98dc-666f98107059" providerId="ADAL" clId="{CD15993A-DE2B-4C4C-9C8C-EAF28B918712}" dt="2019-08-20T00:41:51.627" v="1020" actId="1076"/>
        <pc:sldMkLst>
          <pc:docMk/>
          <pc:sldMk cId="2026111300" sldId="260"/>
        </pc:sldMkLst>
        <pc:spChg chg="del">
          <ac:chgData name="Gao, Jian" userId="d93a7172-ec12-440f-98dc-666f98107059" providerId="ADAL" clId="{CD15993A-DE2B-4C4C-9C8C-EAF28B918712}" dt="2019-08-20T00:41:44.659" v="1017" actId="478"/>
          <ac:spMkLst>
            <pc:docMk/>
            <pc:sldMk cId="2026111300" sldId="260"/>
            <ac:spMk id="2" creationId="{E97FAA7C-7B41-4E4A-86B5-5EBE41E39B42}"/>
          </ac:spMkLst>
        </pc:spChg>
        <pc:spChg chg="del">
          <ac:chgData name="Gao, Jian" userId="d93a7172-ec12-440f-98dc-666f98107059" providerId="ADAL" clId="{CD15993A-DE2B-4C4C-9C8C-EAF28B918712}" dt="2019-08-20T00:41:44.659" v="1017" actId="478"/>
          <ac:spMkLst>
            <pc:docMk/>
            <pc:sldMk cId="2026111300" sldId="260"/>
            <ac:spMk id="3" creationId="{31542C27-3C6A-4309-A326-0B9A029132CC}"/>
          </ac:spMkLst>
        </pc:spChg>
        <pc:picChg chg="add mod">
          <ac:chgData name="Gao, Jian" userId="d93a7172-ec12-440f-98dc-666f98107059" providerId="ADAL" clId="{CD15993A-DE2B-4C4C-9C8C-EAF28B918712}" dt="2019-08-20T00:41:51.627" v="1020" actId="1076"/>
          <ac:picMkLst>
            <pc:docMk/>
            <pc:sldMk cId="2026111300" sldId="260"/>
            <ac:picMk id="5" creationId="{4D6B41D8-0C6D-4DB4-9C0B-02017E36B564}"/>
          </ac:picMkLst>
        </pc:picChg>
        <pc:picChg chg="add mod">
          <ac:chgData name="Gao, Jian" userId="d93a7172-ec12-440f-98dc-666f98107059" providerId="ADAL" clId="{CD15993A-DE2B-4C4C-9C8C-EAF28B918712}" dt="2019-08-20T00:41:46.866" v="1019" actId="1076"/>
          <ac:picMkLst>
            <pc:docMk/>
            <pc:sldMk cId="2026111300" sldId="260"/>
            <ac:picMk id="7" creationId="{754E4312-3DC5-49E0-9E27-974FAA2181DA}"/>
          </ac:picMkLst>
        </pc:picChg>
      </pc:sldChg>
      <pc:sldChg chg="addSp delSp modSp add">
        <pc:chgData name="Gao, Jian" userId="d93a7172-ec12-440f-98dc-666f98107059" providerId="ADAL" clId="{CD15993A-DE2B-4C4C-9C8C-EAF28B918712}" dt="2019-08-20T00:46:39.329" v="1046" actId="1076"/>
        <pc:sldMkLst>
          <pc:docMk/>
          <pc:sldMk cId="2461304741" sldId="261"/>
        </pc:sldMkLst>
        <pc:spChg chg="del">
          <ac:chgData name="Gao, Jian" userId="d93a7172-ec12-440f-98dc-666f98107059" providerId="ADAL" clId="{CD15993A-DE2B-4C4C-9C8C-EAF28B918712}" dt="2019-08-20T00:45:43.109" v="1022" actId="478"/>
          <ac:spMkLst>
            <pc:docMk/>
            <pc:sldMk cId="2461304741" sldId="261"/>
            <ac:spMk id="2" creationId="{2209A9FF-AF0D-4790-AF23-94F92232C69E}"/>
          </ac:spMkLst>
        </pc:spChg>
        <pc:spChg chg="del">
          <ac:chgData name="Gao, Jian" userId="d93a7172-ec12-440f-98dc-666f98107059" providerId="ADAL" clId="{CD15993A-DE2B-4C4C-9C8C-EAF28B918712}" dt="2019-08-20T00:45:43.109" v="1022" actId="478"/>
          <ac:spMkLst>
            <pc:docMk/>
            <pc:sldMk cId="2461304741" sldId="261"/>
            <ac:spMk id="3" creationId="{A3E36B84-3F9B-4814-9E55-D2C8B3B4DC61}"/>
          </ac:spMkLst>
        </pc:spChg>
        <pc:picChg chg="add mod">
          <ac:chgData name="Gao, Jian" userId="d93a7172-ec12-440f-98dc-666f98107059" providerId="ADAL" clId="{CD15993A-DE2B-4C4C-9C8C-EAF28B918712}" dt="2019-08-20T00:45:45.469" v="1024" actId="1076"/>
          <ac:picMkLst>
            <pc:docMk/>
            <pc:sldMk cId="2461304741" sldId="261"/>
            <ac:picMk id="4" creationId="{898D9B87-2F12-4D15-A02B-CB46DC69071E}"/>
          </ac:picMkLst>
        </pc:picChg>
        <pc:picChg chg="add mod">
          <ac:chgData name="Gao, Jian" userId="d93a7172-ec12-440f-98dc-666f98107059" providerId="ADAL" clId="{CD15993A-DE2B-4C4C-9C8C-EAF28B918712}" dt="2019-08-20T00:46:39.329" v="1046" actId="1076"/>
          <ac:picMkLst>
            <pc:docMk/>
            <pc:sldMk cId="2461304741" sldId="261"/>
            <ac:picMk id="5" creationId="{05A52A59-7A7B-47DA-A3D3-6A3032BCA4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2E5B-D99D-44C0-84DE-3C3324DB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351B3-90F7-44F0-B04E-9E665ACA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F099-9B9C-46A6-8F53-3E12241C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9CA9-7F4C-4197-B8BB-AAA7B06D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97B7-150E-4097-A81C-EC13BD63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50F7-D507-4E31-ABEE-7A7A81B1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E87E-CA6D-4393-BC92-6AD946D0E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7574-CD2C-4EA4-9348-AC63DBEC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8A15-42CE-459D-8E3C-63E04B9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F634-DB96-47FC-A424-79735CA6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6AEDF-E3A9-4345-BE1E-34FA00C0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1B192-166A-4AB8-8136-41D1E205D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5757-E55A-4EB8-8C3C-1AE057F3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9CEC-7B2E-4303-B38A-CD8C2183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B6BF-24E9-4329-9C60-F01A61B0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3CEA-D67F-4EE3-95B7-19A65F33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6221-327F-404B-BA9A-9C2F4A26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84353-A089-4DA3-8909-CBD81E16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D982-9CB7-4E13-9F19-D8998808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83C5-BE94-4473-8EE2-A8657FEA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3805-1EE8-4761-90CA-8ED5D04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B356-7DE6-4C5A-938A-37410EBA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C799-E2BA-4315-BE89-DB7956ED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3209-F32E-4FCB-8030-28F42844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D5A9-D3C5-4A0E-BCC2-604BA93C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3F98-FEFD-45E8-86AA-BDE2B3FC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A637-AD90-44A6-AEDC-7729E145A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E6E6-9BC4-4F55-9522-B426549FC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99AA8-9E0F-480B-8D89-DDC74FF1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93CAE-E985-46CA-8137-1E4B62EC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C5F80-4FD2-45D4-AD87-83C76B82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03A5-4D0A-4C70-8C79-9ED150B7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B968-591C-404D-ABD8-0884A509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2C6E6-364D-4DDC-9F65-E5DBF9F1B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68677-EEB6-4D5F-B62B-1C2998193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0CA0C-4315-4620-BC53-B5D0B13C9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745C2-1A58-4189-A12E-724DD92F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C69B2-E5CB-4AC3-B2CC-EF5B458E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271A1-A13F-4455-BCF6-9B707EF1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1A73-24C5-4134-87FE-CD3CCC65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71250-7BB8-47F8-96F2-80B8C27E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8F398-7B8F-4FD6-9EE4-7A825E75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1DB54-B99D-47F1-87F2-76E07D39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4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536B3-DB83-4E8D-97AC-43EE950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4CBCA-50AE-4A32-89A5-0CC6D98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A9153-4416-406C-92A6-EDE0B5D2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B9A2-B5FC-47BE-BD86-C929C82D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FEF6D-771F-48A7-AA75-94FA733D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B296E-10C2-4076-B29A-8801302C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BD6D-BD5C-4C48-B7B1-7629DEAB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FD99-5E18-4497-BB5F-3B7E2DB4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BB71-2EAA-4226-90F7-E7D652A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097B-5B6F-44E1-88A5-38D22331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068C4-F393-4D26-8D21-7C84CD904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8E551-CA63-4C9D-90E9-EF4F8C9E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B31D9-7A7D-487C-9C0D-4994E15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32C6-6C28-427D-884B-DFEE9F1A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472E-9766-460E-8824-793287A2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59A9E-EF0B-435F-9C9F-14908E15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591A1-A553-4374-AD78-0DF6B027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3A3E8-E645-4454-9ADC-D54F65871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FDFAC-62A2-46B3-A0CC-5925FDB0DD74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F180-7EE0-4BE7-8090-80CBE073B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A0F1-39D8-473E-AB40-B2BF38820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7DE5-0A43-4A71-8340-EC7EE819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AF8E7-FE3D-4E79-A14D-9E4E7B48EC5F}"/>
              </a:ext>
            </a:extLst>
          </p:cNvPr>
          <p:cNvGrpSpPr/>
          <p:nvPr/>
        </p:nvGrpSpPr>
        <p:grpSpPr>
          <a:xfrm>
            <a:off x="179822" y="113526"/>
            <a:ext cx="4853823" cy="1214165"/>
            <a:chOff x="216941" y="2516019"/>
            <a:chExt cx="8487841" cy="20034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82E56-8352-460D-8EFE-1E3864BD34B0}"/>
                </a:ext>
              </a:extLst>
            </p:cNvPr>
            <p:cNvSpPr/>
            <p:nvPr/>
          </p:nvSpPr>
          <p:spPr>
            <a:xfrm>
              <a:off x="3350133" y="2516019"/>
              <a:ext cx="2221458" cy="399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NWP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972C46-EFCB-42CF-A804-19A5E6F0B6D1}"/>
                </a:ext>
              </a:extLst>
            </p:cNvPr>
            <p:cNvSpPr/>
            <p:nvPr/>
          </p:nvSpPr>
          <p:spPr>
            <a:xfrm>
              <a:off x="3350133" y="3317977"/>
              <a:ext cx="2221458" cy="3994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EBDDB3-50ED-40F0-B222-E09254E39FAF}"/>
                </a:ext>
              </a:extLst>
            </p:cNvPr>
            <p:cNvSpPr/>
            <p:nvPr/>
          </p:nvSpPr>
          <p:spPr>
            <a:xfrm>
              <a:off x="216941" y="3317977"/>
              <a:ext cx="2221459" cy="3994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Power measurement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BD5EBF-E5C5-43CB-889F-504BEF5D2F5B}"/>
                </a:ext>
              </a:extLst>
            </p:cNvPr>
            <p:cNvSpPr/>
            <p:nvPr/>
          </p:nvSpPr>
          <p:spPr>
            <a:xfrm>
              <a:off x="3350133" y="4119934"/>
              <a:ext cx="2221458" cy="3994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Evaluation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4A52B7-15D8-4BD6-ADEE-7CC3076DEC46}"/>
                </a:ext>
              </a:extLst>
            </p:cNvPr>
            <p:cNvSpPr/>
            <p:nvPr/>
          </p:nvSpPr>
          <p:spPr>
            <a:xfrm>
              <a:off x="6483324" y="3317976"/>
              <a:ext cx="2221458" cy="3994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Prediction Model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BD8267-28E1-4BA0-8E85-E09F925F303C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2438400" y="3517725"/>
              <a:ext cx="9117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DB3E94-5664-46E8-9ED0-AEA0CFA06E2B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4460862" y="2915515"/>
              <a:ext cx="0" cy="402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256B27F-A1AC-4011-9740-3300711D0604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5571591" y="3517724"/>
              <a:ext cx="9117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23149-B144-4B43-B833-3EE0F13F10D9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4460862" y="3717472"/>
              <a:ext cx="0" cy="402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BB8AFBE-33EF-4E6F-B219-A31F1645A016}"/>
              </a:ext>
            </a:extLst>
          </p:cNvPr>
          <p:cNvGrpSpPr/>
          <p:nvPr/>
        </p:nvGrpSpPr>
        <p:grpSpPr>
          <a:xfrm>
            <a:off x="2688847" y="1571603"/>
            <a:ext cx="7942862" cy="5120758"/>
            <a:chOff x="2374522" y="1749684"/>
            <a:chExt cx="7942862" cy="512075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E4E42C0-85EF-49FF-901C-AC4308A3E423}"/>
                </a:ext>
              </a:extLst>
            </p:cNvPr>
            <p:cNvSpPr/>
            <p:nvPr/>
          </p:nvSpPr>
          <p:spPr>
            <a:xfrm>
              <a:off x="2561015" y="2533650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2606E38-BDF6-4B5B-ABD3-8F682339E908}"/>
                </a:ext>
              </a:extLst>
            </p:cNvPr>
            <p:cNvSpPr/>
            <p:nvPr/>
          </p:nvSpPr>
          <p:spPr>
            <a:xfrm>
              <a:off x="3544569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EFA7B4-69F4-43F8-8234-339DEF5F4C31}"/>
                </a:ext>
              </a:extLst>
            </p:cNvPr>
            <p:cNvSpPr/>
            <p:nvPr/>
          </p:nvSpPr>
          <p:spPr>
            <a:xfrm>
              <a:off x="4528123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DFDA3D-F533-4760-911E-36D8404F5C3E}"/>
                </a:ext>
              </a:extLst>
            </p:cNvPr>
            <p:cNvSpPr/>
            <p:nvPr/>
          </p:nvSpPr>
          <p:spPr>
            <a:xfrm>
              <a:off x="5511677" y="2533650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865C71-0119-452E-B526-E13C831F5E9B}"/>
                </a:ext>
              </a:extLst>
            </p:cNvPr>
            <p:cNvSpPr/>
            <p:nvPr/>
          </p:nvSpPr>
          <p:spPr>
            <a:xfrm>
              <a:off x="6495231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536A223-CF88-4624-94CF-27BE02F11247}"/>
                </a:ext>
              </a:extLst>
            </p:cNvPr>
            <p:cNvSpPr/>
            <p:nvPr/>
          </p:nvSpPr>
          <p:spPr>
            <a:xfrm>
              <a:off x="7478785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9EBFDD-81F5-41EF-973D-3BA9DC6A8424}"/>
                </a:ext>
              </a:extLst>
            </p:cNvPr>
            <p:cNvSpPr/>
            <p:nvPr/>
          </p:nvSpPr>
          <p:spPr>
            <a:xfrm>
              <a:off x="8462339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885CF8-7EDA-4F5E-AA48-0D44301F1153}"/>
                </a:ext>
              </a:extLst>
            </p:cNvPr>
            <p:cNvSpPr/>
            <p:nvPr/>
          </p:nvSpPr>
          <p:spPr>
            <a:xfrm>
              <a:off x="9445893" y="2533649"/>
              <a:ext cx="45719" cy="34956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F53890-5555-42B6-B9CB-0F19CB63636D}"/>
                </a:ext>
              </a:extLst>
            </p:cNvPr>
            <p:cNvCxnSpPr>
              <a:cxnSpLocks/>
            </p:cNvCxnSpPr>
            <p:nvPr/>
          </p:nvCxnSpPr>
          <p:spPr>
            <a:xfrm>
              <a:off x="2561015" y="5676125"/>
              <a:ext cx="7630735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7D2845-11CB-466B-A148-4733C0306AEC}"/>
                </a:ext>
              </a:extLst>
            </p:cNvPr>
            <p:cNvSpPr txBox="1"/>
            <p:nvPr/>
          </p:nvSpPr>
          <p:spPr>
            <a:xfrm>
              <a:off x="2374522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81591E1-BCD3-43E2-8E0A-7D222CAC9AC3}"/>
                </a:ext>
              </a:extLst>
            </p:cNvPr>
            <p:cNvSpPr txBox="1"/>
            <p:nvPr/>
          </p:nvSpPr>
          <p:spPr>
            <a:xfrm>
              <a:off x="3358076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406315-A855-4763-BFB7-6871F5CFA5B0}"/>
                </a:ext>
              </a:extLst>
            </p:cNvPr>
            <p:cNvSpPr txBox="1"/>
            <p:nvPr/>
          </p:nvSpPr>
          <p:spPr>
            <a:xfrm>
              <a:off x="4364490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4DA5DA-1709-4288-8995-D2B1AED68EC5}"/>
                </a:ext>
              </a:extLst>
            </p:cNvPr>
            <p:cNvSpPr txBox="1"/>
            <p:nvPr/>
          </p:nvSpPr>
          <p:spPr>
            <a:xfrm>
              <a:off x="5348044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DC8DC4B-688E-4C8C-958D-A036218A789D}"/>
                </a:ext>
              </a:extLst>
            </p:cNvPr>
            <p:cNvSpPr txBox="1"/>
            <p:nvPr/>
          </p:nvSpPr>
          <p:spPr>
            <a:xfrm>
              <a:off x="6307344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A6DDDB1-5CF4-40DA-9B8B-2F68A21CA624}"/>
                </a:ext>
              </a:extLst>
            </p:cNvPr>
            <p:cNvSpPr txBox="1"/>
            <p:nvPr/>
          </p:nvSpPr>
          <p:spPr>
            <a:xfrm>
              <a:off x="7290898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381750-11AF-417F-B394-504072656D88}"/>
                </a:ext>
              </a:extLst>
            </p:cNvPr>
            <p:cNvSpPr txBox="1"/>
            <p:nvPr/>
          </p:nvSpPr>
          <p:spPr>
            <a:xfrm>
              <a:off x="8297312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D775A8A-B5DD-4C7D-A0E7-4F44833FE0E1}"/>
                </a:ext>
              </a:extLst>
            </p:cNvPr>
            <p:cNvSpPr txBox="1"/>
            <p:nvPr/>
          </p:nvSpPr>
          <p:spPr>
            <a:xfrm>
              <a:off x="9280866" y="605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1D1F593-D62C-4677-BCBB-93665A6F1C5C}"/>
                </a:ext>
              </a:extLst>
            </p:cNvPr>
            <p:cNvCxnSpPr>
              <a:cxnSpLocks/>
            </p:cNvCxnSpPr>
            <p:nvPr/>
          </p:nvCxnSpPr>
          <p:spPr>
            <a:xfrm>
              <a:off x="2597209" y="2894825"/>
              <a:ext cx="3934216" cy="0"/>
            </a:xfrm>
            <a:prstGeom prst="line">
              <a:avLst/>
            </a:prstGeom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F800D6-A2A1-4C33-A3C2-75CBBEE06DA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428" y="3543300"/>
              <a:ext cx="3934216" cy="0"/>
            </a:xfrm>
            <a:prstGeom prst="line">
              <a:avLst/>
            </a:prstGeom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DC6312-034D-4BCF-B4B6-949C75348C1A}"/>
                </a:ext>
              </a:extLst>
            </p:cNvPr>
            <p:cNvCxnSpPr>
              <a:cxnSpLocks/>
            </p:cNvCxnSpPr>
            <p:nvPr/>
          </p:nvCxnSpPr>
          <p:spPr>
            <a:xfrm>
              <a:off x="4528123" y="4171175"/>
              <a:ext cx="3934216" cy="0"/>
            </a:xfrm>
            <a:prstGeom prst="line">
              <a:avLst/>
            </a:prstGeom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F5F97D-14AB-4A57-A006-3578412C798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536" y="4923650"/>
              <a:ext cx="3934216" cy="0"/>
            </a:xfrm>
            <a:prstGeom prst="line">
              <a:avLst/>
            </a:prstGeom>
            <a:ln w="1270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144CAF-14F0-4A8B-85C6-2EBCFD37F755}"/>
                </a:ext>
              </a:extLst>
            </p:cNvPr>
            <p:cNvSpPr txBox="1"/>
            <p:nvPr/>
          </p:nvSpPr>
          <p:spPr>
            <a:xfrm>
              <a:off x="7373718" y="6501110"/>
              <a:ext cx="279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 Power Measurements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83F6358-95F6-4AD1-AE6C-45B9C7972ADB}"/>
                </a:ext>
              </a:extLst>
            </p:cNvPr>
            <p:cNvCxnSpPr>
              <a:stCxn id="68" idx="0"/>
            </p:cNvCxnSpPr>
            <p:nvPr/>
          </p:nvCxnSpPr>
          <p:spPr>
            <a:xfrm flipV="1">
              <a:off x="8773364" y="5753100"/>
              <a:ext cx="465886" cy="748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FE57EEE-88FF-4ED4-95DC-F23AAAD9148C}"/>
                </a:ext>
              </a:extLst>
            </p:cNvPr>
            <p:cNvSpPr txBox="1"/>
            <p:nvPr/>
          </p:nvSpPr>
          <p:spPr>
            <a:xfrm>
              <a:off x="5534536" y="1749684"/>
              <a:ext cx="4782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NWP wind speed and direction forecast patterns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940358-B93E-4672-BBF9-7B2F2E530D72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6093775" y="2119016"/>
              <a:ext cx="1832185" cy="692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28D37FD-CE43-4821-82EF-5E0B40628869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7030261" y="2119016"/>
              <a:ext cx="895699" cy="13099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DD199EE-2E5C-4B98-873D-EC94970DDA4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960" y="2119016"/>
              <a:ext cx="0" cy="19751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262CCCD-9CD7-44EB-B44E-9FCA297C45D7}"/>
                </a:ext>
              </a:extLst>
            </p:cNvPr>
            <p:cNvCxnSpPr>
              <a:cxnSpLocks/>
            </p:cNvCxnSpPr>
            <p:nvPr/>
          </p:nvCxnSpPr>
          <p:spPr>
            <a:xfrm>
              <a:off x="7925960" y="2119016"/>
              <a:ext cx="1118476" cy="2707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28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4B0562-5009-43D2-9FB3-4343863B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35" y="230776"/>
            <a:ext cx="2721892" cy="6396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24FBB1-488E-4527-88FE-E81D71CE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702" y="230776"/>
            <a:ext cx="2721892" cy="63964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3C9FA-3E0D-405F-963A-1E9DD026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96"/>
          <a:stretch/>
        </p:blipFill>
        <p:spPr>
          <a:xfrm>
            <a:off x="7940351" y="4711205"/>
            <a:ext cx="2721892" cy="985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F54D7-962B-49BF-AEB7-2F00FBF926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96"/>
          <a:stretch/>
        </p:blipFill>
        <p:spPr>
          <a:xfrm>
            <a:off x="7940351" y="5696518"/>
            <a:ext cx="2721892" cy="9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8C8015-A96F-40E8-84E3-5DA11318FD06}"/>
              </a:ext>
            </a:extLst>
          </p:cNvPr>
          <p:cNvGrpSpPr/>
          <p:nvPr/>
        </p:nvGrpSpPr>
        <p:grpSpPr>
          <a:xfrm>
            <a:off x="700812" y="1108405"/>
            <a:ext cx="5486400" cy="1946787"/>
            <a:chOff x="700812" y="1108405"/>
            <a:chExt cx="5486400" cy="19467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04D79E-E4D3-42B2-97A6-45DD0240A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12" y="1108405"/>
              <a:ext cx="2743200" cy="19467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804401-9A70-4450-9D4A-40F54312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4012" y="1108405"/>
              <a:ext cx="2743200" cy="190580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95B2DFB-933E-48BC-A31D-7D70734D6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12" y="3429000"/>
            <a:ext cx="4667250" cy="2105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ECC082-BD34-4EB8-90EF-10CD9C4AA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062" y="3429000"/>
            <a:ext cx="22479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3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0B4AE0F-95F4-477F-84FC-ACA562B1FBB1}"/>
              </a:ext>
            </a:extLst>
          </p:cNvPr>
          <p:cNvGrpSpPr/>
          <p:nvPr/>
        </p:nvGrpSpPr>
        <p:grpSpPr>
          <a:xfrm>
            <a:off x="2410691" y="342462"/>
            <a:ext cx="8347907" cy="6143903"/>
            <a:chOff x="2410691" y="342462"/>
            <a:chExt cx="8347907" cy="6143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CEEFEA-83F0-47B1-8171-CCC71BC2821D}"/>
                </a:ext>
              </a:extLst>
            </p:cNvPr>
            <p:cNvSpPr/>
            <p:nvPr/>
          </p:nvSpPr>
          <p:spPr>
            <a:xfrm>
              <a:off x="5398844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f7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42001-6199-493F-B755-6D3F59CB959A}"/>
                </a:ext>
              </a:extLst>
            </p:cNvPr>
            <p:cNvSpPr/>
            <p:nvPr/>
          </p:nvSpPr>
          <p:spPr>
            <a:xfrm>
              <a:off x="2410691" y="2913310"/>
              <a:ext cx="8331200" cy="186833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Layer 2: Non-linear Models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94A247-C5B7-4768-BEF0-0807D80E5144}"/>
                </a:ext>
              </a:extLst>
            </p:cNvPr>
            <p:cNvSpPr/>
            <p:nvPr/>
          </p:nvSpPr>
          <p:spPr>
            <a:xfrm>
              <a:off x="6290153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3D698E-F7E0-4DD2-B204-D84981659F05}"/>
                </a:ext>
              </a:extLst>
            </p:cNvPr>
            <p:cNvSpPr/>
            <p:nvPr/>
          </p:nvSpPr>
          <p:spPr>
            <a:xfrm>
              <a:off x="7181367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FE0AC2-381C-4A8E-8D41-138475DD70E5}"/>
                </a:ext>
              </a:extLst>
            </p:cNvPr>
            <p:cNvSpPr/>
            <p:nvPr/>
          </p:nvSpPr>
          <p:spPr>
            <a:xfrm>
              <a:off x="2725011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AD2B04-12E7-4DC3-8FB4-2DF033B29313}"/>
                </a:ext>
              </a:extLst>
            </p:cNvPr>
            <p:cNvSpPr/>
            <p:nvPr/>
          </p:nvSpPr>
          <p:spPr>
            <a:xfrm>
              <a:off x="3616320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84351D-E6F2-4A2B-8AF2-53C5EC8CE37C}"/>
                </a:ext>
              </a:extLst>
            </p:cNvPr>
            <p:cNvSpPr/>
            <p:nvPr/>
          </p:nvSpPr>
          <p:spPr>
            <a:xfrm>
              <a:off x="4507534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0FF54C-77DF-44A7-AE9B-20259D2C43A7}"/>
                </a:ext>
              </a:extLst>
            </p:cNvPr>
            <p:cNvSpPr/>
            <p:nvPr/>
          </p:nvSpPr>
          <p:spPr>
            <a:xfrm>
              <a:off x="8072581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0520E5-BD79-423D-9B9F-2047195E44F7}"/>
                </a:ext>
              </a:extLst>
            </p:cNvPr>
            <p:cNvSpPr/>
            <p:nvPr/>
          </p:nvSpPr>
          <p:spPr>
            <a:xfrm>
              <a:off x="8968224" y="3214954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E3CC42-85AC-4400-811F-3C4951C6F3AF}"/>
                </a:ext>
              </a:extLst>
            </p:cNvPr>
            <p:cNvSpPr/>
            <p:nvPr/>
          </p:nvSpPr>
          <p:spPr>
            <a:xfrm>
              <a:off x="9863867" y="3214953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f15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83190D-4501-4EBB-98D4-5BCDEBF00C89}"/>
                </a:ext>
              </a:extLst>
            </p:cNvPr>
            <p:cNvSpPr/>
            <p:nvPr/>
          </p:nvSpPr>
          <p:spPr>
            <a:xfrm>
              <a:off x="2410691" y="2104007"/>
              <a:ext cx="6031345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Layer 1: Linear Model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BE433F-CAB5-44B2-910A-3855948A46CE}"/>
                </a:ext>
              </a:extLst>
            </p:cNvPr>
            <p:cNvSpPr/>
            <p:nvPr/>
          </p:nvSpPr>
          <p:spPr>
            <a:xfrm>
              <a:off x="2417040" y="5181967"/>
              <a:ext cx="8341558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Layer 3: Linear Model (Stacked Regression)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C2F580-CD50-48E5-A513-1246B04C5856}"/>
                </a:ext>
              </a:extLst>
            </p:cNvPr>
            <p:cNvSpPr/>
            <p:nvPr/>
          </p:nvSpPr>
          <p:spPr>
            <a:xfrm>
              <a:off x="2410691" y="342462"/>
              <a:ext cx="8331200" cy="10984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0B43DB-883B-4D10-BD8B-D94D55B1CB7A}"/>
                </a:ext>
              </a:extLst>
            </p:cNvPr>
            <p:cNvSpPr/>
            <p:nvPr/>
          </p:nvSpPr>
          <p:spPr>
            <a:xfrm>
              <a:off x="3433395" y="759487"/>
              <a:ext cx="1960759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 Power (</a:t>
              </a:r>
              <a:r>
                <a:rPr lang="en-US" i="1" dirty="0">
                  <a:solidFill>
                    <a:schemeClr val="tx1"/>
                  </a:solidFill>
                </a:rPr>
                <a:t>wp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22F983-CEB3-42AB-9B1E-02F098B5950B}"/>
                </a:ext>
              </a:extLst>
            </p:cNvPr>
            <p:cNvSpPr/>
            <p:nvPr/>
          </p:nvSpPr>
          <p:spPr>
            <a:xfrm>
              <a:off x="5599013" y="759487"/>
              <a:ext cx="1954579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NWP (</a:t>
              </a:r>
              <a:r>
                <a:rPr lang="en-US" i="1" dirty="0">
                  <a:solidFill>
                    <a:schemeClr val="tx1"/>
                  </a:solidFill>
                </a:rPr>
                <a:t>ws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i="1" dirty="0">
                  <a:solidFill>
                    <a:schemeClr val="tx1"/>
                  </a:solidFill>
                </a:rPr>
                <a:t>wd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DCDA13-5A94-4213-A53D-8A5AC8AF204A}"/>
                </a:ext>
              </a:extLst>
            </p:cNvPr>
            <p:cNvSpPr/>
            <p:nvPr/>
          </p:nvSpPr>
          <p:spPr>
            <a:xfrm>
              <a:off x="7758451" y="759487"/>
              <a:ext cx="1954579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Seasonal Feature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131DEF7-9F36-4B1A-8B46-1A89F722A7D1}"/>
                </a:ext>
              </a:extLst>
            </p:cNvPr>
            <p:cNvCxnSpPr>
              <a:cxnSpLocks/>
              <a:stCxn id="25" idx="2"/>
              <a:endCxn id="14" idx="0"/>
            </p:cNvCxnSpPr>
            <p:nvPr/>
          </p:nvCxnSpPr>
          <p:spPr>
            <a:xfrm rot="16200000" flipH="1">
              <a:off x="4491946" y="1169588"/>
              <a:ext cx="856247" cy="1012589"/>
            </a:xfrm>
            <a:prstGeom prst="bentConnector3">
              <a:avLst>
                <a:gd name="adj1" fmla="val 6186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A7957FA3-1C73-459B-AF0A-0FE118139FFB}"/>
                </a:ext>
              </a:extLst>
            </p:cNvPr>
            <p:cNvCxnSpPr>
              <a:cxnSpLocks/>
              <a:stCxn id="26" idx="2"/>
              <a:endCxn id="14" idx="0"/>
            </p:cNvCxnSpPr>
            <p:nvPr/>
          </p:nvCxnSpPr>
          <p:spPr>
            <a:xfrm rot="5400000">
              <a:off x="5573211" y="1100914"/>
              <a:ext cx="856247" cy="1149939"/>
            </a:xfrm>
            <a:prstGeom prst="bentConnector3">
              <a:avLst>
                <a:gd name="adj1" fmla="val 6186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C9C39552-DBCA-4CAB-9D0E-A8D9DFC63562}"/>
                </a:ext>
              </a:extLst>
            </p:cNvPr>
            <p:cNvCxnSpPr>
              <a:cxnSpLocks/>
              <a:stCxn id="14" idx="2"/>
              <a:endCxn id="5" idx="0"/>
            </p:cNvCxnSpPr>
            <p:nvPr/>
          </p:nvCxnSpPr>
          <p:spPr>
            <a:xfrm rot="16200000" flipH="1">
              <a:off x="5840812" y="2177831"/>
              <a:ext cx="321030" cy="114992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5A43E2-36F4-45DC-9144-A6652354C479}"/>
                </a:ext>
              </a:extLst>
            </p:cNvPr>
            <p:cNvSpPr/>
            <p:nvPr/>
          </p:nvSpPr>
          <p:spPr>
            <a:xfrm>
              <a:off x="8515927" y="2104006"/>
              <a:ext cx="2242671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Unsupervised Feature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DE8B413C-4281-43C8-9CAC-A3CA6DCA171D}"/>
                </a:ext>
              </a:extLst>
            </p:cNvPr>
            <p:cNvCxnSpPr>
              <a:cxnSpLocks/>
              <a:stCxn id="16" idx="1"/>
              <a:endCxn id="5" idx="1"/>
            </p:cNvCxnSpPr>
            <p:nvPr/>
          </p:nvCxnSpPr>
          <p:spPr>
            <a:xfrm rot="10800000" flipV="1">
              <a:off x="2410691" y="891667"/>
              <a:ext cx="12700" cy="2955811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90BE2770-015E-464E-AC13-DD0B190ED7F7}"/>
                </a:ext>
              </a:extLst>
            </p:cNvPr>
            <p:cNvCxnSpPr>
              <a:cxnSpLocks/>
              <a:stCxn id="49" idx="3"/>
              <a:endCxn id="5" idx="3"/>
            </p:cNvCxnSpPr>
            <p:nvPr/>
          </p:nvCxnSpPr>
          <p:spPr>
            <a:xfrm flipH="1">
              <a:off x="10741891" y="2348143"/>
              <a:ext cx="16707" cy="1499336"/>
            </a:xfrm>
            <a:prstGeom prst="bentConnector3">
              <a:avLst>
                <a:gd name="adj1" fmla="val -136828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241E9543-70CE-450C-A6FE-0ACB6194C486}"/>
                </a:ext>
              </a:extLst>
            </p:cNvPr>
            <p:cNvCxnSpPr>
              <a:stCxn id="16" idx="2"/>
              <a:endCxn id="49" idx="0"/>
            </p:cNvCxnSpPr>
            <p:nvPr/>
          </p:nvCxnSpPr>
          <p:spPr>
            <a:xfrm rot="16200000" flipH="1">
              <a:off x="7775211" y="241954"/>
              <a:ext cx="663132" cy="3060972"/>
            </a:xfrm>
            <a:prstGeom prst="bentConnector3">
              <a:avLst>
                <a:gd name="adj1" fmla="val 5133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32F17FB-D499-4B85-BC06-F4B10ABDA069}"/>
                </a:ext>
              </a:extLst>
            </p:cNvPr>
            <p:cNvCxnSpPr>
              <a:cxnSpLocks/>
              <a:stCxn id="5" idx="2"/>
              <a:endCxn id="15" idx="0"/>
            </p:cNvCxnSpPr>
            <p:nvPr/>
          </p:nvCxnSpPr>
          <p:spPr>
            <a:xfrm>
              <a:off x="6576291" y="4781648"/>
              <a:ext cx="11528" cy="400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8C2E80C-E92E-4255-84F9-C447F400FA9C}"/>
                </a:ext>
              </a:extLst>
            </p:cNvPr>
            <p:cNvSpPr/>
            <p:nvPr/>
          </p:nvSpPr>
          <p:spPr>
            <a:xfrm>
              <a:off x="5508100" y="5998092"/>
              <a:ext cx="2159438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Post-processing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E8CDEAE-69D0-43C5-B8F9-300F228CC658}"/>
                </a:ext>
              </a:extLst>
            </p:cNvPr>
            <p:cNvSpPr/>
            <p:nvPr/>
          </p:nvSpPr>
          <p:spPr>
            <a:xfrm>
              <a:off x="5398844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708DD3-62BF-4503-ACD8-0FB66CA13DF1}"/>
                </a:ext>
              </a:extLst>
            </p:cNvPr>
            <p:cNvSpPr/>
            <p:nvPr/>
          </p:nvSpPr>
          <p:spPr>
            <a:xfrm>
              <a:off x="6290153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CC061B-7FE2-410D-872C-88CF12DBC59A}"/>
                </a:ext>
              </a:extLst>
            </p:cNvPr>
            <p:cNvSpPr/>
            <p:nvPr/>
          </p:nvSpPr>
          <p:spPr>
            <a:xfrm>
              <a:off x="7181367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93494F-CC9C-4290-A1FC-A096D2B4F0C6}"/>
                </a:ext>
              </a:extLst>
            </p:cNvPr>
            <p:cNvSpPr/>
            <p:nvPr/>
          </p:nvSpPr>
          <p:spPr>
            <a:xfrm>
              <a:off x="2725011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ECD7F1-D428-45C4-8F64-565FAD8274DD}"/>
                </a:ext>
              </a:extLst>
            </p:cNvPr>
            <p:cNvSpPr/>
            <p:nvPr/>
          </p:nvSpPr>
          <p:spPr>
            <a:xfrm>
              <a:off x="3616320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DF8D2D-53F1-4FB7-8F35-9D01E8A04EC1}"/>
                </a:ext>
              </a:extLst>
            </p:cNvPr>
            <p:cNvSpPr/>
            <p:nvPr/>
          </p:nvSpPr>
          <p:spPr>
            <a:xfrm>
              <a:off x="4507534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CBCB20-98BF-4311-A45F-30D4902896BD}"/>
                </a:ext>
              </a:extLst>
            </p:cNvPr>
            <p:cNvSpPr/>
            <p:nvPr/>
          </p:nvSpPr>
          <p:spPr>
            <a:xfrm>
              <a:off x="8072581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E7DE74-9260-4B6A-BAA5-04DECDAA9395}"/>
                </a:ext>
              </a:extLst>
            </p:cNvPr>
            <p:cNvSpPr/>
            <p:nvPr/>
          </p:nvSpPr>
          <p:spPr>
            <a:xfrm>
              <a:off x="8968224" y="3847479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636495-A79A-4B96-A282-D817BEF3498C}"/>
                </a:ext>
              </a:extLst>
            </p:cNvPr>
            <p:cNvSpPr/>
            <p:nvPr/>
          </p:nvSpPr>
          <p:spPr>
            <a:xfrm>
              <a:off x="9863867" y="3847478"/>
              <a:ext cx="577084" cy="4003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WPP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9F4BC0A-D0C4-4BA5-B50D-7E20AE731FB7}"/>
                </a:ext>
              </a:extLst>
            </p:cNvPr>
            <p:cNvCxnSpPr>
              <a:stCxn id="8" idx="2"/>
              <a:endCxn id="77" idx="0"/>
            </p:cNvCxnSpPr>
            <p:nvPr/>
          </p:nvCxnSpPr>
          <p:spPr>
            <a:xfrm>
              <a:off x="3013553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35DF5E2-9AF7-4AAB-99EF-D41A87BF3B0C}"/>
                </a:ext>
              </a:extLst>
            </p:cNvPr>
            <p:cNvCxnSpPr>
              <a:stCxn id="9" idx="2"/>
              <a:endCxn id="78" idx="0"/>
            </p:cNvCxnSpPr>
            <p:nvPr/>
          </p:nvCxnSpPr>
          <p:spPr>
            <a:xfrm>
              <a:off x="3904862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25F0055-1654-46D8-91E0-6F10C3F9CBA9}"/>
                </a:ext>
              </a:extLst>
            </p:cNvPr>
            <p:cNvCxnSpPr>
              <a:stCxn id="10" idx="2"/>
              <a:endCxn id="79" idx="0"/>
            </p:cNvCxnSpPr>
            <p:nvPr/>
          </p:nvCxnSpPr>
          <p:spPr>
            <a:xfrm>
              <a:off x="4796076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035E212-BBC1-49B5-BAC9-7342040ADEE8}"/>
                </a:ext>
              </a:extLst>
            </p:cNvPr>
            <p:cNvCxnSpPr>
              <a:stCxn id="4" idx="2"/>
              <a:endCxn id="74" idx="0"/>
            </p:cNvCxnSpPr>
            <p:nvPr/>
          </p:nvCxnSpPr>
          <p:spPr>
            <a:xfrm>
              <a:off x="5687386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299CB6D-8331-4BC2-8C6A-86E0E393978B}"/>
                </a:ext>
              </a:extLst>
            </p:cNvPr>
            <p:cNvCxnSpPr>
              <a:stCxn id="6" idx="2"/>
              <a:endCxn id="75" idx="0"/>
            </p:cNvCxnSpPr>
            <p:nvPr/>
          </p:nvCxnSpPr>
          <p:spPr>
            <a:xfrm>
              <a:off x="6578695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5709DBF-EEB4-47FF-B394-E08FAC07CAED}"/>
                </a:ext>
              </a:extLst>
            </p:cNvPr>
            <p:cNvCxnSpPr>
              <a:stCxn id="7" idx="2"/>
              <a:endCxn id="76" idx="0"/>
            </p:cNvCxnSpPr>
            <p:nvPr/>
          </p:nvCxnSpPr>
          <p:spPr>
            <a:xfrm>
              <a:off x="7469909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C03E2D5-0F04-499B-B27B-7C21DC8CDC36}"/>
                </a:ext>
              </a:extLst>
            </p:cNvPr>
            <p:cNvCxnSpPr>
              <a:stCxn id="11" idx="2"/>
              <a:endCxn id="80" idx="0"/>
            </p:cNvCxnSpPr>
            <p:nvPr/>
          </p:nvCxnSpPr>
          <p:spPr>
            <a:xfrm>
              <a:off x="8361123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A35E0E8-7CE0-4A83-83AD-330EEC798999}"/>
                </a:ext>
              </a:extLst>
            </p:cNvPr>
            <p:cNvCxnSpPr>
              <a:stCxn id="12" idx="2"/>
              <a:endCxn id="81" idx="0"/>
            </p:cNvCxnSpPr>
            <p:nvPr/>
          </p:nvCxnSpPr>
          <p:spPr>
            <a:xfrm>
              <a:off x="9256766" y="3615273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F9D8E7C-1ED8-49EA-8B86-5A77B6E9E3E2}"/>
                </a:ext>
              </a:extLst>
            </p:cNvPr>
            <p:cNvCxnSpPr>
              <a:stCxn id="13" idx="2"/>
              <a:endCxn id="82" idx="0"/>
            </p:cNvCxnSpPr>
            <p:nvPr/>
          </p:nvCxnSpPr>
          <p:spPr>
            <a:xfrm>
              <a:off x="10152409" y="3615272"/>
              <a:ext cx="0" cy="232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1C3ABA9-E88E-4697-B9E7-5ADACE6CF3CF}"/>
                </a:ext>
              </a:extLst>
            </p:cNvPr>
            <p:cNvCxnSpPr>
              <a:cxnSpLocks/>
              <a:stCxn id="15" idx="2"/>
              <a:endCxn id="68" idx="0"/>
            </p:cNvCxnSpPr>
            <p:nvPr/>
          </p:nvCxnSpPr>
          <p:spPr>
            <a:xfrm>
              <a:off x="6587819" y="5670240"/>
              <a:ext cx="0" cy="3278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BD3C540-95A5-460E-A727-D4474C705ADE}"/>
                </a:ext>
              </a:extLst>
            </p:cNvPr>
            <p:cNvSpPr/>
            <p:nvPr/>
          </p:nvSpPr>
          <p:spPr>
            <a:xfrm>
              <a:off x="8599160" y="5998092"/>
              <a:ext cx="2159438" cy="48827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Submitted WPP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C5113C8B-2063-4180-9333-C9E034E73290}"/>
                </a:ext>
              </a:extLst>
            </p:cNvPr>
            <p:cNvCxnSpPr>
              <a:stCxn id="68" idx="3"/>
              <a:endCxn id="121" idx="1"/>
            </p:cNvCxnSpPr>
            <p:nvPr/>
          </p:nvCxnSpPr>
          <p:spPr>
            <a:xfrm>
              <a:off x="7667538" y="6242229"/>
              <a:ext cx="9316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4968464-9672-4F99-AA27-BD7AABA64337}"/>
              </a:ext>
            </a:extLst>
          </p:cNvPr>
          <p:cNvCxnSpPr>
            <a:stCxn id="81" idx="3"/>
            <a:endCxn id="12" idx="3"/>
          </p:cNvCxnSpPr>
          <p:nvPr/>
        </p:nvCxnSpPr>
        <p:spPr>
          <a:xfrm flipV="1">
            <a:off x="9545308" y="3415114"/>
            <a:ext cx="12700" cy="632525"/>
          </a:xfrm>
          <a:prstGeom prst="bentConnector3">
            <a:avLst>
              <a:gd name="adj1" fmla="val 131068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8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B41D8-0C6D-4DB4-9C0B-02017E36B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4" y="1663295"/>
            <a:ext cx="5131969" cy="3531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E4312-3DC5-49E0-9E27-974FAA218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8" y="1663296"/>
            <a:ext cx="5055752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1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8D9B87-2F12-4D15-A02B-CB46DC6907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8" y="1412421"/>
            <a:ext cx="3933825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52A59-7A7B-47DA-A3D3-6A3032BCA4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" b="2068"/>
          <a:stretch>
            <a:fillRect/>
          </a:stretch>
        </p:blipFill>
        <p:spPr bwMode="auto">
          <a:xfrm>
            <a:off x="4267201" y="1463592"/>
            <a:ext cx="3858071" cy="3669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3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Jian</dc:creator>
  <cp:lastModifiedBy>Jian Gao</cp:lastModifiedBy>
  <cp:revision>4</cp:revision>
  <dcterms:created xsi:type="dcterms:W3CDTF">2019-08-15T17:14:15Z</dcterms:created>
  <dcterms:modified xsi:type="dcterms:W3CDTF">2019-09-04T19:41:31Z</dcterms:modified>
</cp:coreProperties>
</file>