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5D-1888-4BCE-B823-707590E9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E911-9ECF-4EC9-B31B-B351C93C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8BAB-25FE-4674-9CBF-6781E22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D965-5BD1-422C-BC38-5C59411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1903-C5B6-4A4D-B8C9-5749369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571-BC61-4D93-BAA6-F224F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000F-5F41-4114-AC1E-78415AED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16D0-02CA-4F52-84FB-36BC66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B969-9B51-4DB2-9E56-5021DF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52D-A71D-4DC1-B113-09B9863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3124-E186-4A99-889A-13B83021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05AE-78AE-4AB2-B3ED-10A93556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3DF7-A38C-4B86-B536-D326A56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E6-5CEB-4800-B1FA-F39EDA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65-EC6A-4ACB-8227-136FF6C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3559-27EF-4947-BAD2-F91E2B5C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48A0-3FC3-403E-9585-DC152C6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B96-445A-4BC1-82C2-AFE8A39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590-9437-4CB9-BF91-007C98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150-5DDA-4AAE-9677-400EA35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46D-F6E3-4FA0-8456-780CA99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4C45-23DA-4444-88EC-2B605D94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AF91-C14F-4298-BA7B-15CDD77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D75-8DB6-4F8A-BFE4-729477D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A03-1ECC-4D55-9B0A-B996CB4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F08-5E88-43E4-9236-20646B0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00C-7657-4B77-87B8-18F0C1A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B5C-5C73-44A4-A0AD-5DFCB5E9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38FD-D92F-4352-A170-9BF0462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E25D-BDFE-4E7B-BD5F-1A30B41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5446-D4B0-45CD-9685-669F252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2CD-F33F-4C72-8D47-04D215D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0CA-0D9E-4C33-BD9A-8774847C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C509-73AB-4AD4-B3D0-627F97B5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F2E7-75DD-4D6F-AF79-E256C43D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CDEF6-F201-4FCF-8B65-56B271E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2F5D-7260-46FA-97D8-5314DA92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1193-E3E7-42DC-9035-5F4C8B2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39FBE-363C-46E2-8E60-78024C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9A41-AFA2-4738-9E0A-36DE79F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79B3-F029-4520-8E29-5A415AC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5FEA-4611-4DC9-8C2A-5F2B96D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275E5-5B8E-48CC-AD87-A67D482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9782-88F4-48FC-B463-4108FF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A6C2-E4A2-4C90-B105-4FDE386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1EA-5239-4D0D-986C-EAB3BE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74A-44FD-45CB-A074-B3A3F78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C73-F7F8-4607-ABC7-9FA1FCE7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E979-5585-4C2E-92BE-FE874ECE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029-B84C-408B-B3D6-07C902A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706-064E-4685-A7CB-8182C992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4CAA-6ED5-4878-BA9E-0F2BC7E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730-5F45-498A-86D8-D74FE30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A54BB-1C2B-4AB5-84AE-7385F139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D1E3-09B4-4B86-9750-43236C7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03E2-DD37-4D3D-86FD-95881E5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8D8-A547-434A-AF38-DE3699C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FC8B-D90E-4C2B-B42C-1EB0337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94D0-3846-4C94-AC2B-0069C45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3BF7-9D63-4E06-B2CC-5593A903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6EC6-414A-497C-8166-197F322E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D23C-94A8-48F5-80BC-C9F91B59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B46D-8F60-48B3-B6B0-488A4016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E70CE-EF66-47BD-9108-3A69279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3" y="2516482"/>
            <a:ext cx="494596" cy="4376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04CEEF2-3EE0-4E4E-A9DA-0C6600D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18" y="4718236"/>
            <a:ext cx="496559" cy="441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18A7-A301-4431-81A6-6D8B7E5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78" y="1781845"/>
            <a:ext cx="657092" cy="607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316F3B-E421-464F-9373-18562B57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8" y="4157582"/>
            <a:ext cx="700898" cy="60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94DA01-A86E-4E11-A3A4-488FD98B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755" y="1585227"/>
            <a:ext cx="516367" cy="499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157772-214B-4B46-A678-6B5B5C374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79" y="5570278"/>
            <a:ext cx="528156" cy="49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5D30C2-2C2A-4976-A6DA-5AE5F638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64" y="3513376"/>
            <a:ext cx="484788" cy="5402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1E92A5-E787-494E-A171-F9D19378F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16" y="3063021"/>
            <a:ext cx="699141" cy="3952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807E92-36BC-43DD-B8DE-713DDABD0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858" y="4126192"/>
            <a:ext cx="697644" cy="39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0C4883-F28B-4ECE-8232-2D533189E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168" y="2033623"/>
            <a:ext cx="333851" cy="360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6458C0-F206-403D-A891-DE22C8514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50" y="5157721"/>
            <a:ext cx="347325" cy="3548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438583-AC16-4148-9EE2-57549AF4D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095" y="1750167"/>
            <a:ext cx="263488" cy="238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F16936-4BA2-408E-BB8B-8D7F3A225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285" y="5565596"/>
            <a:ext cx="279956" cy="239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0ACC12-E6F3-4FC0-B3CA-CC89CD727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68" y="2505044"/>
            <a:ext cx="305406" cy="227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86701E-BEBD-46C8-92DD-89B3E7117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5371" y="4865979"/>
            <a:ext cx="306903" cy="22606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07D9140-E948-4E10-A7B8-289122FBC40F}"/>
              </a:ext>
            </a:extLst>
          </p:cNvPr>
          <p:cNvSpPr/>
          <p:nvPr/>
        </p:nvSpPr>
        <p:spPr>
          <a:xfrm>
            <a:off x="2145452" y="494441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69F40-DF04-4C27-B2F2-7B6D1D87187A}"/>
              </a:ext>
            </a:extLst>
          </p:cNvPr>
          <p:cNvSpPr/>
          <p:nvPr/>
        </p:nvSpPr>
        <p:spPr>
          <a:xfrm>
            <a:off x="2116570" y="260692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95B178-C0BF-46A6-AD40-27A1BDA50894}"/>
              </a:ext>
            </a:extLst>
          </p:cNvPr>
          <p:cNvSpPr/>
          <p:nvPr/>
        </p:nvSpPr>
        <p:spPr>
          <a:xfrm>
            <a:off x="4554397" y="2065576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49165-934B-47A5-A523-19592CF1936B}"/>
              </a:ext>
            </a:extLst>
          </p:cNvPr>
          <p:cNvSpPr/>
          <p:nvPr/>
        </p:nvSpPr>
        <p:spPr>
          <a:xfrm>
            <a:off x="4632880" y="4157941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9E5F6-520B-439E-9D2B-5B8E9C749C21}"/>
              </a:ext>
            </a:extLst>
          </p:cNvPr>
          <p:cNvSpPr/>
          <p:nvPr/>
        </p:nvSpPr>
        <p:spPr>
          <a:xfrm>
            <a:off x="4678599" y="544529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4993DB-43A8-448B-B8B8-FB57E4C71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0116" y="4255137"/>
            <a:ext cx="257148" cy="2423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31090C-1EAC-4280-9E02-A3822D1D1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164" y="3101342"/>
            <a:ext cx="263059" cy="23202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D2021CC-0EEB-48D5-A0A8-C7ED1BEFD499}"/>
              </a:ext>
            </a:extLst>
          </p:cNvPr>
          <p:cNvSpPr/>
          <p:nvPr/>
        </p:nvSpPr>
        <p:spPr>
          <a:xfrm>
            <a:off x="4647974" y="3356225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05A587-A743-431E-A43E-E85BF9C6B95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2162289" y="2088436"/>
            <a:ext cx="2392108" cy="541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2A8BE-B6AD-470F-817E-68EA640E8D68}"/>
              </a:ext>
            </a:extLst>
          </p:cNvPr>
          <p:cNvCxnSpPr>
            <a:cxnSpLocks/>
            <a:stCxn id="44" idx="5"/>
            <a:endCxn id="50" idx="6"/>
          </p:cNvCxnSpPr>
          <p:nvPr/>
        </p:nvCxnSpPr>
        <p:spPr>
          <a:xfrm>
            <a:off x="2155594" y="2645953"/>
            <a:ext cx="2538099" cy="73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38789-7ED5-408E-B216-2F879250C832}"/>
              </a:ext>
            </a:extLst>
          </p:cNvPr>
          <p:cNvCxnSpPr>
            <a:cxnSpLocks/>
            <a:stCxn id="43" idx="7"/>
            <a:endCxn id="46" idx="5"/>
          </p:cNvCxnSpPr>
          <p:nvPr/>
        </p:nvCxnSpPr>
        <p:spPr>
          <a:xfrm flipV="1">
            <a:off x="2184476" y="4196965"/>
            <a:ext cx="2487428" cy="75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CE48D-9C81-44E8-8C27-4C0D775DC915}"/>
              </a:ext>
            </a:extLst>
          </p:cNvPr>
          <p:cNvCxnSpPr>
            <a:cxnSpLocks/>
            <a:stCxn id="43" idx="5"/>
            <a:endCxn id="47" idx="6"/>
          </p:cNvCxnSpPr>
          <p:nvPr/>
        </p:nvCxnSpPr>
        <p:spPr>
          <a:xfrm>
            <a:off x="2184476" y="4983438"/>
            <a:ext cx="2539842" cy="484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523CBBD-4664-43EB-B9D1-00714F5E7624}"/>
              </a:ext>
            </a:extLst>
          </p:cNvPr>
          <p:cNvSpPr/>
          <p:nvPr/>
        </p:nvSpPr>
        <p:spPr>
          <a:xfrm>
            <a:off x="8058654" y="220732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C8B0D-474B-4B54-B9DB-47384BEA6FD5}"/>
              </a:ext>
            </a:extLst>
          </p:cNvPr>
          <p:cNvSpPr/>
          <p:nvPr/>
        </p:nvSpPr>
        <p:spPr>
          <a:xfrm>
            <a:off x="8073115" y="529498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ADA43B-F160-49BB-A0F2-DC413DDB8E06}"/>
              </a:ext>
            </a:extLst>
          </p:cNvPr>
          <p:cNvSpPr/>
          <p:nvPr/>
        </p:nvSpPr>
        <p:spPr>
          <a:xfrm>
            <a:off x="8036866" y="323777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538707-7F65-4F26-A8FA-9740EB23D043}"/>
              </a:ext>
            </a:extLst>
          </p:cNvPr>
          <p:cNvSpPr/>
          <p:nvPr/>
        </p:nvSpPr>
        <p:spPr>
          <a:xfrm>
            <a:off x="8050255" y="435457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E0EAAB-4172-48EB-98A7-7E18B601C4D5}"/>
              </a:ext>
            </a:extLst>
          </p:cNvPr>
          <p:cNvCxnSpPr>
            <a:cxnSpLocks/>
            <a:stCxn id="45" idx="6"/>
            <a:endCxn id="64" idx="1"/>
          </p:cNvCxnSpPr>
          <p:nvPr/>
        </p:nvCxnSpPr>
        <p:spPr>
          <a:xfrm>
            <a:off x="4600116" y="2088436"/>
            <a:ext cx="3465233" cy="12558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F2D13-DF31-4FA6-85AA-B63E283E4FA2}"/>
              </a:ext>
            </a:extLst>
          </p:cNvPr>
          <p:cNvCxnSpPr>
            <a:stCxn id="50" idx="5"/>
            <a:endCxn id="64" idx="4"/>
          </p:cNvCxnSpPr>
          <p:nvPr/>
        </p:nvCxnSpPr>
        <p:spPr>
          <a:xfrm flipV="1">
            <a:off x="4686998" y="2253047"/>
            <a:ext cx="3394516" cy="114220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FC63F4-802C-4AD6-8FCD-45B413F0808A}"/>
              </a:ext>
            </a:extLst>
          </p:cNvPr>
          <p:cNvCxnSpPr>
            <a:stCxn id="46" idx="5"/>
            <a:endCxn id="65" idx="6"/>
          </p:cNvCxnSpPr>
          <p:nvPr/>
        </p:nvCxnSpPr>
        <p:spPr>
          <a:xfrm>
            <a:off x="4671904" y="4196965"/>
            <a:ext cx="3446930" cy="112088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1C33A7-FAAD-4C7B-A6F8-B06D143DA1BA}"/>
              </a:ext>
            </a:extLst>
          </p:cNvPr>
          <p:cNvCxnSpPr>
            <a:stCxn id="47" idx="6"/>
            <a:endCxn id="65" idx="6"/>
          </p:cNvCxnSpPr>
          <p:nvPr/>
        </p:nvCxnSpPr>
        <p:spPr>
          <a:xfrm flipV="1">
            <a:off x="4724318" y="5317847"/>
            <a:ext cx="3394516" cy="15031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2DD62-AAC2-45AA-917D-9270C6AF158C}"/>
              </a:ext>
            </a:extLst>
          </p:cNvPr>
          <p:cNvCxnSpPr>
            <a:cxnSpLocks/>
            <a:stCxn id="151" idx="5"/>
            <a:endCxn id="78" idx="1"/>
          </p:cNvCxnSpPr>
          <p:nvPr/>
        </p:nvCxnSpPr>
        <p:spPr>
          <a:xfrm>
            <a:off x="6175692" y="2354447"/>
            <a:ext cx="1867869" cy="89002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609B7B-AECE-40B9-ADF9-B3114F82FC82}"/>
              </a:ext>
            </a:extLst>
          </p:cNvPr>
          <p:cNvCxnSpPr>
            <a:cxnSpLocks/>
            <a:stCxn id="46" idx="5"/>
            <a:endCxn id="78" idx="5"/>
          </p:cNvCxnSpPr>
          <p:nvPr/>
        </p:nvCxnSpPr>
        <p:spPr>
          <a:xfrm flipV="1">
            <a:off x="4671904" y="3276802"/>
            <a:ext cx="3403986" cy="92016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6625AC-CA29-4C48-A163-76671EFB4891}"/>
              </a:ext>
            </a:extLst>
          </p:cNvPr>
          <p:cNvCxnSpPr>
            <a:cxnSpLocks/>
            <a:stCxn id="20" idx="7"/>
            <a:endCxn id="79" idx="4"/>
          </p:cNvCxnSpPr>
          <p:nvPr/>
        </p:nvCxnSpPr>
        <p:spPr>
          <a:xfrm flipV="1">
            <a:off x="6184124" y="4400289"/>
            <a:ext cx="1888991" cy="88387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B382E-0B44-49D1-A672-40360E794257}"/>
              </a:ext>
            </a:extLst>
          </p:cNvPr>
          <p:cNvCxnSpPr>
            <a:cxnSpLocks/>
            <a:stCxn id="50" idx="7"/>
            <a:endCxn id="79" idx="0"/>
          </p:cNvCxnSpPr>
          <p:nvPr/>
        </p:nvCxnSpPr>
        <p:spPr>
          <a:xfrm>
            <a:off x="4686998" y="3362920"/>
            <a:ext cx="3386117" cy="9916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1F006F-4692-48CD-9DBB-8EAE7281384E}"/>
              </a:ext>
            </a:extLst>
          </p:cNvPr>
          <p:cNvCxnSpPr>
            <a:cxnSpLocks/>
          </p:cNvCxnSpPr>
          <p:nvPr/>
        </p:nvCxnSpPr>
        <p:spPr>
          <a:xfrm>
            <a:off x="9166203" y="3754824"/>
            <a:ext cx="148356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D6E164-7A4A-48D1-A98A-93778DA19147}"/>
              </a:ext>
            </a:extLst>
          </p:cNvPr>
          <p:cNvSpPr txBox="1"/>
          <p:nvPr/>
        </p:nvSpPr>
        <p:spPr>
          <a:xfrm>
            <a:off x="9109531" y="2588273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1</a:t>
            </a:r>
            <a:endParaRPr lang="en-US" sz="2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8DA45-F306-4544-8E7D-45D635FADDEF}"/>
              </a:ext>
            </a:extLst>
          </p:cNvPr>
          <p:cNvSpPr txBox="1"/>
          <p:nvPr/>
        </p:nvSpPr>
        <p:spPr>
          <a:xfrm>
            <a:off x="9109531" y="4389059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2</a:t>
            </a:r>
            <a:endParaRPr lang="en-US" sz="2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A30337C-4A0D-4325-A75D-F575A864F234}"/>
              </a:ext>
            </a:extLst>
          </p:cNvPr>
          <p:cNvSpPr txBox="1"/>
          <p:nvPr/>
        </p:nvSpPr>
        <p:spPr>
          <a:xfrm>
            <a:off x="3019564" y="684771"/>
            <a:ext cx="1326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Encoder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18B92B-6155-49D6-8B4B-045C9C56814D}"/>
              </a:ext>
            </a:extLst>
          </p:cNvPr>
          <p:cNvCxnSpPr>
            <a:cxnSpLocks/>
          </p:cNvCxnSpPr>
          <p:nvPr/>
        </p:nvCxnSpPr>
        <p:spPr>
          <a:xfrm>
            <a:off x="5080339" y="587229"/>
            <a:ext cx="0" cy="486562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83DD0-BC5B-4D14-A439-A03DE38294EC}"/>
              </a:ext>
            </a:extLst>
          </p:cNvPr>
          <p:cNvSpPr txBox="1"/>
          <p:nvPr/>
        </p:nvSpPr>
        <p:spPr>
          <a:xfrm>
            <a:off x="5814394" y="684771"/>
            <a:ext cx="1346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6E59B2-C500-4C0A-8CBB-E834535C234E}"/>
              </a:ext>
            </a:extLst>
          </p:cNvPr>
          <p:cNvSpPr/>
          <p:nvPr/>
        </p:nvSpPr>
        <p:spPr>
          <a:xfrm>
            <a:off x="3730690" y="1212300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D8C6C38-2196-4337-A8A6-B40E36FD2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367" y="4192400"/>
            <a:ext cx="417052" cy="3933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430B61-AB33-4078-9D4E-FC97DB686C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8187" y="5321806"/>
            <a:ext cx="408575" cy="38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882A87-8E2D-4312-B37A-2A6D6593E9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900" y="3067247"/>
            <a:ext cx="432310" cy="398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0B4C825-F07D-4AFC-B239-255CCAA916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1613" y="1907007"/>
            <a:ext cx="427224" cy="408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DAB184-B900-420B-BBDE-50608867534F}"/>
              </a:ext>
            </a:extLst>
          </p:cNvPr>
          <p:cNvSpPr/>
          <p:nvPr/>
        </p:nvSpPr>
        <p:spPr>
          <a:xfrm>
            <a:off x="3951215" y="2763886"/>
            <a:ext cx="2209836" cy="1999444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368099-7DF8-4223-8503-D0DD87C8A520}"/>
              </a:ext>
            </a:extLst>
          </p:cNvPr>
          <p:cNvSpPr/>
          <p:nvPr/>
        </p:nvSpPr>
        <p:spPr>
          <a:xfrm>
            <a:off x="3739122" y="5088204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FC29-1797-4C88-BCE3-BADFC327ED53}"/>
              </a:ext>
            </a:extLst>
          </p:cNvPr>
          <p:cNvSpPr/>
          <p:nvPr/>
        </p:nvSpPr>
        <p:spPr>
          <a:xfrm>
            <a:off x="1311847" y="1410901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6BDCD-73C5-42E9-B5BD-5145508F19D1}"/>
              </a:ext>
            </a:extLst>
          </p:cNvPr>
          <p:cNvSpPr/>
          <p:nvPr/>
        </p:nvSpPr>
        <p:spPr>
          <a:xfrm>
            <a:off x="1311848" y="3762044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83F8F-486C-47E3-B4E3-6E53EE5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3" y="384111"/>
            <a:ext cx="19526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3CCA-3D00-471A-B1E6-9D78FED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52" y="384111"/>
            <a:ext cx="195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394C9-7385-401A-86FC-6431BE0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11" y="384111"/>
            <a:ext cx="20288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2DBF-2C1B-469C-8718-72CDD7CF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70" y="384111"/>
            <a:ext cx="19526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3E-B315-443F-B6F3-4311FF05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92" y="2655711"/>
            <a:ext cx="1952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0FCF6-50FF-4B43-8DBC-BD31461FD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51" y="2655711"/>
            <a:ext cx="19526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3BC18-BB02-4789-A33B-E0E402EA1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10" y="2655711"/>
            <a:ext cx="195262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79EF8-4662-421F-A6F9-142789E9E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469" y="2655711"/>
            <a:ext cx="195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39CF8-C0B9-4376-83E7-207EB052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467"/>
            <a:ext cx="4152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794C2-8CFF-4E81-A35F-1A336E7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9" y="364067"/>
            <a:ext cx="41529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6E59-9285-450D-9B5F-DB1AA37C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497667"/>
            <a:ext cx="41529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A1A60-A3A6-4754-A9FD-D1B056A3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239" y="2497667"/>
            <a:ext cx="415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56B9-464D-4B6D-B6FE-CC35B17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" y="379792"/>
            <a:ext cx="43243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DD7E-9926-41AC-9F25-3D2838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9" y="379792"/>
            <a:ext cx="43243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DEAED-9E4A-4296-B7AF-F977DB74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" y="2513392"/>
            <a:ext cx="67151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7D2F-A7AD-49B8-8D9B-971EC400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6" y="4646992"/>
            <a:ext cx="67246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585FD-3655-4C1C-A808-38CC5A10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494" y="2513392"/>
            <a:ext cx="43053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E064-3AF0-4C83-B11A-0FC6AC30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19" y="4646992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F34E69E-CFFC-4566-926A-DDDAC4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9" y="2745232"/>
            <a:ext cx="589628" cy="302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3A56B14-B281-415F-8406-3BB8211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3589381"/>
            <a:ext cx="589628" cy="30292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1FBFC3-91FA-41FB-AD96-91AB7F3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92" y="2741275"/>
            <a:ext cx="589628" cy="30292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7ED71C3-4B33-4DF7-A97C-55A673EF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64" y="2736194"/>
            <a:ext cx="276837" cy="30249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86CCA18-BE65-4F66-BC79-C4BF9B5D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66" y="3570265"/>
            <a:ext cx="276837" cy="30249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D08F87F-97FD-423F-B67D-5BC74199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62" y="2760154"/>
            <a:ext cx="276837" cy="302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00467C-5A01-479C-9264-7D98BC6E119F}"/>
              </a:ext>
            </a:extLst>
          </p:cNvPr>
          <p:cNvSpPr/>
          <p:nvPr/>
        </p:nvSpPr>
        <p:spPr>
          <a:xfrm>
            <a:off x="2700565" y="1974861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43A271-00C7-4C1F-8255-082560E3C24C}"/>
              </a:ext>
            </a:extLst>
          </p:cNvPr>
          <p:cNvSpPr/>
          <p:nvPr/>
        </p:nvSpPr>
        <p:spPr>
          <a:xfrm>
            <a:off x="3632471" y="1974865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2961F-BBCF-4505-9BF9-4D30774826B3}"/>
              </a:ext>
            </a:extLst>
          </p:cNvPr>
          <p:cNvGrpSpPr/>
          <p:nvPr/>
        </p:nvGrpSpPr>
        <p:grpSpPr>
          <a:xfrm>
            <a:off x="2685847" y="2802394"/>
            <a:ext cx="1230351" cy="1063824"/>
            <a:chOff x="2685847" y="3589794"/>
            <a:chExt cx="1230351" cy="10638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5902DF-95A6-4088-9CD8-6EE03EEBC7B0}"/>
                </a:ext>
              </a:extLst>
            </p:cNvPr>
            <p:cNvSpPr/>
            <p:nvPr/>
          </p:nvSpPr>
          <p:spPr>
            <a:xfrm>
              <a:off x="2685847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8A8C24-C4D7-4F80-B084-1A8CA82EACD5}"/>
                </a:ext>
              </a:extLst>
            </p:cNvPr>
            <p:cNvSpPr/>
            <p:nvPr/>
          </p:nvSpPr>
          <p:spPr>
            <a:xfrm>
              <a:off x="3632472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B8EEBE-B689-481B-A1F9-A42452B54DDB}"/>
                </a:ext>
              </a:extLst>
            </p:cNvPr>
            <p:cNvSpPr/>
            <p:nvPr/>
          </p:nvSpPr>
          <p:spPr>
            <a:xfrm>
              <a:off x="2700565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E67FE-5A28-473B-903D-33B9B1957371}"/>
                </a:ext>
              </a:extLst>
            </p:cNvPr>
            <p:cNvSpPr/>
            <p:nvPr/>
          </p:nvSpPr>
          <p:spPr>
            <a:xfrm>
              <a:off x="3639361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61E3C5-1363-4590-8FEB-13DDED427F8A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2977402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4ACB9-819C-45ED-8F8E-7F92DE7DE4A4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2962684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57369-43FC-4564-9CA3-6A6CC4A74F94}"/>
                </a:ext>
              </a:extLst>
            </p:cNvPr>
            <p:cNvCxnSpPr>
              <a:stCxn id="13" idx="3"/>
              <a:endCxn id="18" idx="7"/>
            </p:cNvCxnSpPr>
            <p:nvPr/>
          </p:nvCxnSpPr>
          <p:spPr>
            <a:xfrm flipH="1">
              <a:off x="2936860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2D9932-3895-489A-8275-2863E582093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922142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FF7C9-A16C-49D7-A6D0-FAAD007CA8FF}"/>
              </a:ext>
            </a:extLst>
          </p:cNvPr>
          <p:cNvGrpSpPr/>
          <p:nvPr/>
        </p:nvGrpSpPr>
        <p:grpSpPr>
          <a:xfrm>
            <a:off x="5182888" y="2802394"/>
            <a:ext cx="1230351" cy="1063824"/>
            <a:chOff x="5898688" y="3589794"/>
            <a:chExt cx="1230351" cy="10638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326CC9-B63D-4AFC-B0A8-A00C410F81EA}"/>
                </a:ext>
              </a:extLst>
            </p:cNvPr>
            <p:cNvSpPr/>
            <p:nvPr/>
          </p:nvSpPr>
          <p:spPr>
            <a:xfrm>
              <a:off x="5898688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66355-035F-4F0F-AB4A-253FA1C7CD10}"/>
                </a:ext>
              </a:extLst>
            </p:cNvPr>
            <p:cNvSpPr/>
            <p:nvPr/>
          </p:nvSpPr>
          <p:spPr>
            <a:xfrm>
              <a:off x="6845313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E83D66-A319-415C-92E7-40975E1D8355}"/>
                </a:ext>
              </a:extLst>
            </p:cNvPr>
            <p:cNvSpPr/>
            <p:nvPr/>
          </p:nvSpPr>
          <p:spPr>
            <a:xfrm>
              <a:off x="5913406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10A190-4192-4462-9E24-6BA6763B9750}"/>
                </a:ext>
              </a:extLst>
            </p:cNvPr>
            <p:cNvSpPr/>
            <p:nvPr/>
          </p:nvSpPr>
          <p:spPr>
            <a:xfrm>
              <a:off x="6852202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DB9C3D-70AC-4459-B106-680F0F7703F6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6190243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3F039E-5B65-4D3C-8374-FE4D2049987B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6175525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7FCEEB-74B1-4566-8B66-E4BAAC21E712}"/>
                </a:ext>
              </a:extLst>
            </p:cNvPr>
            <p:cNvCxnSpPr>
              <a:stCxn id="53" idx="3"/>
              <a:endCxn id="56" idx="7"/>
            </p:cNvCxnSpPr>
            <p:nvPr/>
          </p:nvCxnSpPr>
          <p:spPr>
            <a:xfrm flipH="1">
              <a:off x="6149701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4AA7B-A657-4632-84A6-9630A9E4F500}"/>
                </a:ext>
              </a:extLst>
            </p:cNvPr>
            <p:cNvCxnSpPr>
              <a:cxnSpLocks/>
              <a:stCxn id="50" idx="5"/>
              <a:endCxn id="59" idx="1"/>
            </p:cNvCxnSpPr>
            <p:nvPr/>
          </p:nvCxnSpPr>
          <p:spPr>
            <a:xfrm>
              <a:off x="6134983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7E75077-1809-4EE3-902A-D4647F3C6A7B}"/>
              </a:ext>
            </a:extLst>
          </p:cNvPr>
          <p:cNvSpPr/>
          <p:nvPr/>
        </p:nvSpPr>
        <p:spPr>
          <a:xfrm>
            <a:off x="5182669" y="197486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6C26B4-B64A-42B1-A4AF-4E1954130501}"/>
              </a:ext>
            </a:extLst>
          </p:cNvPr>
          <p:cNvSpPr/>
          <p:nvPr/>
        </p:nvSpPr>
        <p:spPr>
          <a:xfrm>
            <a:off x="6114575" y="197486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23EAF4-7C1F-4BA5-A491-EFC88AA800C6}"/>
              </a:ext>
            </a:extLst>
          </p:cNvPr>
          <p:cNvSpPr/>
          <p:nvPr/>
        </p:nvSpPr>
        <p:spPr>
          <a:xfrm>
            <a:off x="7450168" y="197486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8E065-1436-48E5-B909-D68778D05EB2}"/>
              </a:ext>
            </a:extLst>
          </p:cNvPr>
          <p:cNvSpPr txBox="1"/>
          <p:nvPr/>
        </p:nvSpPr>
        <p:spPr>
          <a:xfrm>
            <a:off x="3779728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67E1C-F69B-4F43-B97E-B28789F5C579}"/>
              </a:ext>
            </a:extLst>
          </p:cNvPr>
          <p:cNvSpPr txBox="1"/>
          <p:nvPr/>
        </p:nvSpPr>
        <p:spPr>
          <a:xfrm>
            <a:off x="6375379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50EA49-2FB8-45A9-9325-A3802D7997BA}"/>
              </a:ext>
            </a:extLst>
          </p:cNvPr>
          <p:cNvCxnSpPr>
            <a:cxnSpLocks/>
            <a:stCxn id="53" idx="7"/>
            <a:endCxn id="69" idx="2"/>
          </p:cNvCxnSpPr>
          <p:nvPr/>
        </p:nvCxnSpPr>
        <p:spPr>
          <a:xfrm flipV="1">
            <a:off x="6365808" y="2113281"/>
            <a:ext cx="1084360" cy="7296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1E55384-B2DF-4FAE-A878-D5B8EEAB1CA9}"/>
              </a:ext>
            </a:extLst>
          </p:cNvPr>
          <p:cNvSpPr/>
          <p:nvPr/>
        </p:nvSpPr>
        <p:spPr>
          <a:xfrm>
            <a:off x="2700565" y="432478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1610C4-4E73-489C-B924-446A9B238F6A}"/>
              </a:ext>
            </a:extLst>
          </p:cNvPr>
          <p:cNvSpPr/>
          <p:nvPr/>
        </p:nvSpPr>
        <p:spPr>
          <a:xfrm>
            <a:off x="3632471" y="432478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37099-3B39-4A3E-90DC-B942E9069D62}"/>
              </a:ext>
            </a:extLst>
          </p:cNvPr>
          <p:cNvSpPr/>
          <p:nvPr/>
        </p:nvSpPr>
        <p:spPr>
          <a:xfrm>
            <a:off x="5197606" y="4324779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2363F5-9335-42C2-91C0-ADEBBF508F10}"/>
              </a:ext>
            </a:extLst>
          </p:cNvPr>
          <p:cNvSpPr/>
          <p:nvPr/>
        </p:nvSpPr>
        <p:spPr>
          <a:xfrm>
            <a:off x="6136402" y="4324779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206B8A-2137-47E3-BA96-EC931C437F1D}"/>
              </a:ext>
            </a:extLst>
          </p:cNvPr>
          <p:cNvSpPr/>
          <p:nvPr/>
        </p:nvSpPr>
        <p:spPr>
          <a:xfrm>
            <a:off x="7450168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64D22-AC07-4E7C-A380-486494E76C7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824266" y="2251698"/>
            <a:ext cx="14718" cy="55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B9D4D-B038-458F-B610-D9BB60F199AE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3770890" y="2251702"/>
            <a:ext cx="1" cy="550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1D0B-9CDB-46A7-9C05-A73CEC7B6B33}"/>
              </a:ext>
            </a:extLst>
          </p:cNvPr>
          <p:cNvCxnSpPr>
            <a:stCxn id="74" idx="0"/>
            <a:endCxn id="18" idx="4"/>
          </p:cNvCxnSpPr>
          <p:nvPr/>
        </p:nvCxnSpPr>
        <p:spPr>
          <a:xfrm flipV="1">
            <a:off x="2838984" y="3866218"/>
            <a:ext cx="0" cy="458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E061F-5AD5-4FBB-9F0F-B32D275F7E71}"/>
              </a:ext>
            </a:extLst>
          </p:cNvPr>
          <p:cNvCxnSpPr>
            <a:stCxn id="17" idx="4"/>
            <a:endCxn id="75" idx="0"/>
          </p:cNvCxnSpPr>
          <p:nvPr/>
        </p:nvCxnSpPr>
        <p:spPr>
          <a:xfrm flipH="1">
            <a:off x="3770890" y="3866218"/>
            <a:ext cx="6890" cy="4585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2EFF0-9365-47ED-8401-8D68A2AA0A8B}"/>
              </a:ext>
            </a:extLst>
          </p:cNvPr>
          <p:cNvCxnSpPr>
            <a:cxnSpLocks/>
            <a:stCxn id="13" idx="7"/>
            <a:endCxn id="67" idx="2"/>
          </p:cNvCxnSpPr>
          <p:nvPr/>
        </p:nvCxnSpPr>
        <p:spPr>
          <a:xfrm flipV="1">
            <a:off x="3868767" y="2113282"/>
            <a:ext cx="1313902" cy="7296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8CB106-952F-4FFE-8998-37CA99EF631E}"/>
              </a:ext>
            </a:extLst>
          </p:cNvPr>
          <p:cNvCxnSpPr>
            <a:stCxn id="17" idx="5"/>
            <a:endCxn id="76" idx="2"/>
          </p:cNvCxnSpPr>
          <p:nvPr/>
        </p:nvCxnSpPr>
        <p:spPr>
          <a:xfrm>
            <a:off x="3875656" y="3825676"/>
            <a:ext cx="1321950" cy="6375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0B214-F5BD-4370-A6DA-CC3F03ED6256}"/>
              </a:ext>
            </a:extLst>
          </p:cNvPr>
          <p:cNvCxnSpPr>
            <a:stCxn id="67" idx="4"/>
            <a:endCxn id="50" idx="0"/>
          </p:cNvCxnSpPr>
          <p:nvPr/>
        </p:nvCxnSpPr>
        <p:spPr>
          <a:xfrm>
            <a:off x="5321088" y="2251700"/>
            <a:ext cx="219" cy="551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4DCEDA-7BC2-4F00-A380-9989775719F6}"/>
              </a:ext>
            </a:extLst>
          </p:cNvPr>
          <p:cNvCxnSpPr>
            <a:stCxn id="53" idx="0"/>
            <a:endCxn id="68" idx="4"/>
          </p:cNvCxnSpPr>
          <p:nvPr/>
        </p:nvCxnSpPr>
        <p:spPr>
          <a:xfrm flipH="1" flipV="1">
            <a:off x="6252994" y="2251701"/>
            <a:ext cx="14938" cy="5506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5A4308-FAF4-4B01-84BD-BCA5A5A588CE}"/>
              </a:ext>
            </a:extLst>
          </p:cNvPr>
          <p:cNvCxnSpPr>
            <a:stCxn id="76" idx="0"/>
            <a:endCxn id="56" idx="4"/>
          </p:cNvCxnSpPr>
          <p:nvPr/>
        </p:nvCxnSpPr>
        <p:spPr>
          <a:xfrm flipV="1">
            <a:off x="5336025" y="3866218"/>
            <a:ext cx="0" cy="4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236628-AD86-4259-82D0-AE9111378883}"/>
              </a:ext>
            </a:extLst>
          </p:cNvPr>
          <p:cNvCxnSpPr>
            <a:cxnSpLocks/>
            <a:stCxn id="59" idx="4"/>
            <a:endCxn id="77" idx="0"/>
          </p:cNvCxnSpPr>
          <p:nvPr/>
        </p:nvCxnSpPr>
        <p:spPr>
          <a:xfrm>
            <a:off x="6274821" y="3866218"/>
            <a:ext cx="0" cy="4585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1C3AD4-338F-42D9-8A5D-76FB48838E98}"/>
              </a:ext>
            </a:extLst>
          </p:cNvPr>
          <p:cNvCxnSpPr>
            <a:stCxn id="59" idx="5"/>
            <a:endCxn id="78" idx="2"/>
          </p:cNvCxnSpPr>
          <p:nvPr/>
        </p:nvCxnSpPr>
        <p:spPr>
          <a:xfrm>
            <a:off x="6372697" y="3825676"/>
            <a:ext cx="1077471" cy="6375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243EFCE-15C2-4525-BC8C-B200DBC54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97" y="1603156"/>
            <a:ext cx="276837" cy="30249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AC61BB4-C150-445B-80A4-2E9D4F9F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564" y="4713363"/>
            <a:ext cx="276837" cy="30249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9993B4E-2D77-419F-B039-30E138773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361" y="1603132"/>
            <a:ext cx="287640" cy="30249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28CC228-E32F-4DAC-8B7B-78145F2B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091" y="4714611"/>
            <a:ext cx="276837" cy="30249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D90B906-167A-41B9-9E14-2C08D7BD9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164" y="3575339"/>
            <a:ext cx="276837" cy="3024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5A29B-44E3-47BD-BAF4-59C201E228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776" y="3557298"/>
            <a:ext cx="589628" cy="3029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127A71-F9BB-4B45-BD24-88EAEF56CF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478" y="1602727"/>
            <a:ext cx="613970" cy="30292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F91B9C-EC29-44F9-89AD-54C6D1386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1566" y="4713146"/>
            <a:ext cx="613970" cy="30292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A757D04-5614-412F-AD63-A1298F3B96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4102" y="1602727"/>
            <a:ext cx="613970" cy="30426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FEC4A1A-C987-47A8-ACAD-A1D7684DDC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039" y="4713146"/>
            <a:ext cx="613970" cy="30426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87278F5-3237-4370-BBEF-52D724650B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0310" y="1597715"/>
            <a:ext cx="936551" cy="29757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9F80F9C-DC29-4A91-9AC7-C4B4912228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0310" y="4713146"/>
            <a:ext cx="937879" cy="2975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56A7A-2D94-4585-8AA9-136240077FC9}"/>
              </a:ext>
            </a:extLst>
          </p:cNvPr>
          <p:cNvCxnSpPr>
            <a:cxnSpLocks/>
          </p:cNvCxnSpPr>
          <p:nvPr/>
        </p:nvCxnSpPr>
        <p:spPr>
          <a:xfrm>
            <a:off x="8321869" y="2924067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CE4DFE-F033-45D0-9A07-11F852B5684F}"/>
              </a:ext>
            </a:extLst>
          </p:cNvPr>
          <p:cNvCxnSpPr>
            <a:cxnSpLocks/>
          </p:cNvCxnSpPr>
          <p:nvPr/>
        </p:nvCxnSpPr>
        <p:spPr>
          <a:xfrm>
            <a:off x="8321869" y="3753383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25B18-AA42-406D-9A10-15634D75CAEE}"/>
              </a:ext>
            </a:extLst>
          </p:cNvPr>
          <p:cNvSpPr txBox="1"/>
          <p:nvPr/>
        </p:nvSpPr>
        <p:spPr>
          <a:xfrm>
            <a:off x="8292509" y="3109486"/>
            <a:ext cx="1671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Latent Space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5A0CF5D-75CE-4612-BEB3-1FE61273F2EF}"/>
              </a:ext>
            </a:extLst>
          </p:cNvPr>
          <p:cNvSpPr txBox="1"/>
          <p:nvPr/>
        </p:nvSpPr>
        <p:spPr>
          <a:xfrm>
            <a:off x="8292509" y="2305307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5DC545-D1B6-491A-A712-94B38D5803AB}"/>
              </a:ext>
            </a:extLst>
          </p:cNvPr>
          <p:cNvSpPr txBox="1"/>
          <p:nvPr/>
        </p:nvSpPr>
        <p:spPr>
          <a:xfrm>
            <a:off x="8292509" y="3932120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AE717D6-1867-4C50-86F4-41781DF1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85" y="2348858"/>
            <a:ext cx="276837" cy="30249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F84F2DE-890C-42D9-9EA5-515831A1B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693" y="3993189"/>
            <a:ext cx="276837" cy="302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/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/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/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/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/>
              <p:nvPr/>
            </p:nvSpPr>
            <p:spPr>
              <a:xfrm>
                <a:off x="5321087" y="545010"/>
                <a:ext cx="421030" cy="344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7" y="545010"/>
                <a:ext cx="421030" cy="3445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/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/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/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/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/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/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/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/>
              <p:nvPr/>
            </p:nvSpPr>
            <p:spPr>
              <a:xfrm>
                <a:off x="6583358" y="4055405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8" y="4055405"/>
                <a:ext cx="42103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/>
              <p:nvPr/>
            </p:nvSpPr>
            <p:spPr>
              <a:xfrm>
                <a:off x="5930917" y="3901403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17" y="3901403"/>
                <a:ext cx="4210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/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/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/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/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/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/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/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/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9FBBA87C-6DB5-441F-9E51-4217B91B9863}"/>
              </a:ext>
            </a:extLst>
          </p:cNvPr>
          <p:cNvSpPr/>
          <p:nvPr/>
        </p:nvSpPr>
        <p:spPr>
          <a:xfrm>
            <a:off x="7792481" y="1894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DB09FD-8E0A-40FF-BA44-665AF2465451}"/>
              </a:ext>
            </a:extLst>
          </p:cNvPr>
          <p:cNvSpPr/>
          <p:nvPr/>
        </p:nvSpPr>
        <p:spPr>
          <a:xfrm>
            <a:off x="7792481" y="427853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34C736-07DD-4770-B622-575CEB04E140}"/>
              </a:ext>
            </a:extLst>
          </p:cNvPr>
          <p:cNvSpPr/>
          <p:nvPr/>
        </p:nvSpPr>
        <p:spPr>
          <a:xfrm>
            <a:off x="7792481" y="312130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847F91-C1CF-4906-B9EB-87981B5CABCF}"/>
              </a:ext>
            </a:extLst>
          </p:cNvPr>
          <p:cNvGrpSpPr/>
          <p:nvPr/>
        </p:nvGrpSpPr>
        <p:grpSpPr>
          <a:xfrm>
            <a:off x="2528037" y="5548047"/>
            <a:ext cx="5347957" cy="759529"/>
            <a:chOff x="2482890" y="5362867"/>
            <a:chExt cx="5347957" cy="7595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093E4D9-ED6A-4F33-8996-BBEA5D264D89}"/>
                </a:ext>
              </a:extLst>
            </p:cNvPr>
            <p:cNvSpPr/>
            <p:nvPr/>
          </p:nvSpPr>
          <p:spPr>
            <a:xfrm>
              <a:off x="3581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903713-F680-4B07-95F7-104BCB432A67}"/>
                </a:ext>
              </a:extLst>
            </p:cNvPr>
            <p:cNvSpPr/>
            <p:nvPr/>
          </p:nvSpPr>
          <p:spPr>
            <a:xfrm>
              <a:off x="4506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B04EEDF-B77B-409D-9D24-59F8A3C2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1488" y="5802985"/>
              <a:ext cx="276837" cy="302495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97165E7-0768-48E4-91D7-980B81D2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381" y="5800353"/>
              <a:ext cx="287640" cy="30249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67E307F-66B2-419B-A689-9A3865AA4785}"/>
                </a:ext>
              </a:extLst>
            </p:cNvPr>
            <p:cNvCxnSpPr>
              <a:stCxn id="175" idx="6"/>
              <a:endCxn id="176" idx="2"/>
            </p:cNvCxnSpPr>
            <p:nvPr/>
          </p:nvCxnSpPr>
          <p:spPr>
            <a:xfrm>
              <a:off x="3858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FEBE260-8650-499C-A638-4D7406B00954}"/>
                </a:ext>
              </a:extLst>
            </p:cNvPr>
            <p:cNvSpPr/>
            <p:nvPr/>
          </p:nvSpPr>
          <p:spPr>
            <a:xfrm>
              <a:off x="2656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8538F-D4CC-48F3-8006-EC29ED3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82890" y="5809171"/>
              <a:ext cx="613970" cy="304269"/>
            </a:xfrm>
            <a:prstGeom prst="rect">
              <a:avLst/>
            </a:prstGeom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E1C3233-EB27-4776-8407-66919B960447}"/>
                </a:ext>
              </a:extLst>
            </p:cNvPr>
            <p:cNvCxnSpPr>
              <a:stCxn id="185" idx="6"/>
              <a:endCxn id="175" idx="2"/>
            </p:cNvCxnSpPr>
            <p:nvPr/>
          </p:nvCxnSpPr>
          <p:spPr>
            <a:xfrm flipV="1">
              <a:off x="2933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/>
                <p:nvPr/>
              </p:nvSpPr>
              <p:spPr>
                <a:xfrm>
                  <a:off x="2986065" y="5362867"/>
                  <a:ext cx="543161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5" y="5362867"/>
                  <a:ext cx="543161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/>
                <p:nvPr/>
              </p:nvSpPr>
              <p:spPr>
                <a:xfrm>
                  <a:off x="3869261" y="5362867"/>
                  <a:ext cx="6258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61" y="5362867"/>
                  <a:ext cx="625812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B90D7AC-0F80-4A64-BED7-09E4827C9009}"/>
                </a:ext>
              </a:extLst>
            </p:cNvPr>
            <p:cNvSpPr/>
            <p:nvPr/>
          </p:nvSpPr>
          <p:spPr>
            <a:xfrm>
              <a:off x="6629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8CF7AA-D7B5-4CD1-BB44-896E62AAACB5}"/>
                </a:ext>
              </a:extLst>
            </p:cNvPr>
            <p:cNvSpPr/>
            <p:nvPr/>
          </p:nvSpPr>
          <p:spPr>
            <a:xfrm>
              <a:off x="7554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4ED38DD-6D29-44B5-B116-8CD84813620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6906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AE2DA1D-EFAD-4B6D-AFC4-84C0DB7D4760}"/>
                </a:ext>
              </a:extLst>
            </p:cNvPr>
            <p:cNvSpPr/>
            <p:nvPr/>
          </p:nvSpPr>
          <p:spPr>
            <a:xfrm>
              <a:off x="5704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C769E7-97E2-4D39-810A-8CBF36F2EF09}"/>
                </a:ext>
              </a:extLst>
            </p:cNvPr>
            <p:cNvCxnSpPr>
              <a:stCxn id="195" idx="6"/>
              <a:endCxn id="192" idx="2"/>
            </p:cNvCxnSpPr>
            <p:nvPr/>
          </p:nvCxnSpPr>
          <p:spPr>
            <a:xfrm flipV="1">
              <a:off x="5981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/>
                <p:nvPr/>
              </p:nvSpPr>
              <p:spPr>
                <a:xfrm>
                  <a:off x="6034065" y="5362867"/>
                  <a:ext cx="543161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65" y="5362867"/>
                  <a:ext cx="543161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/>
                <p:nvPr/>
              </p:nvSpPr>
              <p:spPr>
                <a:xfrm>
                  <a:off x="6917261" y="5362867"/>
                  <a:ext cx="6258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1" y="5362867"/>
                  <a:ext cx="625812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BA76F4F-A02A-44EB-A8B1-A8833BA2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531" y="5819901"/>
              <a:ext cx="276837" cy="302495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8803846-C070-482E-8FCA-2F9942AB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4010" y="5806245"/>
              <a:ext cx="276837" cy="30249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8290585-2C4F-4F2A-8951-B27D6D54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30890" y="5818127"/>
              <a:ext cx="613970" cy="304269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B9F83D0-2DC2-4B53-B5F4-2C52875E9654}"/>
              </a:ext>
            </a:extLst>
          </p:cNvPr>
          <p:cNvGrpSpPr/>
          <p:nvPr/>
        </p:nvGrpSpPr>
        <p:grpSpPr>
          <a:xfrm>
            <a:off x="8321869" y="4861931"/>
            <a:ext cx="1742028" cy="1481958"/>
            <a:chOff x="8400045" y="4736529"/>
            <a:chExt cx="1742028" cy="14819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EA8EC93-0CD7-41CB-9BC0-4E5725637453}"/>
                </a:ext>
              </a:extLst>
            </p:cNvPr>
            <p:cNvGrpSpPr/>
            <p:nvPr/>
          </p:nvGrpSpPr>
          <p:grpSpPr>
            <a:xfrm>
              <a:off x="8400045" y="4736529"/>
              <a:ext cx="1230351" cy="1063824"/>
              <a:chOff x="2685847" y="3589794"/>
              <a:chExt cx="1230351" cy="106382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292D11-A1ED-4CA2-B403-1478875953E1}"/>
                  </a:ext>
                </a:extLst>
              </p:cNvPr>
              <p:cNvSpPr/>
              <p:nvPr/>
            </p:nvSpPr>
            <p:spPr>
              <a:xfrm>
                <a:off x="2685847" y="3590157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A961B64-22AC-438A-9B82-BCA93878783D}"/>
                  </a:ext>
                </a:extLst>
              </p:cNvPr>
              <p:cNvSpPr/>
              <p:nvPr/>
            </p:nvSpPr>
            <p:spPr>
              <a:xfrm>
                <a:off x="3632472" y="3589794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F8A400E-7537-40A8-A2C5-951A43FBFDC5}"/>
                  </a:ext>
                </a:extLst>
              </p:cNvPr>
              <p:cNvSpPr/>
              <p:nvPr/>
            </p:nvSpPr>
            <p:spPr>
              <a:xfrm>
                <a:off x="2700565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490975-0865-4B76-B6DA-E16B5ED65FE3}"/>
                  </a:ext>
                </a:extLst>
              </p:cNvPr>
              <p:cNvSpPr/>
              <p:nvPr/>
            </p:nvSpPr>
            <p:spPr>
              <a:xfrm>
                <a:off x="3639361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549401-D0BD-47B4-8740-373A3F1321F2}"/>
                </a:ext>
              </a:extLst>
            </p:cNvPr>
            <p:cNvGrpSpPr/>
            <p:nvPr/>
          </p:nvGrpSpPr>
          <p:grpSpPr>
            <a:xfrm>
              <a:off x="8758138" y="5154663"/>
              <a:ext cx="1230351" cy="1063824"/>
              <a:chOff x="5898688" y="3589794"/>
              <a:chExt cx="1230351" cy="1063824"/>
            </a:xfrm>
            <a:solidFill>
              <a:schemeClr val="bg1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CD1397-7B87-45C4-B76A-853C6C69DE48}"/>
                  </a:ext>
                </a:extLst>
              </p:cNvPr>
              <p:cNvSpPr/>
              <p:nvPr/>
            </p:nvSpPr>
            <p:spPr>
              <a:xfrm>
                <a:off x="5898688" y="3590157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1945DE6-E64C-4240-BFDC-34CF62A7FC34}"/>
                  </a:ext>
                </a:extLst>
              </p:cNvPr>
              <p:cNvSpPr/>
              <p:nvPr/>
            </p:nvSpPr>
            <p:spPr>
              <a:xfrm>
                <a:off x="6845313" y="3589794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241FDA7-4737-45A9-AD9D-A8E03598796B}"/>
                  </a:ext>
                </a:extLst>
              </p:cNvPr>
              <p:cNvSpPr/>
              <p:nvPr/>
            </p:nvSpPr>
            <p:spPr>
              <a:xfrm>
                <a:off x="5913406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480652B-060B-453D-B58B-1E8C7F173898}"/>
                  </a:ext>
                </a:extLst>
              </p:cNvPr>
              <p:cNvSpPr/>
              <p:nvPr/>
            </p:nvSpPr>
            <p:spPr>
              <a:xfrm>
                <a:off x="6852202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8E7150-6A64-4CC4-8C6C-B611E0269F10}"/>
                </a:ext>
              </a:extLst>
            </p:cNvPr>
            <p:cNvCxnSpPr>
              <a:stCxn id="203" idx="5"/>
              <a:endCxn id="212" idx="1"/>
            </p:cNvCxnSpPr>
            <p:nvPr/>
          </p:nvCxnSpPr>
          <p:spPr>
            <a:xfrm>
              <a:off x="8636340" y="4973187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BCB858-95EE-4474-8A6E-D68A9636A898}"/>
                </a:ext>
              </a:extLst>
            </p:cNvPr>
            <p:cNvCxnSpPr>
              <a:stCxn id="205" idx="5"/>
              <a:endCxn id="214" idx="1"/>
            </p:cNvCxnSpPr>
            <p:nvPr/>
          </p:nvCxnSpPr>
          <p:spPr>
            <a:xfrm>
              <a:off x="8651058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AC369C5-6696-4A2B-BA49-DC1E3185C08E}"/>
                </a:ext>
              </a:extLst>
            </p:cNvPr>
            <p:cNvCxnSpPr>
              <a:stCxn id="204" idx="5"/>
              <a:endCxn id="213" idx="1"/>
            </p:cNvCxnSpPr>
            <p:nvPr/>
          </p:nvCxnSpPr>
          <p:spPr>
            <a:xfrm>
              <a:off x="9582965" y="4972824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39F0470-CF01-45CC-A124-66DB8075B280}"/>
                </a:ext>
              </a:extLst>
            </p:cNvPr>
            <p:cNvCxnSpPr>
              <a:stCxn id="206" idx="5"/>
              <a:endCxn id="215" idx="1"/>
            </p:cNvCxnSpPr>
            <p:nvPr/>
          </p:nvCxnSpPr>
          <p:spPr>
            <a:xfrm>
              <a:off x="9589854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/>
                <p:nvPr/>
              </p:nvSpPr>
              <p:spPr>
                <a:xfrm>
                  <a:off x="8623354" y="4815045"/>
                  <a:ext cx="60644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54" y="4815045"/>
                  <a:ext cx="606448" cy="320537"/>
                </a:xfrm>
                <a:prstGeom prst="rect">
                  <a:avLst/>
                </a:prstGeom>
                <a:blipFill>
                  <a:blip r:embed="rId41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/>
                <p:nvPr/>
              </p:nvSpPr>
              <p:spPr>
                <a:xfrm>
                  <a:off x="9546846" y="4815045"/>
                  <a:ext cx="595227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4815045"/>
                  <a:ext cx="595227" cy="320537"/>
                </a:xfrm>
                <a:prstGeom prst="rect">
                  <a:avLst/>
                </a:prstGeom>
                <a:blipFill>
                  <a:blip r:embed="rId4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/>
                <p:nvPr/>
              </p:nvSpPr>
              <p:spPr>
                <a:xfrm>
                  <a:off x="8599487" y="5570735"/>
                  <a:ext cx="595228" cy="331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487" y="5570735"/>
                  <a:ext cx="595228" cy="33150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/>
                <p:nvPr/>
              </p:nvSpPr>
              <p:spPr>
                <a:xfrm>
                  <a:off x="9546846" y="5560683"/>
                  <a:ext cx="595227" cy="331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5560683"/>
                  <a:ext cx="595227" cy="33150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23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A5FE-589F-478E-9E2A-803E11D5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7" y="466529"/>
            <a:ext cx="21431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FF73-539F-4AFC-8BCD-E14A653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77" y="347196"/>
            <a:ext cx="2286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ED0B2-2BEB-4316-9480-455D4802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822" y="220255"/>
            <a:ext cx="20859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364C8-63D4-40A7-8E94-EB0C12093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12" y="220255"/>
            <a:ext cx="2133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B4686-43BD-45AB-8ACA-37E48CB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7" y="2547937"/>
            <a:ext cx="15811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ABBB3-93B0-41E9-953A-FEF72A31D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" y="4532921"/>
            <a:ext cx="2400300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5C70C-946D-48E8-AACC-7038A5E68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275" y="4513871"/>
            <a:ext cx="24098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CDD08-6CA9-45CA-9C7B-688B30E96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370" y="4513871"/>
            <a:ext cx="22860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5FB65-40D6-4338-8E3C-3210DC565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113" y="4590071"/>
            <a:ext cx="2286000" cy="2066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9649EC-7B15-4793-8E65-B91E440DC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556" y="2447729"/>
            <a:ext cx="242887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7A592-E191-4321-A26E-1F97B506A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2488" y="2389595"/>
            <a:ext cx="2400300" cy="229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F5042-7173-48C9-8F13-B900A4775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381" y="2407378"/>
            <a:ext cx="2343150" cy="220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94D1ED-CD49-4151-805E-DBCF25BE4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6475" y="2465794"/>
            <a:ext cx="22955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50B-0853-4797-91C8-4DE3061F8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64" y="2463737"/>
            <a:ext cx="2428875" cy="2238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692A57-9231-413E-8D71-3A68EF1A4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96" y="2405603"/>
            <a:ext cx="240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A4A-0B29-424F-BAF2-A916A86D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329583"/>
            <a:ext cx="44481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8574-91C9-4163-A08E-132B9C4B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" y="3231307"/>
            <a:ext cx="44386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46409-C459-4FC5-8427-305C190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9" y="329583"/>
            <a:ext cx="21240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4D17A-B775-471C-9659-0562B01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09" y="3338512"/>
            <a:ext cx="2209800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94A24-9C36-4038-87CF-F2B88815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506" y="2688382"/>
            <a:ext cx="1038225" cy="1085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4DAE-A595-47FA-BF0C-9C8945146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97" y="720109"/>
            <a:ext cx="1676400" cy="1514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C1E74-4031-47EA-AAAD-7CEF65B2B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724" y="4389274"/>
            <a:ext cx="1781175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011C50-B183-41CD-8AD2-ABE40238F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583" y="396745"/>
            <a:ext cx="1943100" cy="144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2C7355-EFFC-4D38-B23A-55EADD3B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925" y="3647492"/>
            <a:ext cx="19526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9189-B2C3-4F2D-9EC9-A9451E9F8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25" y="5151274"/>
            <a:ext cx="16573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8586-5273-47DA-B0CD-F692D07BD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9042" y="1998306"/>
            <a:ext cx="1695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A123-6713-440B-AD11-778BD2D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66" y="3409579"/>
            <a:ext cx="459799" cy="42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89F0E-A8A8-4F90-9332-49D4BDC7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0" y="4255877"/>
            <a:ext cx="2615745" cy="4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3B81-83E7-4EDB-BF0B-304BE0B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6" y="3088742"/>
            <a:ext cx="2241775" cy="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3FED91-63B7-4AEE-9D62-163051E95102}"/>
              </a:ext>
            </a:extLst>
          </p:cNvPr>
          <p:cNvGrpSpPr/>
          <p:nvPr/>
        </p:nvGrpSpPr>
        <p:grpSpPr>
          <a:xfrm>
            <a:off x="4086421" y="111926"/>
            <a:ext cx="7769737" cy="6656279"/>
            <a:chOff x="4086421" y="111926"/>
            <a:chExt cx="7769737" cy="6656279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B31F978-1F3A-486E-A490-489BF9D1D574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 rot="5400000">
              <a:off x="6104497" y="-224962"/>
              <a:ext cx="695964" cy="274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C5D05-A71F-4C3B-9FB3-1007C17460A5}"/>
                </a:ext>
              </a:extLst>
            </p:cNvPr>
            <p:cNvGrpSpPr/>
            <p:nvPr/>
          </p:nvGrpSpPr>
          <p:grpSpPr>
            <a:xfrm>
              <a:off x="4086423" y="1496512"/>
              <a:ext cx="1985125" cy="688622"/>
              <a:chOff x="1276109" y="2122971"/>
              <a:chExt cx="1985125" cy="688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78F692-6C7F-412B-AE50-19A8B0AC7B38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C60DC2-A6B5-4CA0-99B6-7139145E2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1F3F7F-8618-4CBF-A0FF-7EBC15686C21}"/>
                </a:ext>
              </a:extLst>
            </p:cNvPr>
            <p:cNvGrpSpPr/>
            <p:nvPr/>
          </p:nvGrpSpPr>
          <p:grpSpPr>
            <a:xfrm>
              <a:off x="9580394" y="1489171"/>
              <a:ext cx="2275764" cy="688622"/>
              <a:chOff x="4887557" y="2013914"/>
              <a:chExt cx="2275764" cy="6886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032CB-7AE1-451E-9BA8-B0BF56462003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DEB52FA-D5C8-439C-A7E0-26570092A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9DE78-FDDD-43A2-A46D-DB3513CF0584}"/>
                </a:ext>
              </a:extLst>
            </p:cNvPr>
            <p:cNvGrpSpPr/>
            <p:nvPr/>
          </p:nvGrpSpPr>
          <p:grpSpPr>
            <a:xfrm>
              <a:off x="6301447" y="1489171"/>
              <a:ext cx="3049048" cy="688622"/>
              <a:chOff x="3888647" y="4117112"/>
              <a:chExt cx="3049048" cy="68862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60BF7D-3E74-47BA-B0EA-1E854AB56A06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41AD0A-FD66-4C71-8975-1BD82A818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9BA621-4C8A-420E-BCF4-4EDA440817FE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>
              <a:off x="7825971" y="800548"/>
              <a:ext cx="0" cy="6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CA7B04B-5614-4F3E-8D69-9679335992BE}"/>
                </a:ext>
              </a:extLst>
            </p:cNvPr>
            <p:cNvCxnSpPr>
              <a:cxnSpLocks/>
              <a:stCxn id="56" idx="2"/>
              <a:endCxn id="8" idx="0"/>
            </p:cNvCxnSpPr>
            <p:nvPr/>
          </p:nvCxnSpPr>
          <p:spPr>
            <a:xfrm rot="16200000" flipH="1">
              <a:off x="8927812" y="-301294"/>
              <a:ext cx="688623" cy="28923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AE13D0-8D9C-4D27-AB65-8E5EBC4ADEA1}"/>
                </a:ext>
              </a:extLst>
            </p:cNvPr>
            <p:cNvGrpSpPr/>
            <p:nvPr/>
          </p:nvGrpSpPr>
          <p:grpSpPr>
            <a:xfrm>
              <a:off x="9580394" y="4904050"/>
              <a:ext cx="2275764" cy="688622"/>
              <a:chOff x="4887557" y="2013914"/>
              <a:chExt cx="2275764" cy="6886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5DB30-6F39-4F15-9C76-FB5558D8BBB5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BC1C75B-2745-47A3-89C9-ED61F1F6A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0516BA-FFBA-4FA0-8C9B-C4874C129C31}"/>
                </a:ext>
              </a:extLst>
            </p:cNvPr>
            <p:cNvGrpSpPr/>
            <p:nvPr/>
          </p:nvGrpSpPr>
          <p:grpSpPr>
            <a:xfrm>
              <a:off x="6301447" y="4904050"/>
              <a:ext cx="3049048" cy="688622"/>
              <a:chOff x="3888647" y="4117112"/>
              <a:chExt cx="3049048" cy="6886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FE9B5A-256C-4FAA-A07F-A1D464864C62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F947882-C316-407C-9F32-A7111599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119A0E-649C-444B-BA42-084D7FC5E0DB}"/>
                </a:ext>
              </a:extLst>
            </p:cNvPr>
            <p:cNvGrpSpPr/>
            <p:nvPr/>
          </p:nvGrpSpPr>
          <p:grpSpPr>
            <a:xfrm>
              <a:off x="5623926" y="111926"/>
              <a:ext cx="4404089" cy="688622"/>
              <a:chOff x="3397540" y="695014"/>
              <a:chExt cx="4404089" cy="6886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49322C3-F4FF-4319-BA0A-979C1781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607" y="844071"/>
                <a:ext cx="1975869" cy="43028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939C55-9084-47C3-928F-9F3D1B06D3FA}"/>
                  </a:ext>
                </a:extLst>
              </p:cNvPr>
              <p:cNvSpPr/>
              <p:nvPr/>
            </p:nvSpPr>
            <p:spPr>
              <a:xfrm>
                <a:off x="3397540" y="695014"/>
                <a:ext cx="4404089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801941F-FFDA-4C47-8229-C1AA87E3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694" y="767227"/>
                <a:ext cx="1775177" cy="5839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41B4F-25B3-4B91-8B98-11CF06AB0D8F}"/>
                </a:ext>
              </a:extLst>
            </p:cNvPr>
            <p:cNvGrpSpPr/>
            <p:nvPr/>
          </p:nvGrpSpPr>
          <p:grpSpPr>
            <a:xfrm>
              <a:off x="6301444" y="2328218"/>
              <a:ext cx="3049048" cy="709626"/>
              <a:chOff x="3491132" y="2332928"/>
              <a:chExt cx="3049048" cy="70962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6A4464F-FDFB-4758-B520-5A441C1202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39F2EE0-1CCA-40B1-AC7B-517B9D78A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555873-F190-4A29-99CC-708148799BA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FF1F8CE-D3AE-45D4-8317-C2636904338C}"/>
                </a:ext>
              </a:extLst>
            </p:cNvPr>
            <p:cNvCxnSpPr>
              <a:cxnSpLocks/>
              <a:stCxn id="9" idx="2"/>
              <a:endCxn id="52" idx="0"/>
            </p:cNvCxnSpPr>
            <p:nvPr/>
          </p:nvCxnSpPr>
          <p:spPr>
            <a:xfrm flipH="1">
              <a:off x="7825968" y="2177793"/>
              <a:ext cx="3" cy="1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9392D7-3C46-4E45-9AEE-38D8B4771B5D}"/>
                </a:ext>
              </a:extLst>
            </p:cNvPr>
            <p:cNvGrpSpPr/>
            <p:nvPr/>
          </p:nvGrpSpPr>
          <p:grpSpPr>
            <a:xfrm>
              <a:off x="4086421" y="4904050"/>
              <a:ext cx="1985125" cy="688622"/>
              <a:chOff x="1276109" y="2122971"/>
              <a:chExt cx="1985125" cy="6886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BFBB3E-F4F5-4DFA-8605-ED3266038E70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23C434-5A90-4C30-8C60-245AF79C9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002135-0729-4BDF-97DD-5D3BCD806F84}"/>
                </a:ext>
              </a:extLst>
            </p:cNvPr>
            <p:cNvCxnSpPr>
              <a:stCxn id="5" idx="2"/>
              <a:endCxn id="83" idx="0"/>
            </p:cNvCxnSpPr>
            <p:nvPr/>
          </p:nvCxnSpPr>
          <p:spPr>
            <a:xfrm flipH="1">
              <a:off x="5078984" y="2185134"/>
              <a:ext cx="2" cy="271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63DCCF-312F-44D7-B9E8-0F8B3F47E902}"/>
                </a:ext>
              </a:extLst>
            </p:cNvPr>
            <p:cNvSpPr txBox="1"/>
            <p:nvPr/>
          </p:nvSpPr>
          <p:spPr>
            <a:xfrm>
              <a:off x="4170718" y="2634536"/>
              <a:ext cx="861774" cy="1753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sz="2200" b="1" dirty="0"/>
                <a:t>Log Gaussian</a:t>
              </a:r>
            </a:p>
            <a:p>
              <a:pPr algn="ctr"/>
              <a:r>
                <a:rPr lang="en-US" sz="2200" b="1" dirty="0"/>
                <a:t>Normalization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FF038E-BF79-4A83-930F-5B6F1AAAFD48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7825968" y="3037844"/>
              <a:ext cx="0" cy="100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048385-5D98-4190-AC49-CFE007EEA0E7}"/>
                </a:ext>
              </a:extLst>
            </p:cNvPr>
            <p:cNvSpPr txBox="1"/>
            <p:nvPr/>
          </p:nvSpPr>
          <p:spPr>
            <a:xfrm>
              <a:off x="6162960" y="3194672"/>
              <a:ext cx="1897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Autoencoder  </a:t>
              </a:r>
              <a:r>
                <a:rPr lang="en-US" sz="2000" b="1" dirty="0"/>
                <a:t> </a:t>
              </a:r>
            </a:p>
            <a:p>
              <a:r>
                <a:rPr lang="en-US" sz="2000" b="1" dirty="0"/>
                <a:t>         GAN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05F05CD-AF68-4A6E-B056-BF97B533EE98}"/>
                </a:ext>
              </a:extLst>
            </p:cNvPr>
            <p:cNvCxnSpPr>
              <a:stCxn id="8" idx="2"/>
              <a:endCxn id="35" idx="0"/>
            </p:cNvCxnSpPr>
            <p:nvPr/>
          </p:nvCxnSpPr>
          <p:spPr>
            <a:xfrm>
              <a:off x="10718276" y="2177793"/>
              <a:ext cx="0" cy="2726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8C3CC7-F7D1-4416-A540-645EF4B6A57B}"/>
                </a:ext>
              </a:extLst>
            </p:cNvPr>
            <p:cNvCxnSpPr>
              <a:cxnSpLocks/>
              <a:stCxn id="61" idx="2"/>
              <a:endCxn id="38" idx="0"/>
            </p:cNvCxnSpPr>
            <p:nvPr/>
          </p:nvCxnSpPr>
          <p:spPr>
            <a:xfrm>
              <a:off x="7825968" y="4750914"/>
              <a:ext cx="3" cy="15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FB56D9-125D-4775-9CF0-372F0619BC30}"/>
                </a:ext>
              </a:extLst>
            </p:cNvPr>
            <p:cNvSpPr/>
            <p:nvPr/>
          </p:nvSpPr>
          <p:spPr>
            <a:xfrm>
              <a:off x="5631508" y="6079583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B9E34F8-F824-4047-A881-8BCA7D30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8788" y="6226864"/>
              <a:ext cx="2669044" cy="43740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077EECC-2024-49FC-BCD6-C1324B2B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8041" y="6111974"/>
              <a:ext cx="988163" cy="62384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EF4B0E-99B6-48E6-AE62-EACC36D0D95C}"/>
                </a:ext>
              </a:extLst>
            </p:cNvPr>
            <p:cNvCxnSpPr>
              <a:stCxn id="38" idx="2"/>
              <a:endCxn id="106" idx="0"/>
            </p:cNvCxnSpPr>
            <p:nvPr/>
          </p:nvCxnSpPr>
          <p:spPr>
            <a:xfrm>
              <a:off x="7825971" y="5592672"/>
              <a:ext cx="7582" cy="48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9246983-B57E-474B-B5B2-C460C091A35C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5078984" y="5592673"/>
              <a:ext cx="2754569" cy="486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FB300B2-A197-4CB0-908C-9FB94133AE93}"/>
                </a:ext>
              </a:extLst>
            </p:cNvPr>
            <p:cNvCxnSpPr>
              <a:stCxn id="35" idx="2"/>
              <a:endCxn id="106" idx="0"/>
            </p:cNvCxnSpPr>
            <p:nvPr/>
          </p:nvCxnSpPr>
          <p:spPr>
            <a:xfrm rot="5400000">
              <a:off x="9032460" y="4393766"/>
              <a:ext cx="486911" cy="2884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90FF8245-97D4-4A01-8196-7E3397CDB11F}"/>
                </a:ext>
              </a:extLst>
            </p:cNvPr>
            <p:cNvCxnSpPr>
              <a:stCxn id="83" idx="2"/>
              <a:endCxn id="106" idx="0"/>
            </p:cNvCxnSpPr>
            <p:nvPr/>
          </p:nvCxnSpPr>
          <p:spPr>
            <a:xfrm rot="16200000" flipH="1">
              <a:off x="6212813" y="4458842"/>
              <a:ext cx="486911" cy="2754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11B1C2-D7A5-4AF5-B81F-EF192270B6D5}"/>
                </a:ext>
              </a:extLst>
            </p:cNvPr>
            <p:cNvSpPr txBox="1"/>
            <p:nvPr/>
          </p:nvSpPr>
          <p:spPr>
            <a:xfrm>
              <a:off x="6600125" y="5549097"/>
              <a:ext cx="1065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Vocoder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729289-652B-4D5D-B9B2-D60CD905A132}"/>
                </a:ext>
              </a:extLst>
            </p:cNvPr>
            <p:cNvSpPr txBox="1"/>
            <p:nvPr/>
          </p:nvSpPr>
          <p:spPr>
            <a:xfrm>
              <a:off x="5973279" y="817283"/>
              <a:ext cx="1900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Speech analyzer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976D25-9572-4255-8D65-4F2E4FAFEED1}"/>
                </a:ext>
              </a:extLst>
            </p:cNvPr>
            <p:cNvGrpSpPr/>
            <p:nvPr/>
          </p:nvGrpSpPr>
          <p:grpSpPr>
            <a:xfrm>
              <a:off x="6301444" y="4041288"/>
              <a:ext cx="3049048" cy="709626"/>
              <a:chOff x="3491132" y="2332928"/>
              <a:chExt cx="3049048" cy="70962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3C7B75F-3EC4-409B-AE6F-4D286F919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916C5D-7C6F-4A8B-B45B-68A8919F6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07C02C3-151D-4705-B6AB-9FF975C5EE7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/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from Target</a:t>
                  </a:r>
                </a:p>
                <a:p>
                  <a:pPr algn="ctr"/>
                  <a:r>
                    <a:rPr lang="en-US" dirty="0"/>
                    <a:t> Emotion Set</a:t>
                  </a: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blipFill>
                  <a:blip r:embed="rId10"/>
                  <a:stretch>
                    <a:fillRect l="-3937" b="-449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/>
                <p:nvPr/>
              </p:nvSpPr>
              <p:spPr>
                <a:xfrm>
                  <a:off x="8408979" y="3154697"/>
                  <a:ext cx="2074927" cy="70788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Style vectors </a:t>
                  </a:r>
                  <a14:m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of Target Emotion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979" y="3154697"/>
                  <a:ext cx="2074927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1153" t="-2459" r="-865" b="-1147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A5D5C9-67A5-4289-AAC4-E62870571B9C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7825968" y="3508640"/>
              <a:ext cx="583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F004E3-FBAD-46C4-9E33-D6048677DB0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079147" y="3500990"/>
              <a:ext cx="243306" cy="1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GAO</dc:creator>
  <cp:lastModifiedBy>GAO Jian</cp:lastModifiedBy>
  <cp:revision>58</cp:revision>
  <dcterms:created xsi:type="dcterms:W3CDTF">2018-10-27T13:18:58Z</dcterms:created>
  <dcterms:modified xsi:type="dcterms:W3CDTF">2018-10-28T14:04:14Z</dcterms:modified>
</cp:coreProperties>
</file>