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1" r:id="rId6"/>
    <p:sldId id="257" r:id="rId7"/>
    <p:sldId id="258" r:id="rId8"/>
    <p:sldId id="260" r:id="rId9"/>
    <p:sldId id="259" r:id="rId10"/>
    <p:sldId id="267" r:id="rId11"/>
    <p:sldId id="265" r:id="rId12"/>
    <p:sldId id="266" r:id="rId13"/>
    <p:sldId id="268" r:id="rId14"/>
    <p:sldId id="270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9ACEC4-B51D-49F9-B8F4-CA89A22DFE6E}">
          <p14:sldIdLst>
            <p14:sldId id="256"/>
            <p14:sldId id="264"/>
            <p14:sldId id="262"/>
            <p14:sldId id="263"/>
            <p14:sldId id="261"/>
            <p14:sldId id="257"/>
            <p14:sldId id="258"/>
            <p14:sldId id="260"/>
            <p14:sldId id="259"/>
            <p14:sldId id="267"/>
            <p14:sldId id="265"/>
            <p14:sldId id="266"/>
            <p14:sldId id="268"/>
            <p14:sldId id="270"/>
            <p14:sldId id="269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5358" y="-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Temp\results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Temp\results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[resultsSummary.xlsx]mturk_noise!$B$25</c:f>
              <c:strCache>
                <c:ptCount val="1"/>
                <c:pt idx="0">
                  <c:v>voice quality (original)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[resultsSummary.xlsx]mturk_noise!$C$25:$F$25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4.0999999999999996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6-4830-A102-EBE49E59958C}"/>
            </c:ext>
          </c:extLst>
        </c:ser>
        <c:ser>
          <c:idx val="1"/>
          <c:order val="1"/>
          <c:tx>
            <c:strRef>
              <c:f>[resultsSummary.xlsx]mturk_noise!$B$26</c:f>
              <c:strCache>
                <c:ptCount val="1"/>
                <c:pt idx="0">
                  <c:v>voice quality (converted)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[resultsSummary.xlsx]mturk_noise!$C$26:$F$26</c:f>
              <c:numCache>
                <c:formatCode>General</c:formatCode>
                <c:ptCount val="4"/>
                <c:pt idx="0">
                  <c:v>3.4</c:v>
                </c:pt>
                <c:pt idx="1">
                  <c:v>3</c:v>
                </c:pt>
                <c:pt idx="2">
                  <c:v>3.2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86-4830-A102-EBE49E59958C}"/>
            </c:ext>
          </c:extLst>
        </c:ser>
        <c:ser>
          <c:idx val="2"/>
          <c:order val="2"/>
          <c:tx>
            <c:strRef>
              <c:f>[resultsSummary.xlsx]mturk_noise!$B$27</c:f>
              <c:strCache>
                <c:ptCount val="1"/>
                <c:pt idx="0">
                  <c:v>speaker similarity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[resultsSummary.xlsx]mturk_noise!$C$27:$F$27</c:f>
              <c:numCache>
                <c:formatCode>General</c:formatCode>
                <c:ptCount val="4"/>
                <c:pt idx="0">
                  <c:v>3.57</c:v>
                </c:pt>
                <c:pt idx="1">
                  <c:v>3.69</c:v>
                </c:pt>
                <c:pt idx="2">
                  <c:v>3.54</c:v>
                </c:pt>
                <c:pt idx="3">
                  <c:v>3.38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86-4830-A102-EBE49E599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941376"/>
        <c:axId val="462941704"/>
      </c:barChart>
      <c:catAx>
        <c:axId val="4629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704"/>
        <c:crosses val="autoZero"/>
        <c:auto val="1"/>
        <c:lblAlgn val="ctr"/>
        <c:lblOffset val="100"/>
        <c:noMultiLvlLbl val="0"/>
      </c:catAx>
      <c:valAx>
        <c:axId val="46294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[resultsSummary.xlsx]mturk_noise!$B$25</c:f>
              <c:strCache>
                <c:ptCount val="1"/>
                <c:pt idx="0">
                  <c:v>voice quality (original)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[resultsSummary.xlsx]mturk_noise!$C$25:$F$25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4.0999999999999996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EA-449F-921C-3EA79975123C}"/>
            </c:ext>
          </c:extLst>
        </c:ser>
        <c:ser>
          <c:idx val="1"/>
          <c:order val="1"/>
          <c:tx>
            <c:strRef>
              <c:f>[resultsSummary.xlsx]mturk_noise!$B$26</c:f>
              <c:strCache>
                <c:ptCount val="1"/>
                <c:pt idx="0">
                  <c:v>voice quality (converted)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[resultsSummary.xlsx]mturk_noise!$C$26:$F$26</c:f>
              <c:numCache>
                <c:formatCode>General</c:formatCode>
                <c:ptCount val="4"/>
                <c:pt idx="0">
                  <c:v>3.4</c:v>
                </c:pt>
                <c:pt idx="1">
                  <c:v>3</c:v>
                </c:pt>
                <c:pt idx="2">
                  <c:v>3.2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EA-449F-921C-3EA79975123C}"/>
            </c:ext>
          </c:extLst>
        </c:ser>
        <c:ser>
          <c:idx val="2"/>
          <c:order val="2"/>
          <c:tx>
            <c:strRef>
              <c:f>[resultsSummary.xlsx]mturk_noise!$B$27</c:f>
              <c:strCache>
                <c:ptCount val="1"/>
                <c:pt idx="0">
                  <c:v>speaker similarity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[resultsSummary.xlsx]mturk_noise!$C$27:$F$27</c:f>
              <c:numCache>
                <c:formatCode>General</c:formatCode>
                <c:ptCount val="4"/>
                <c:pt idx="0">
                  <c:v>3.6</c:v>
                </c:pt>
                <c:pt idx="1">
                  <c:v>3.7</c:v>
                </c:pt>
                <c:pt idx="2">
                  <c:v>3.5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EA-449F-921C-3EA7997512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2941376"/>
        <c:axId val="462941704"/>
      </c:barChart>
      <c:catAx>
        <c:axId val="46294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704"/>
        <c:crosses val="autoZero"/>
        <c:auto val="1"/>
        <c:lblAlgn val="ctr"/>
        <c:lblOffset val="100"/>
        <c:noMultiLvlLbl val="0"/>
      </c:catAx>
      <c:valAx>
        <c:axId val="462941704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035678785538522E-2"/>
          <c:y val="0.72510563180332255"/>
          <c:w val="0.885928642428923"/>
          <c:h val="0.15024638657559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D65D-1888-4BCE-B823-707590E9A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E911-9ECF-4EC9-B31B-B351C93C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7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8BAB-25FE-4674-9CBF-6781E225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D965-5BD1-422C-BC38-5C59411D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1903-C5B6-4A4D-B8C9-57493697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C571-BC61-4D93-BAA6-F224F14E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000F-5F41-4114-AC1E-78415AED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16D0-02CA-4F52-84FB-36BC66B1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B969-9B51-4DB2-9E56-5021DF4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F52D-A71D-4DC1-B113-09B9863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3124-E186-4A99-889A-13B83021C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05AE-78AE-4AB2-B3ED-10A93556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3DF7-A38C-4B86-B536-D326A569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60E6-5CEB-4800-B1FA-F39EDA29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D765-EC6A-4ACB-8227-136FF6C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3559-27EF-4947-BAD2-F91E2B5C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48A0-3FC3-403E-9585-DC152C64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DB96-445A-4BC1-82C2-AFE8A39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A590-9437-4CB9-BF91-007C9841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A150-5DDA-4AAE-9677-400EA35A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046D-F6E3-4FA0-8456-780CA991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4C45-23DA-4444-88EC-2B605D945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AF91-C14F-4298-BA7B-15CDD772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AD75-8DB6-4F8A-BFE4-729477D6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6A03-1ECC-4D55-9B0A-B996CB4C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F08-5E88-43E4-9236-20646B0E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400C-7657-4B77-87B8-18F0C1A8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AB5C-5C73-44A4-A0AD-5DFCB5E9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38FD-D92F-4352-A170-9BF04625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E25D-BDFE-4E7B-BD5F-1A30B41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5446-D4B0-45CD-9685-669F2524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A2CD-F33F-4C72-8D47-04D215D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00CA-0D9E-4C33-BD9A-8774847C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C509-73AB-4AD4-B3D0-627F97B5A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F2E7-75DD-4D6F-AF79-E256C43DD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CDEF6-F201-4FCF-8B65-56B271EC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C2F5D-7260-46FA-97D8-5314DA92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1193-E3E7-42DC-9035-5F4C8B29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39FBE-363C-46E2-8E60-78024C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9A41-AFA2-4738-9E0A-36DE79F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A79B3-F029-4520-8E29-5A415AC8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75FEA-4611-4DC9-8C2A-5F2B96D6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275E5-5B8E-48CC-AD87-A67D482C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09782-88F4-48FC-B463-4108FF22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5A6C2-E4A2-4C90-B105-4FDE3868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741EA-5239-4D0D-986C-EAB3BE1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174A-44FD-45CB-A074-B3A3F783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3C73-F7F8-4607-ABC7-9FA1FCE7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E979-5585-4C2E-92BE-FE874ECE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6029-B84C-408B-B3D6-07C902A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B706-064E-4685-A7CB-8182C992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04CAA-6ED5-4878-BA9E-0F2BC7E9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3730-5F45-498A-86D8-D74FE303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A54BB-1C2B-4AB5-84AE-7385F1390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3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7" indent="0">
              <a:buNone/>
              <a:defRPr sz="2000"/>
            </a:lvl6pPr>
            <a:lvl7pPr marL="2743029" indent="0">
              <a:buNone/>
              <a:defRPr sz="2000"/>
            </a:lvl7pPr>
            <a:lvl8pPr marL="3200200" indent="0">
              <a:buNone/>
              <a:defRPr sz="2000"/>
            </a:lvl8pPr>
            <a:lvl9pPr marL="365737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D1E3-09B4-4B86-9750-43236C7DB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03E2-DD37-4D3D-86FD-95881E56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88D8-A547-434A-AF38-DE3699C4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FC8B-D90E-4C2B-B42C-1EB03372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A94D0-3846-4C94-AC2B-0069C45A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A3BF7-9D63-4E06-B2CC-5593A903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6EC6-414A-497C-8166-197F322E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FEED-1BFD-4B29-8449-AD7AC951083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4D23C-94A8-48F5-80BC-C9F91B59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B46D-8F60-48B3-B6B0-488A40168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6" indent="-228586" algn="l" defTabSz="914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0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1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7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89.png"/><Relationship Id="rId9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7.png"/><Relationship Id="rId7" Type="http://schemas.openxmlformats.org/officeDocument/2006/relationships/image" Target="../media/image98.png"/><Relationship Id="rId12" Type="http://schemas.openxmlformats.org/officeDocument/2006/relationships/image" Target="../media/image10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5.png"/><Relationship Id="rId5" Type="http://schemas.openxmlformats.org/officeDocument/2006/relationships/image" Target="../media/image101.png"/><Relationship Id="rId10" Type="http://schemas.openxmlformats.org/officeDocument/2006/relationships/image" Target="../media/image104.png"/><Relationship Id="rId4" Type="http://schemas.openxmlformats.org/officeDocument/2006/relationships/image" Target="../media/image100.png"/><Relationship Id="rId9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3" Type="http://schemas.openxmlformats.org/officeDocument/2006/relationships/image" Target="../media/image30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image" Target="../media/image33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5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24.png"/><Relationship Id="rId19" Type="http://schemas.openxmlformats.org/officeDocument/2006/relationships/image" Target="../media/image37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5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638E70CE-EF66-47BD-9108-3A692793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353" y="2516482"/>
            <a:ext cx="494596" cy="43767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04CEEF2-3EE0-4E4E-A9DA-0C6600D4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18" y="4718236"/>
            <a:ext cx="496559" cy="4416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2E18A7-A301-4431-81A6-6D8B7E56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478" y="1781846"/>
            <a:ext cx="657092" cy="6074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D316F3B-E421-464F-9373-18562B572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538" y="4157583"/>
            <a:ext cx="700898" cy="6074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94DA01-A86E-4E11-A3A4-488FD98B6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755" y="1585227"/>
            <a:ext cx="516367" cy="4998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E157772-214B-4B46-A678-6B5B5C374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479" y="5570278"/>
            <a:ext cx="528156" cy="4904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5D30C2-2C2A-4976-A6DA-5AE5F6382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564" y="3513376"/>
            <a:ext cx="484788" cy="5402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1E92A5-E787-494E-A171-F9D19378F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5417" y="3063021"/>
            <a:ext cx="699141" cy="3952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807E92-36BC-43DD-B8DE-713DDABD05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859" y="4126193"/>
            <a:ext cx="697644" cy="3937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B0C4883-F28B-4ECE-8232-2D533189EA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3169" y="2033623"/>
            <a:ext cx="333851" cy="3607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C6458C0-F206-403D-A891-DE22C8514B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7851" y="5157721"/>
            <a:ext cx="347325" cy="3548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438583-AC16-4148-9EE2-57549AF4DB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7095" y="1750168"/>
            <a:ext cx="263488" cy="2380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8F16936-4BA2-408E-BB8B-8D7F3A2250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6285" y="5565596"/>
            <a:ext cx="279956" cy="2395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30ACC12-E6F3-4FC0-B3CA-CC89CD7274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06868" y="2505045"/>
            <a:ext cx="305406" cy="22755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86701E-BEBD-46C8-92DD-89B3E7117E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5372" y="4865979"/>
            <a:ext cx="306903" cy="22606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107D9140-E948-4E10-A7B8-289122FBC40F}"/>
              </a:ext>
            </a:extLst>
          </p:cNvPr>
          <p:cNvSpPr/>
          <p:nvPr/>
        </p:nvSpPr>
        <p:spPr>
          <a:xfrm>
            <a:off x="2145453" y="4944415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A69F40-DF04-4C27-B2F2-7B6D1D87187A}"/>
              </a:ext>
            </a:extLst>
          </p:cNvPr>
          <p:cNvSpPr/>
          <p:nvPr/>
        </p:nvSpPr>
        <p:spPr>
          <a:xfrm>
            <a:off x="2116571" y="260693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95B178-C0BF-46A6-AD40-27A1BDA50894}"/>
              </a:ext>
            </a:extLst>
          </p:cNvPr>
          <p:cNvSpPr/>
          <p:nvPr/>
        </p:nvSpPr>
        <p:spPr>
          <a:xfrm>
            <a:off x="4554398" y="206557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249165-934B-47A5-A523-19592CF1936B}"/>
              </a:ext>
            </a:extLst>
          </p:cNvPr>
          <p:cNvSpPr/>
          <p:nvPr/>
        </p:nvSpPr>
        <p:spPr>
          <a:xfrm>
            <a:off x="4632881" y="4157942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09E5F6-520B-439E-9D2B-5B8E9C749C21}"/>
              </a:ext>
            </a:extLst>
          </p:cNvPr>
          <p:cNvSpPr/>
          <p:nvPr/>
        </p:nvSpPr>
        <p:spPr>
          <a:xfrm>
            <a:off x="4678599" y="544529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34993DB-43A8-448B-B8B8-FB57E4C71D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00116" y="4255138"/>
            <a:ext cx="257148" cy="2423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731090C-1EAC-4280-9E02-A3822D1D1F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2164" y="3101342"/>
            <a:ext cx="263059" cy="23202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6D2021CC-0EEB-48D5-A0A8-C7ED1BEFD499}"/>
              </a:ext>
            </a:extLst>
          </p:cNvPr>
          <p:cNvSpPr/>
          <p:nvPr/>
        </p:nvSpPr>
        <p:spPr>
          <a:xfrm>
            <a:off x="4647975" y="3356226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05A587-A743-431E-A43E-E85BF9C6B95A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 flipV="1">
            <a:off x="2162289" y="2088437"/>
            <a:ext cx="2392108" cy="5413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12A8BE-B6AD-470F-817E-68EA640E8D68}"/>
              </a:ext>
            </a:extLst>
          </p:cNvPr>
          <p:cNvCxnSpPr>
            <a:cxnSpLocks/>
            <a:stCxn id="44" idx="5"/>
            <a:endCxn id="50" idx="6"/>
          </p:cNvCxnSpPr>
          <p:nvPr/>
        </p:nvCxnSpPr>
        <p:spPr>
          <a:xfrm>
            <a:off x="2155595" y="2645953"/>
            <a:ext cx="2538099" cy="733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238789-7ED5-408E-B216-2F879250C832}"/>
              </a:ext>
            </a:extLst>
          </p:cNvPr>
          <p:cNvCxnSpPr>
            <a:cxnSpLocks/>
            <a:stCxn id="43" idx="7"/>
            <a:endCxn id="46" idx="5"/>
          </p:cNvCxnSpPr>
          <p:nvPr/>
        </p:nvCxnSpPr>
        <p:spPr>
          <a:xfrm flipV="1">
            <a:off x="2184476" y="4196965"/>
            <a:ext cx="2487428" cy="754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1CE48D-9C81-44E8-8C27-4C0D775DC915}"/>
              </a:ext>
            </a:extLst>
          </p:cNvPr>
          <p:cNvCxnSpPr>
            <a:cxnSpLocks/>
            <a:stCxn id="43" idx="5"/>
            <a:endCxn id="47" idx="6"/>
          </p:cNvCxnSpPr>
          <p:nvPr/>
        </p:nvCxnSpPr>
        <p:spPr>
          <a:xfrm>
            <a:off x="2184476" y="4983438"/>
            <a:ext cx="2539842" cy="484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523CBBD-4664-43EB-B9D1-00714F5E7624}"/>
              </a:ext>
            </a:extLst>
          </p:cNvPr>
          <p:cNvSpPr/>
          <p:nvPr/>
        </p:nvSpPr>
        <p:spPr>
          <a:xfrm>
            <a:off x="8058655" y="220732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BC8B0D-474B-4B54-B9DB-47384BEA6FD5}"/>
              </a:ext>
            </a:extLst>
          </p:cNvPr>
          <p:cNvSpPr/>
          <p:nvPr/>
        </p:nvSpPr>
        <p:spPr>
          <a:xfrm>
            <a:off x="8073115" y="529498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ADA43B-F160-49BB-A0F2-DC413DDB8E06}"/>
              </a:ext>
            </a:extLst>
          </p:cNvPr>
          <p:cNvSpPr/>
          <p:nvPr/>
        </p:nvSpPr>
        <p:spPr>
          <a:xfrm>
            <a:off x="8036867" y="323777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538707-7F65-4F26-A8FA-9740EB23D043}"/>
              </a:ext>
            </a:extLst>
          </p:cNvPr>
          <p:cNvSpPr/>
          <p:nvPr/>
        </p:nvSpPr>
        <p:spPr>
          <a:xfrm>
            <a:off x="8050256" y="435457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E0EAAB-4172-48EB-98A7-7E18B601C4D5}"/>
              </a:ext>
            </a:extLst>
          </p:cNvPr>
          <p:cNvCxnSpPr>
            <a:cxnSpLocks/>
            <a:stCxn id="45" idx="6"/>
            <a:endCxn id="64" idx="1"/>
          </p:cNvCxnSpPr>
          <p:nvPr/>
        </p:nvCxnSpPr>
        <p:spPr>
          <a:xfrm>
            <a:off x="4600116" y="2088436"/>
            <a:ext cx="3465233" cy="12558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EF2D13-DF31-4FA6-85AA-B63E283E4FA2}"/>
              </a:ext>
            </a:extLst>
          </p:cNvPr>
          <p:cNvCxnSpPr>
            <a:stCxn id="50" idx="5"/>
            <a:endCxn id="64" idx="4"/>
          </p:cNvCxnSpPr>
          <p:nvPr/>
        </p:nvCxnSpPr>
        <p:spPr>
          <a:xfrm flipV="1">
            <a:off x="4686998" y="2253047"/>
            <a:ext cx="3394516" cy="114220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FC63F4-802C-4AD6-8FCD-45B413F0808A}"/>
              </a:ext>
            </a:extLst>
          </p:cNvPr>
          <p:cNvCxnSpPr>
            <a:stCxn id="46" idx="5"/>
            <a:endCxn id="65" idx="6"/>
          </p:cNvCxnSpPr>
          <p:nvPr/>
        </p:nvCxnSpPr>
        <p:spPr>
          <a:xfrm>
            <a:off x="4671904" y="4196965"/>
            <a:ext cx="3446930" cy="112088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1C33A7-FAAD-4C7B-A6F8-B06D143DA1BA}"/>
              </a:ext>
            </a:extLst>
          </p:cNvPr>
          <p:cNvCxnSpPr>
            <a:stCxn id="47" idx="6"/>
            <a:endCxn id="65" idx="6"/>
          </p:cNvCxnSpPr>
          <p:nvPr/>
        </p:nvCxnSpPr>
        <p:spPr>
          <a:xfrm flipV="1">
            <a:off x="4724318" y="5317847"/>
            <a:ext cx="3394516" cy="15031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52DD62-AAC2-45AA-917D-9270C6AF158C}"/>
              </a:ext>
            </a:extLst>
          </p:cNvPr>
          <p:cNvCxnSpPr>
            <a:cxnSpLocks/>
            <a:stCxn id="151" idx="5"/>
            <a:endCxn id="78" idx="1"/>
          </p:cNvCxnSpPr>
          <p:nvPr/>
        </p:nvCxnSpPr>
        <p:spPr>
          <a:xfrm>
            <a:off x="6175693" y="2354447"/>
            <a:ext cx="1867869" cy="89002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609B7B-AECE-40B9-ADF9-B3114F82FC82}"/>
              </a:ext>
            </a:extLst>
          </p:cNvPr>
          <p:cNvCxnSpPr>
            <a:cxnSpLocks/>
            <a:stCxn id="46" idx="5"/>
            <a:endCxn id="78" idx="5"/>
          </p:cNvCxnSpPr>
          <p:nvPr/>
        </p:nvCxnSpPr>
        <p:spPr>
          <a:xfrm flipV="1">
            <a:off x="4671904" y="3276803"/>
            <a:ext cx="3403986" cy="92016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6625AC-CA29-4C48-A163-76671EFB4891}"/>
              </a:ext>
            </a:extLst>
          </p:cNvPr>
          <p:cNvCxnSpPr>
            <a:cxnSpLocks/>
            <a:stCxn id="20" idx="7"/>
            <a:endCxn id="79" idx="4"/>
          </p:cNvCxnSpPr>
          <p:nvPr/>
        </p:nvCxnSpPr>
        <p:spPr>
          <a:xfrm flipV="1">
            <a:off x="6184125" y="4400290"/>
            <a:ext cx="1888991" cy="883877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9B382E-0B44-49D1-A672-40360E794257}"/>
              </a:ext>
            </a:extLst>
          </p:cNvPr>
          <p:cNvCxnSpPr>
            <a:cxnSpLocks/>
            <a:stCxn id="50" idx="7"/>
            <a:endCxn id="79" idx="0"/>
          </p:cNvCxnSpPr>
          <p:nvPr/>
        </p:nvCxnSpPr>
        <p:spPr>
          <a:xfrm>
            <a:off x="4686999" y="3362920"/>
            <a:ext cx="3386117" cy="99165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91F006F-4692-48CD-9DBB-8EAE7281384E}"/>
              </a:ext>
            </a:extLst>
          </p:cNvPr>
          <p:cNvCxnSpPr>
            <a:cxnSpLocks/>
          </p:cNvCxnSpPr>
          <p:nvPr/>
        </p:nvCxnSpPr>
        <p:spPr>
          <a:xfrm>
            <a:off x="9166203" y="3754824"/>
            <a:ext cx="1483568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FD6E164-7A4A-48D1-A98A-93778DA19147}"/>
              </a:ext>
            </a:extLst>
          </p:cNvPr>
          <p:cNvSpPr txBox="1"/>
          <p:nvPr/>
        </p:nvSpPr>
        <p:spPr>
          <a:xfrm>
            <a:off x="9109531" y="2588273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1</a:t>
            </a:r>
            <a:endParaRPr lang="en-US" sz="26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A8DA45-F306-4544-8E7D-45D635FADDEF}"/>
              </a:ext>
            </a:extLst>
          </p:cNvPr>
          <p:cNvSpPr txBox="1"/>
          <p:nvPr/>
        </p:nvSpPr>
        <p:spPr>
          <a:xfrm>
            <a:off x="9109531" y="4389060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2</a:t>
            </a:r>
            <a:endParaRPr lang="en-US" sz="26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A30337C-4A0D-4325-A75D-F575A864F234}"/>
              </a:ext>
            </a:extLst>
          </p:cNvPr>
          <p:cNvSpPr txBox="1"/>
          <p:nvPr/>
        </p:nvSpPr>
        <p:spPr>
          <a:xfrm>
            <a:off x="3019564" y="684771"/>
            <a:ext cx="13267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Encoder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18B92B-6155-49D6-8B4B-045C9C56814D}"/>
              </a:ext>
            </a:extLst>
          </p:cNvPr>
          <p:cNvCxnSpPr>
            <a:cxnSpLocks/>
          </p:cNvCxnSpPr>
          <p:nvPr/>
        </p:nvCxnSpPr>
        <p:spPr>
          <a:xfrm>
            <a:off x="5080339" y="587229"/>
            <a:ext cx="0" cy="486562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2183DD0-BC5B-4D14-A439-A03DE38294EC}"/>
              </a:ext>
            </a:extLst>
          </p:cNvPr>
          <p:cNvSpPr txBox="1"/>
          <p:nvPr/>
        </p:nvSpPr>
        <p:spPr>
          <a:xfrm>
            <a:off x="5814394" y="684771"/>
            <a:ext cx="13468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6E59B2-C500-4C0A-8CBB-E834535C234E}"/>
              </a:ext>
            </a:extLst>
          </p:cNvPr>
          <p:cNvSpPr/>
          <p:nvPr/>
        </p:nvSpPr>
        <p:spPr>
          <a:xfrm>
            <a:off x="3730690" y="1212300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D8C6C38-2196-4337-A8A6-B40E36FD2B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3367" y="4192401"/>
            <a:ext cx="417052" cy="39331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430B61-AB33-4078-9D4E-FC97DB686C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88187" y="5321806"/>
            <a:ext cx="408575" cy="3814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2882A87-8E2D-4312-B37A-2A6D6593E93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7900" y="3067248"/>
            <a:ext cx="432310" cy="3984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0B4C825-F07D-4AFC-B239-255CCAA9164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91613" y="1907007"/>
            <a:ext cx="427224" cy="4085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DAB184-B900-420B-BBDE-50608867534F}"/>
              </a:ext>
            </a:extLst>
          </p:cNvPr>
          <p:cNvSpPr/>
          <p:nvPr/>
        </p:nvSpPr>
        <p:spPr>
          <a:xfrm>
            <a:off x="3951215" y="2763886"/>
            <a:ext cx="2209836" cy="1999444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368099-7DF8-4223-8503-D0DD87C8A520}"/>
              </a:ext>
            </a:extLst>
          </p:cNvPr>
          <p:cNvSpPr/>
          <p:nvPr/>
        </p:nvSpPr>
        <p:spPr>
          <a:xfrm>
            <a:off x="3739122" y="5088205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BFC29-1797-4C88-BCE3-BADFC327ED53}"/>
              </a:ext>
            </a:extLst>
          </p:cNvPr>
          <p:cNvSpPr/>
          <p:nvPr/>
        </p:nvSpPr>
        <p:spPr>
          <a:xfrm>
            <a:off x="1311847" y="1410901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6BDCD-73C5-42E9-B5BD-5145508F19D1}"/>
              </a:ext>
            </a:extLst>
          </p:cNvPr>
          <p:cNvSpPr/>
          <p:nvPr/>
        </p:nvSpPr>
        <p:spPr>
          <a:xfrm>
            <a:off x="1311849" y="3762044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31F978-1F3A-486E-A490-489BF9D1D574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 rot="5400000">
            <a:off x="3958619" y="-96068"/>
            <a:ext cx="695964" cy="3288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5D05-A71F-4C3B-9FB3-1007C17460A5}"/>
              </a:ext>
            </a:extLst>
          </p:cNvPr>
          <p:cNvGrpSpPr/>
          <p:nvPr/>
        </p:nvGrpSpPr>
        <p:grpSpPr>
          <a:xfrm>
            <a:off x="1669957" y="1895994"/>
            <a:ext cx="1985125" cy="688622"/>
            <a:chOff x="1276109" y="2122971"/>
            <a:chExt cx="1985125" cy="6886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78F692-6C7F-412B-AE50-19A8B0AC7B38}"/>
                </a:ext>
              </a:extLst>
            </p:cNvPr>
            <p:cNvSpPr/>
            <p:nvPr/>
          </p:nvSpPr>
          <p:spPr>
            <a:xfrm>
              <a:off x="1276109" y="2122971"/>
              <a:ext cx="1985125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C60DC2-A6B5-4CA0-99B6-7139145E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771" y="2285339"/>
              <a:ext cx="459799" cy="42914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1F3F7F-8618-4CBF-A0FF-7EBC15686C21}"/>
              </a:ext>
            </a:extLst>
          </p:cNvPr>
          <p:cNvGrpSpPr/>
          <p:nvPr/>
        </p:nvGrpSpPr>
        <p:grpSpPr>
          <a:xfrm>
            <a:off x="8190296" y="1888653"/>
            <a:ext cx="2275764" cy="688622"/>
            <a:chOff x="4887557" y="2013914"/>
            <a:chExt cx="2275764" cy="6886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F032CB-7AE1-451E-9BA8-B0BF56462003}"/>
                </a:ext>
              </a:extLst>
            </p:cNvPr>
            <p:cNvSpPr/>
            <p:nvPr/>
          </p:nvSpPr>
          <p:spPr>
            <a:xfrm>
              <a:off x="4887557" y="2013914"/>
              <a:ext cx="2275764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EB52FA-D5C8-439C-A7E0-26570092A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767" y="2152679"/>
              <a:ext cx="1953387" cy="46653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89DE78-FDDD-43A2-A46D-DB3513CF0584}"/>
              </a:ext>
            </a:extLst>
          </p:cNvPr>
          <p:cNvGrpSpPr/>
          <p:nvPr/>
        </p:nvGrpSpPr>
        <p:grpSpPr>
          <a:xfrm>
            <a:off x="4426157" y="1888653"/>
            <a:ext cx="3049048" cy="688622"/>
            <a:chOff x="3888647" y="4117112"/>
            <a:chExt cx="3049048" cy="6886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60BF7D-3E74-47BA-B0EA-1E854AB56A06}"/>
                </a:ext>
              </a:extLst>
            </p:cNvPr>
            <p:cNvSpPr/>
            <p:nvPr/>
          </p:nvSpPr>
          <p:spPr>
            <a:xfrm>
              <a:off x="3888647" y="4117112"/>
              <a:ext cx="3049048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441AD0A-FD66-4C71-8975-1BD82A81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50" y="4264266"/>
              <a:ext cx="2615745" cy="411093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9BA621-4C8A-420E-BCF4-4EDA440817FE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>
            <a:off x="5950681" y="1200030"/>
            <a:ext cx="0" cy="6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A7B04B-5614-4F3E-8D69-9679335992BE}"/>
              </a:ext>
            </a:extLst>
          </p:cNvPr>
          <p:cNvCxnSpPr>
            <a:cxnSpLocks/>
            <a:stCxn id="56" idx="2"/>
            <a:endCxn id="8" idx="0"/>
          </p:cNvCxnSpPr>
          <p:nvPr/>
        </p:nvCxnSpPr>
        <p:spPr>
          <a:xfrm rot="16200000" flipH="1">
            <a:off x="7295118" y="-144408"/>
            <a:ext cx="688623" cy="3377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AE13D0-8D9C-4D27-AB65-8E5EBC4ADEA1}"/>
              </a:ext>
            </a:extLst>
          </p:cNvPr>
          <p:cNvGrpSpPr/>
          <p:nvPr/>
        </p:nvGrpSpPr>
        <p:grpSpPr>
          <a:xfrm>
            <a:off x="8190296" y="4295819"/>
            <a:ext cx="2275764" cy="688622"/>
            <a:chOff x="4887557" y="2013914"/>
            <a:chExt cx="2275764" cy="6886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75DB30-6F39-4F15-9C76-FB5558D8BBB5}"/>
                </a:ext>
              </a:extLst>
            </p:cNvPr>
            <p:cNvSpPr/>
            <p:nvPr/>
          </p:nvSpPr>
          <p:spPr>
            <a:xfrm>
              <a:off x="4887557" y="2013914"/>
              <a:ext cx="2275764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BC1C75B-2745-47A3-89C9-ED61F1F6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767" y="2152679"/>
              <a:ext cx="1953387" cy="46653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0516BA-FFBA-4FA0-8C9B-C4874C129C31}"/>
              </a:ext>
            </a:extLst>
          </p:cNvPr>
          <p:cNvGrpSpPr/>
          <p:nvPr/>
        </p:nvGrpSpPr>
        <p:grpSpPr>
          <a:xfrm>
            <a:off x="4426157" y="4295819"/>
            <a:ext cx="3049048" cy="688622"/>
            <a:chOff x="3888647" y="4117112"/>
            <a:chExt cx="3049048" cy="6886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EFE9B5A-256C-4FAA-A07F-A1D464864C62}"/>
                </a:ext>
              </a:extLst>
            </p:cNvPr>
            <p:cNvSpPr/>
            <p:nvPr/>
          </p:nvSpPr>
          <p:spPr>
            <a:xfrm>
              <a:off x="3888647" y="4117112"/>
              <a:ext cx="3049048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F947882-C316-407C-9F32-A7111599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50" y="4264266"/>
              <a:ext cx="2615745" cy="411093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F119A0E-649C-444B-BA42-084D7FC5E0DB}"/>
              </a:ext>
            </a:extLst>
          </p:cNvPr>
          <p:cNvGrpSpPr/>
          <p:nvPr/>
        </p:nvGrpSpPr>
        <p:grpSpPr>
          <a:xfrm>
            <a:off x="3748636" y="511408"/>
            <a:ext cx="4404089" cy="688622"/>
            <a:chOff x="3397540" y="695014"/>
            <a:chExt cx="4404089" cy="68862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49322C3-F4FF-4319-BA0A-979C17810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6607" y="844071"/>
              <a:ext cx="1975869" cy="430285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939C55-9084-47C3-928F-9F3D1B06D3FA}"/>
                </a:ext>
              </a:extLst>
            </p:cNvPr>
            <p:cNvSpPr/>
            <p:nvPr/>
          </p:nvSpPr>
          <p:spPr>
            <a:xfrm>
              <a:off x="3397540" y="695014"/>
              <a:ext cx="4404089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801941F-FFDA-4C47-8229-C1AA87E3C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9694" y="767227"/>
              <a:ext cx="1775177" cy="583974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9392D7-3C46-4E45-9AEE-38D8B4771B5D}"/>
              </a:ext>
            </a:extLst>
          </p:cNvPr>
          <p:cNvGrpSpPr/>
          <p:nvPr/>
        </p:nvGrpSpPr>
        <p:grpSpPr>
          <a:xfrm>
            <a:off x="1669955" y="4295819"/>
            <a:ext cx="1985125" cy="688622"/>
            <a:chOff x="1276109" y="2122971"/>
            <a:chExt cx="1985125" cy="68862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CBFBB3E-F4F5-4DFA-8605-ED3266038E70}"/>
                </a:ext>
              </a:extLst>
            </p:cNvPr>
            <p:cNvSpPr/>
            <p:nvPr/>
          </p:nvSpPr>
          <p:spPr>
            <a:xfrm>
              <a:off x="1276109" y="2122971"/>
              <a:ext cx="1985125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C23C434-5A90-4C30-8C60-245AF79C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771" y="2285339"/>
              <a:ext cx="459799" cy="429146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002135-0729-4BDF-97DD-5D3BCD806F84}"/>
              </a:ext>
            </a:extLst>
          </p:cNvPr>
          <p:cNvCxnSpPr>
            <a:stCxn id="5" idx="2"/>
            <a:endCxn id="83" idx="0"/>
          </p:cNvCxnSpPr>
          <p:nvPr/>
        </p:nvCxnSpPr>
        <p:spPr>
          <a:xfrm flipH="1">
            <a:off x="2662518" y="2584616"/>
            <a:ext cx="2" cy="1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663DCCF-312F-44D7-B9E8-0F8B3F47E902}"/>
              </a:ext>
            </a:extLst>
          </p:cNvPr>
          <p:cNvSpPr txBox="1"/>
          <p:nvPr/>
        </p:nvSpPr>
        <p:spPr>
          <a:xfrm>
            <a:off x="1754252" y="2800239"/>
            <a:ext cx="861774" cy="12877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sz="2200" b="1" dirty="0"/>
              <a:t>Gaussian</a:t>
            </a:r>
          </a:p>
          <a:p>
            <a:pPr algn="ctr"/>
            <a:r>
              <a:rPr lang="en-US" sz="2200" b="1" dirty="0"/>
              <a:t>Normalize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FF038E-BF79-4A83-930F-5B6F1AAAFD48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5950681" y="2577275"/>
            <a:ext cx="0" cy="171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7048385-5D98-4190-AC49-CFE007EEA0E7}"/>
              </a:ext>
            </a:extLst>
          </p:cNvPr>
          <p:cNvSpPr txBox="1"/>
          <p:nvPr/>
        </p:nvSpPr>
        <p:spPr>
          <a:xfrm>
            <a:off x="4287670" y="3127619"/>
            <a:ext cx="1897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Autoencoder  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         GAN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5F05CD-AF68-4A6E-B056-BF97B533EE98}"/>
              </a:ext>
            </a:extLst>
          </p:cNvPr>
          <p:cNvCxnSpPr>
            <a:stCxn id="8" idx="2"/>
            <a:endCxn id="35" idx="0"/>
          </p:cNvCxnSpPr>
          <p:nvPr/>
        </p:nvCxnSpPr>
        <p:spPr>
          <a:xfrm>
            <a:off x="9328178" y="2577275"/>
            <a:ext cx="0" cy="171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FB56D9-125D-4775-9CF0-372F0619BC30}"/>
              </a:ext>
            </a:extLst>
          </p:cNvPr>
          <p:cNvSpPr/>
          <p:nvPr/>
        </p:nvSpPr>
        <p:spPr>
          <a:xfrm>
            <a:off x="3756218" y="5471352"/>
            <a:ext cx="4404089" cy="6886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B9E34F8-F824-4047-A881-8BCA7D308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498" y="5618633"/>
            <a:ext cx="2669044" cy="43740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077EECC-2024-49FC-BCD6-C1324B2BD7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751" y="5503743"/>
            <a:ext cx="988163" cy="62384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9EF4B0E-99B6-48E6-AE62-EACC36D0D95C}"/>
              </a:ext>
            </a:extLst>
          </p:cNvPr>
          <p:cNvCxnSpPr>
            <a:cxnSpLocks/>
            <a:stCxn id="38" idx="2"/>
            <a:endCxn id="106" idx="0"/>
          </p:cNvCxnSpPr>
          <p:nvPr/>
        </p:nvCxnSpPr>
        <p:spPr>
          <a:xfrm>
            <a:off x="5950681" y="4984441"/>
            <a:ext cx="7582" cy="48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FB300B2-A197-4CB0-908C-9FB94133AE93}"/>
              </a:ext>
            </a:extLst>
          </p:cNvPr>
          <p:cNvCxnSpPr>
            <a:cxnSpLocks/>
            <a:stCxn id="35" idx="2"/>
            <a:endCxn id="106" idx="0"/>
          </p:cNvCxnSpPr>
          <p:nvPr/>
        </p:nvCxnSpPr>
        <p:spPr>
          <a:xfrm rot="5400000">
            <a:off x="7399766" y="3542939"/>
            <a:ext cx="486911" cy="3369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0FF8245-97D4-4A01-8196-7E3397CDB11F}"/>
              </a:ext>
            </a:extLst>
          </p:cNvPr>
          <p:cNvCxnSpPr>
            <a:cxnSpLocks/>
            <a:stCxn id="83" idx="2"/>
            <a:endCxn id="106" idx="0"/>
          </p:cNvCxnSpPr>
          <p:nvPr/>
        </p:nvCxnSpPr>
        <p:spPr>
          <a:xfrm rot="16200000" flipH="1">
            <a:off x="4066935" y="3580023"/>
            <a:ext cx="486911" cy="3295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D11B1C2-D7A5-4AF5-B81F-EF192270B6D5}"/>
              </a:ext>
            </a:extLst>
          </p:cNvPr>
          <p:cNvSpPr txBox="1"/>
          <p:nvPr/>
        </p:nvSpPr>
        <p:spPr>
          <a:xfrm>
            <a:off x="4724835" y="4940866"/>
            <a:ext cx="1065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Vocoder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729289-652B-4D5D-B9B2-D60CD905A132}"/>
              </a:ext>
            </a:extLst>
          </p:cNvPr>
          <p:cNvSpPr txBox="1"/>
          <p:nvPr/>
        </p:nvSpPr>
        <p:spPr>
          <a:xfrm>
            <a:off x="4097989" y="1216765"/>
            <a:ext cx="1900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Speech analyzer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3EC62-5CDB-48DE-9B8C-E0AB8635F424}"/>
                  </a:ext>
                </a:extLst>
              </p:cNvPr>
              <p:cNvSpPr txBox="1"/>
              <p:nvPr/>
            </p:nvSpPr>
            <p:spPr>
              <a:xfrm>
                <a:off x="2905987" y="2768817"/>
                <a:ext cx="738664" cy="133023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vert="eaVert"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of Target</a:t>
                </a:r>
              </a:p>
              <a:p>
                <a:pPr algn="ctr"/>
                <a:r>
                  <a:rPr lang="en-US" dirty="0"/>
                  <a:t> Emotion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3EC62-5CDB-48DE-9B8C-E0AB8635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7" y="2768817"/>
                <a:ext cx="738664" cy="1330236"/>
              </a:xfrm>
              <a:prstGeom prst="rect">
                <a:avLst/>
              </a:prstGeom>
              <a:blipFill>
                <a:blip r:embed="rId9"/>
                <a:stretch>
                  <a:fillRect l="-4724" b="-535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F5CD5-749C-4B68-8074-FC7A17DBA061}"/>
                  </a:ext>
                </a:extLst>
              </p:cNvPr>
              <p:cNvSpPr txBox="1"/>
              <p:nvPr/>
            </p:nvSpPr>
            <p:spPr>
              <a:xfrm>
                <a:off x="6551387" y="3087644"/>
                <a:ext cx="2039534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Style vectors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of Target Emotion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F5CD5-749C-4B68-8074-FC7A17DB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87" y="3087644"/>
                <a:ext cx="2039534" cy="707886"/>
              </a:xfrm>
              <a:prstGeom prst="rect">
                <a:avLst/>
              </a:prstGeom>
              <a:blipFill>
                <a:blip r:embed="rId10"/>
                <a:stretch>
                  <a:fillRect l="-2353" t="-2459" r="-1765" b="-1147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5D5C9-67A5-4289-AAC4-E62870571B9C}"/>
              </a:ext>
            </a:extLst>
          </p:cNvPr>
          <p:cNvCxnSpPr>
            <a:stCxn id="21" idx="1"/>
          </p:cNvCxnSpPr>
          <p:nvPr/>
        </p:nvCxnSpPr>
        <p:spPr>
          <a:xfrm flipH="1">
            <a:off x="5950680" y="3441587"/>
            <a:ext cx="6007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004E3-FBAD-46C4-9E33-D6048677DB0E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2662684" y="3433935"/>
            <a:ext cx="243303" cy="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0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8E471AD-7B28-4E01-A866-6300AEDF5D94}"/>
              </a:ext>
            </a:extLst>
          </p:cNvPr>
          <p:cNvGrpSpPr/>
          <p:nvPr/>
        </p:nvGrpSpPr>
        <p:grpSpPr>
          <a:xfrm>
            <a:off x="483902" y="740884"/>
            <a:ext cx="6341319" cy="2586275"/>
            <a:chOff x="69375" y="240352"/>
            <a:chExt cx="6221849" cy="2206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A067E-BB8B-49C7-A608-092192816222}"/>
                    </a:ext>
                  </a:extLst>
                </p:cNvPr>
                <p:cNvSpPr txBox="1"/>
                <p:nvPr/>
              </p:nvSpPr>
              <p:spPr>
                <a:xfrm>
                  <a:off x="2093972" y="240352"/>
                  <a:ext cx="2186195" cy="315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Content encoder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A067E-BB8B-49C7-A608-092192816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972" y="240352"/>
                  <a:ext cx="2186195" cy="315846"/>
                </a:xfrm>
                <a:prstGeom prst="rect">
                  <a:avLst/>
                </a:prstGeom>
                <a:blipFill>
                  <a:blip r:embed="rId2"/>
                  <a:stretch>
                    <a:fillRect l="-2466" t="-8333" r="-1644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42DAD85-1193-4058-BB80-E48E1978C78E}"/>
                </a:ext>
              </a:extLst>
            </p:cNvPr>
            <p:cNvGrpSpPr/>
            <p:nvPr/>
          </p:nvGrpSpPr>
          <p:grpSpPr>
            <a:xfrm>
              <a:off x="69375" y="559743"/>
              <a:ext cx="6221849" cy="1886978"/>
              <a:chOff x="818719" y="495891"/>
              <a:chExt cx="6221849" cy="188697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7AFAA03-3BCE-402A-A029-CD2B28CA6C7E}"/>
                  </a:ext>
                </a:extLst>
              </p:cNvPr>
              <p:cNvGrpSpPr/>
              <p:nvPr/>
            </p:nvGrpSpPr>
            <p:grpSpPr>
              <a:xfrm>
                <a:off x="1467019" y="495891"/>
                <a:ext cx="1376298" cy="1591064"/>
                <a:chOff x="1786378" y="2053123"/>
                <a:chExt cx="1376298" cy="1591064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720DBD-BC61-46E9-B4DA-66A2DDFCE11B}"/>
                    </a:ext>
                  </a:extLst>
                </p:cNvPr>
                <p:cNvSpPr txBox="1"/>
                <p:nvPr/>
              </p:nvSpPr>
              <p:spPr>
                <a:xfrm>
                  <a:off x="1786378" y="2053124"/>
                  <a:ext cx="452967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4B15D1E-8593-4DBD-822A-E2172F3A9C6B}"/>
                    </a:ext>
                  </a:extLst>
                </p:cNvPr>
                <p:cNvSpPr txBox="1"/>
                <p:nvPr/>
              </p:nvSpPr>
              <p:spPr>
                <a:xfrm>
                  <a:off x="2248044" y="2053123"/>
                  <a:ext cx="452967" cy="1591063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889E6FC-4EB4-4176-A185-E1AC5D793CC8}"/>
                    </a:ext>
                  </a:extLst>
                </p:cNvPr>
                <p:cNvSpPr txBox="1"/>
                <p:nvPr/>
              </p:nvSpPr>
              <p:spPr>
                <a:xfrm>
                  <a:off x="2709709" y="2053123"/>
                  <a:ext cx="452967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03BC2C6-3876-432B-AF6A-D6FEC977F6CC}"/>
                  </a:ext>
                </a:extLst>
              </p:cNvPr>
              <p:cNvGrpSpPr/>
              <p:nvPr/>
            </p:nvGrpSpPr>
            <p:grpSpPr>
              <a:xfrm>
                <a:off x="3143765" y="495892"/>
                <a:ext cx="1377876" cy="1593391"/>
                <a:chOff x="3870216" y="2053123"/>
                <a:chExt cx="1377876" cy="159339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787643-EF5F-4D76-AF2E-7F1BC0CCBCF3}"/>
                    </a:ext>
                  </a:extLst>
                </p:cNvPr>
                <p:cNvSpPr txBox="1"/>
                <p:nvPr/>
              </p:nvSpPr>
              <p:spPr>
                <a:xfrm>
                  <a:off x="3870216" y="2053124"/>
                  <a:ext cx="452967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65023F3-1577-483F-8F8D-FB09E1BEB27A}"/>
                    </a:ext>
                  </a:extLst>
                </p:cNvPr>
                <p:cNvSpPr txBox="1"/>
                <p:nvPr/>
              </p:nvSpPr>
              <p:spPr>
                <a:xfrm>
                  <a:off x="4331880" y="2053123"/>
                  <a:ext cx="452967" cy="1591063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C0C313-2EFA-40C8-88D1-374EFDF9D3FB}"/>
                    </a:ext>
                  </a:extLst>
                </p:cNvPr>
                <p:cNvSpPr txBox="1"/>
                <p:nvPr/>
              </p:nvSpPr>
              <p:spPr>
                <a:xfrm>
                  <a:off x="4795125" y="2055451"/>
                  <a:ext cx="452967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34A483D-7492-4680-A8EA-77DA2E2CD5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707" y="2094046"/>
                    <a:ext cx="1583309" cy="2888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Downsample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34A483D-7492-4680-A8EA-77DA2E2CD5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0707" y="2094046"/>
                    <a:ext cx="1583309" cy="28882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73" t="-5357" r="-1136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3A1159-7C10-4ADA-B19E-44817431AE6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718" y="2094046"/>
                    <a:ext cx="1236161" cy="2888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Resblock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4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3A1159-7C10-4ADA-B19E-44817431A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718" y="2094046"/>
                    <a:ext cx="1236161" cy="28882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99" t="-5357" r="-1449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E5A432B-0902-4C01-8E4E-F03B4C16B2AE}"/>
                  </a:ext>
                </a:extLst>
              </p:cNvPr>
              <p:cNvGrpSpPr/>
              <p:nvPr/>
            </p:nvGrpSpPr>
            <p:grpSpPr>
              <a:xfrm>
                <a:off x="4811810" y="495892"/>
                <a:ext cx="1573260" cy="1598154"/>
                <a:chOff x="5370650" y="2060214"/>
                <a:chExt cx="1573260" cy="159815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2DAE0AD-D2AD-476A-A7BA-B8ACCEEC1785}"/>
                    </a:ext>
                  </a:extLst>
                </p:cNvPr>
                <p:cNvSpPr txBox="1"/>
                <p:nvPr/>
              </p:nvSpPr>
              <p:spPr>
                <a:xfrm>
                  <a:off x="6490943" y="2062051"/>
                  <a:ext cx="452967" cy="1596317"/>
                </a:xfrm>
                <a:prstGeom prst="rect">
                  <a:avLst/>
                </a:prstGeom>
                <a:solidFill>
                  <a:srgbClr val="00B05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Sum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24C26E8-66C2-4146-BE80-3723304072AB}"/>
                    </a:ext>
                  </a:extLst>
                </p:cNvPr>
                <p:cNvSpPr/>
                <p:nvPr/>
              </p:nvSpPr>
              <p:spPr>
                <a:xfrm>
                  <a:off x="5370650" y="2060214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B35F007-3139-4610-8895-382B8ABA7CE5}"/>
                    </a:ext>
                  </a:extLst>
                </p:cNvPr>
                <p:cNvSpPr/>
                <p:nvPr/>
              </p:nvSpPr>
              <p:spPr>
                <a:xfrm>
                  <a:off x="5590313" y="2062051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7E1F252-23F4-4F52-8252-1CAE37A80F49}"/>
                    </a:ext>
                  </a:extLst>
                </p:cNvPr>
                <p:cNvSpPr/>
                <p:nvPr/>
              </p:nvSpPr>
              <p:spPr>
                <a:xfrm>
                  <a:off x="5812375" y="2062051"/>
                  <a:ext cx="222238" cy="1596317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55B479D-D962-401C-B487-6A571F9D2DE4}"/>
                    </a:ext>
                  </a:extLst>
                </p:cNvPr>
                <p:cNvSpPr/>
                <p:nvPr/>
              </p:nvSpPr>
              <p:spPr>
                <a:xfrm>
                  <a:off x="6038388" y="2062051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5F3A5C1-81C3-4102-A402-7774AA08E3A8}"/>
                    </a:ext>
                  </a:extLst>
                </p:cNvPr>
                <p:cNvSpPr/>
                <p:nvPr/>
              </p:nvSpPr>
              <p:spPr>
                <a:xfrm>
                  <a:off x="6260448" y="2062050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F552252-34A1-40C4-B03A-FC08B4D9A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719" y="1038439"/>
                <a:ext cx="347854" cy="505969"/>
              </a:xfrm>
              <a:prstGeom prst="rect">
                <a:avLst/>
              </a:prstGeom>
            </p:spPr>
          </p:pic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407025E-EF8F-4ECC-AB0E-AD8919565D3E}"/>
                  </a:ext>
                </a:extLst>
              </p:cNvPr>
              <p:cNvCxnSpPr>
                <a:stCxn id="43" idx="3"/>
                <a:endCxn id="9" idx="1"/>
              </p:cNvCxnSpPr>
              <p:nvPr/>
            </p:nvCxnSpPr>
            <p:spPr>
              <a:xfrm>
                <a:off x="1166573" y="1291424"/>
                <a:ext cx="3004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F4C48B3-EAF6-481D-9C82-11BE3DCF7427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2843316" y="1291423"/>
                <a:ext cx="30044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6E7BD43-41DE-46AF-A3D4-9A6B5759BE0D}"/>
                  </a:ext>
                </a:extLst>
              </p:cNvPr>
              <p:cNvCxnSpPr>
                <a:stCxn id="19" idx="3"/>
                <a:endCxn id="33" idx="1"/>
              </p:cNvCxnSpPr>
              <p:nvPr/>
            </p:nvCxnSpPr>
            <p:spPr>
              <a:xfrm>
                <a:off x="4521642" y="1293752"/>
                <a:ext cx="290168" cy="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2C9056D2-D151-4928-8356-58441A114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2714" y="1038439"/>
                <a:ext cx="347854" cy="505969"/>
              </a:xfrm>
              <a:prstGeom prst="rect">
                <a:avLst/>
              </a:prstGeom>
            </p:spPr>
          </p:pic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0757812-DE50-4B80-9CC8-0F5B937E3CE3}"/>
                  </a:ext>
                </a:extLst>
              </p:cNvPr>
              <p:cNvCxnSpPr>
                <a:cxnSpLocks/>
                <a:stCxn id="32" idx="3"/>
                <a:endCxn id="51" idx="1"/>
              </p:cNvCxnSpPr>
              <p:nvPr/>
            </p:nvCxnSpPr>
            <p:spPr>
              <a:xfrm flipV="1">
                <a:off x="6385070" y="1291424"/>
                <a:ext cx="307645" cy="4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64A8291-9558-487C-B0B9-A735A0EDBAFF}"/>
              </a:ext>
            </a:extLst>
          </p:cNvPr>
          <p:cNvGrpSpPr/>
          <p:nvPr/>
        </p:nvGrpSpPr>
        <p:grpSpPr>
          <a:xfrm>
            <a:off x="4666919" y="3687911"/>
            <a:ext cx="6028776" cy="2656019"/>
            <a:chOff x="5635726" y="2824789"/>
            <a:chExt cx="6028776" cy="2275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BA629-B34B-44EF-91C7-3669FDB637AF}"/>
                    </a:ext>
                  </a:extLst>
                </p:cNvPr>
                <p:cNvSpPr txBox="1"/>
                <p:nvPr/>
              </p:nvSpPr>
              <p:spPr>
                <a:xfrm>
                  <a:off x="9348817" y="2824789"/>
                  <a:ext cx="1327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Decoder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BA629-B34B-44EF-91C7-3669FDB63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817" y="2824789"/>
                  <a:ext cx="132779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147" t="-8451" r="-3226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5637DC6-95FD-49A9-9E9F-4586CB0C0B9D}"/>
                </a:ext>
              </a:extLst>
            </p:cNvPr>
            <p:cNvGrpSpPr/>
            <p:nvPr/>
          </p:nvGrpSpPr>
          <p:grpSpPr>
            <a:xfrm>
              <a:off x="5635726" y="3163397"/>
              <a:ext cx="6028776" cy="1936961"/>
              <a:chOff x="803468" y="2846636"/>
              <a:chExt cx="6028776" cy="193696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41743C-E16C-414F-9F08-9C65CA5193F0}"/>
                  </a:ext>
                </a:extLst>
              </p:cNvPr>
              <p:cNvGrpSpPr/>
              <p:nvPr/>
            </p:nvGrpSpPr>
            <p:grpSpPr>
              <a:xfrm>
                <a:off x="1422268" y="2848726"/>
                <a:ext cx="1573260" cy="1598154"/>
                <a:chOff x="5370650" y="2060214"/>
                <a:chExt cx="1573260" cy="1598154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291722F-C635-4AEF-B855-B8D41FCD6227}"/>
                    </a:ext>
                  </a:extLst>
                </p:cNvPr>
                <p:cNvSpPr txBox="1"/>
                <p:nvPr/>
              </p:nvSpPr>
              <p:spPr>
                <a:xfrm>
                  <a:off x="6482245" y="2062051"/>
                  <a:ext cx="461665" cy="1596317"/>
                </a:xfrm>
                <a:prstGeom prst="rect">
                  <a:avLst/>
                </a:prstGeom>
                <a:solidFill>
                  <a:srgbClr val="00B05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Sum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35C87C6-89E9-4EEE-8513-DCD71628168D}"/>
                    </a:ext>
                  </a:extLst>
                </p:cNvPr>
                <p:cNvSpPr/>
                <p:nvPr/>
              </p:nvSpPr>
              <p:spPr>
                <a:xfrm>
                  <a:off x="5370650" y="2060214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39EA57-1F1E-4D02-8771-0EBFB9FEB738}"/>
                    </a:ext>
                  </a:extLst>
                </p:cNvPr>
                <p:cNvSpPr/>
                <p:nvPr/>
              </p:nvSpPr>
              <p:spPr>
                <a:xfrm>
                  <a:off x="5590313" y="2062051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4D75D44-8ADE-464D-9A51-FE04820CA391}"/>
                    </a:ext>
                  </a:extLst>
                </p:cNvPr>
                <p:cNvSpPr/>
                <p:nvPr/>
              </p:nvSpPr>
              <p:spPr>
                <a:xfrm>
                  <a:off x="5812375" y="2062051"/>
                  <a:ext cx="222238" cy="1596317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92EC1EE-FC5C-479D-B4EE-E8A97E62297D}"/>
                    </a:ext>
                  </a:extLst>
                </p:cNvPr>
                <p:cNvSpPr/>
                <p:nvPr/>
              </p:nvSpPr>
              <p:spPr>
                <a:xfrm>
                  <a:off x="6038388" y="2062051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0885807-6FDB-4BBB-BF32-71E0F9382F56}"/>
                    </a:ext>
                  </a:extLst>
                </p:cNvPr>
                <p:cNvSpPr/>
                <p:nvPr/>
              </p:nvSpPr>
              <p:spPr>
                <a:xfrm>
                  <a:off x="6260448" y="2062050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EF673F5-3863-46C4-8512-7F70282B2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965" y="4445043"/>
                    <a:ext cx="13618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Upsample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EF673F5-3863-46C4-8512-7F70282B2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965" y="4445043"/>
                    <a:ext cx="1361848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1" t="-4615" r="-1345"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D50E697-7D15-4FDD-842D-9611F7ED3AB5}"/>
                  </a:ext>
                </a:extLst>
              </p:cNvPr>
              <p:cNvGrpSpPr/>
              <p:nvPr/>
            </p:nvGrpSpPr>
            <p:grpSpPr>
              <a:xfrm>
                <a:off x="3280302" y="2846637"/>
                <a:ext cx="1832627" cy="1593500"/>
                <a:chOff x="4536830" y="3592824"/>
                <a:chExt cx="1832627" cy="1593500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3384E10-F7EC-43EB-8029-2B2783069145}"/>
                    </a:ext>
                  </a:extLst>
                </p:cNvPr>
                <p:cNvSpPr txBox="1"/>
                <p:nvPr/>
              </p:nvSpPr>
              <p:spPr>
                <a:xfrm>
                  <a:off x="4536830" y="3595261"/>
                  <a:ext cx="461665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0236C7A-5C2B-4ED9-AACA-22F973FA0947}"/>
                    </a:ext>
                  </a:extLst>
                </p:cNvPr>
                <p:cNvSpPr txBox="1"/>
                <p:nvPr/>
              </p:nvSpPr>
              <p:spPr>
                <a:xfrm>
                  <a:off x="4998495" y="3595260"/>
                  <a:ext cx="461665" cy="1591063"/>
                </a:xfrm>
                <a:prstGeom prst="rect">
                  <a:avLst/>
                </a:prstGeom>
                <a:solidFill>
                  <a:srgbClr val="7030A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Pixel Shuffler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508363C-5ED9-4ECA-A72C-6F1EEF86F43B}"/>
                    </a:ext>
                  </a:extLst>
                </p:cNvPr>
                <p:cNvSpPr txBox="1"/>
                <p:nvPr/>
              </p:nvSpPr>
              <p:spPr>
                <a:xfrm>
                  <a:off x="5907792" y="3592824"/>
                  <a:ext cx="461665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AE00AF3-FC36-4246-B7FA-C3FF82880A97}"/>
                    </a:ext>
                  </a:extLst>
                </p:cNvPr>
                <p:cNvSpPr txBox="1"/>
                <p:nvPr/>
              </p:nvSpPr>
              <p:spPr>
                <a:xfrm>
                  <a:off x="5460160" y="3592824"/>
                  <a:ext cx="461665" cy="1591063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AdaIN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552F32D-0C87-4A77-B44A-8B9F10A37D3B}"/>
                  </a:ext>
                </a:extLst>
              </p:cNvPr>
              <p:cNvSpPr txBox="1"/>
              <p:nvPr/>
            </p:nvSpPr>
            <p:spPr>
              <a:xfrm>
                <a:off x="5402521" y="2846636"/>
                <a:ext cx="461665" cy="15910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conv1d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5B0016-DD86-48C6-B5A4-83B9A0423774}"/>
                      </a:ext>
                    </a:extLst>
                  </p:cNvPr>
                  <p:cNvSpPr txBox="1"/>
                  <p:nvPr/>
                </p:nvSpPr>
                <p:spPr>
                  <a:xfrm>
                    <a:off x="1422268" y="4445043"/>
                    <a:ext cx="158370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AdaResblock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4</a:t>
                    </a: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5B0016-DD86-48C6-B5A4-83B9A04237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2268" y="4445043"/>
                    <a:ext cx="1583703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23" t="-4615" r="-1154"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44A81CB-DDB8-4126-ABFB-89E20FE68BAE}"/>
                  </a:ext>
                </a:extLst>
              </p:cNvPr>
              <p:cNvCxnSpPr>
                <a:cxnSpLocks/>
                <a:stCxn id="76" idx="3"/>
                <a:endCxn id="58" idx="1"/>
              </p:cNvCxnSpPr>
              <p:nvPr/>
            </p:nvCxnSpPr>
            <p:spPr>
              <a:xfrm flipV="1">
                <a:off x="1156439" y="3646885"/>
                <a:ext cx="265829" cy="1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99B63F2D-5007-4607-A3C5-142364759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85" y="3395735"/>
                <a:ext cx="347854" cy="505969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C487AA40-5EC5-4F72-8BEA-284264B55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3468" y="2908083"/>
                <a:ext cx="394851" cy="465508"/>
              </a:xfrm>
              <a:prstGeom prst="rect">
                <a:avLst/>
              </a:prstGeom>
            </p:spPr>
          </p:pic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89B53C18-5E31-430D-BE28-986E140ADC87}"/>
                  </a:ext>
                </a:extLst>
              </p:cNvPr>
              <p:cNvCxnSpPr>
                <a:cxnSpLocks/>
                <a:stCxn id="79" idx="0"/>
                <a:endCxn id="59" idx="0"/>
              </p:cNvCxnSpPr>
              <p:nvPr/>
            </p:nvCxnSpPr>
            <p:spPr>
              <a:xfrm rot="5400000" flipH="1" flipV="1">
                <a:off x="1348212" y="2503245"/>
                <a:ext cx="57520" cy="752156"/>
              </a:xfrm>
              <a:prstGeom prst="bentConnector3">
                <a:avLst>
                  <a:gd name="adj1" fmla="val 4974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0A43FAF9-F317-4801-BBC8-D0B021C357CF}"/>
                  </a:ext>
                </a:extLst>
              </p:cNvPr>
              <p:cNvCxnSpPr>
                <a:cxnSpLocks/>
                <a:stCxn id="79" idx="0"/>
                <a:endCxn id="62" idx="0"/>
              </p:cNvCxnSpPr>
              <p:nvPr/>
            </p:nvCxnSpPr>
            <p:spPr>
              <a:xfrm rot="5400000" flipH="1" flipV="1">
                <a:off x="1683279" y="2168178"/>
                <a:ext cx="57521" cy="1422291"/>
              </a:xfrm>
              <a:prstGeom prst="bentConnector3">
                <a:avLst>
                  <a:gd name="adj1" fmla="val 4974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C626A3F4-8D3F-4242-9B1E-279C357730EE}"/>
                  </a:ext>
                </a:extLst>
              </p:cNvPr>
              <p:cNvCxnSpPr>
                <a:cxnSpLocks/>
                <a:stCxn id="79" idx="0"/>
                <a:endCxn id="68" idx="0"/>
              </p:cNvCxnSpPr>
              <p:nvPr/>
            </p:nvCxnSpPr>
            <p:spPr>
              <a:xfrm rot="5400000" flipH="1" flipV="1">
                <a:off x="2686956" y="1160575"/>
                <a:ext cx="61446" cy="3433571"/>
              </a:xfrm>
              <a:prstGeom prst="bentConnector3">
                <a:avLst>
                  <a:gd name="adj1" fmla="val 47203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09AC64A-9458-402B-8EA6-7AF7C8852FBB}"/>
                  </a:ext>
                </a:extLst>
              </p:cNvPr>
              <p:cNvCxnSpPr>
                <a:stCxn id="57" idx="3"/>
                <a:endCxn id="64" idx="1"/>
              </p:cNvCxnSpPr>
              <p:nvPr/>
            </p:nvCxnSpPr>
            <p:spPr>
              <a:xfrm flipV="1">
                <a:off x="2995528" y="3644606"/>
                <a:ext cx="284774" cy="4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9FF0616-6A12-4F57-B11A-AC8B9E545369}"/>
                  </a:ext>
                </a:extLst>
              </p:cNvPr>
              <p:cNvCxnSpPr>
                <a:stCxn id="66" idx="3"/>
                <a:endCxn id="69" idx="1"/>
              </p:cNvCxnSpPr>
              <p:nvPr/>
            </p:nvCxnSpPr>
            <p:spPr>
              <a:xfrm flipV="1">
                <a:off x="5112929" y="3642168"/>
                <a:ext cx="28959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E2B9AEC4-DDAD-4F2E-AEF0-6721A75EE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82714" y="3448649"/>
                <a:ext cx="649530" cy="374452"/>
              </a:xfrm>
              <a:prstGeom prst="rect">
                <a:avLst/>
              </a:prstGeom>
            </p:spPr>
          </p:pic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3DD3A44-E630-4907-AA3E-25F3F1E53F60}"/>
                  </a:ext>
                </a:extLst>
              </p:cNvPr>
              <p:cNvCxnSpPr>
                <a:cxnSpLocks/>
                <a:stCxn id="69" idx="3"/>
                <a:endCxn id="121" idx="1"/>
              </p:cNvCxnSpPr>
              <p:nvPr/>
            </p:nvCxnSpPr>
            <p:spPr>
              <a:xfrm flipV="1">
                <a:off x="5864186" y="3635875"/>
                <a:ext cx="318528" cy="62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22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A9E43090-C6C3-4050-80CE-26B9B308EB13}"/>
              </a:ext>
            </a:extLst>
          </p:cNvPr>
          <p:cNvGrpSpPr/>
          <p:nvPr/>
        </p:nvGrpSpPr>
        <p:grpSpPr>
          <a:xfrm>
            <a:off x="5184936" y="3429000"/>
            <a:ext cx="5968079" cy="2714479"/>
            <a:chOff x="4652486" y="4145857"/>
            <a:chExt cx="5968079" cy="2309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C1B8654-C658-4D89-A9C8-5B75C9F674F4}"/>
                    </a:ext>
                  </a:extLst>
                </p:cNvPr>
                <p:cNvSpPr txBox="1"/>
                <p:nvPr/>
              </p:nvSpPr>
              <p:spPr>
                <a:xfrm>
                  <a:off x="6737095" y="4145857"/>
                  <a:ext cx="1806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Discriminator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C1B8654-C658-4D89-A9C8-5B75C9F67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95" y="4145857"/>
                  <a:ext cx="180607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041" t="-8451" r="-2027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8A9704-274C-4AC6-BFA6-139B94543560}"/>
                </a:ext>
              </a:extLst>
            </p:cNvPr>
            <p:cNvSpPr txBox="1"/>
            <p:nvPr/>
          </p:nvSpPr>
          <p:spPr>
            <a:xfrm>
              <a:off x="5645705" y="4521064"/>
              <a:ext cx="461665" cy="15910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conv2d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7840E4-3E2E-4642-9E9F-8601600F59B0}"/>
                </a:ext>
              </a:extLst>
            </p:cNvPr>
            <p:cNvSpPr txBox="1"/>
            <p:nvPr/>
          </p:nvSpPr>
          <p:spPr>
            <a:xfrm>
              <a:off x="6107369" y="4521062"/>
              <a:ext cx="461665" cy="1591063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ED6EC79-7516-4EF7-BA0A-2769B33B416E}"/>
                </a:ext>
              </a:extLst>
            </p:cNvPr>
            <p:cNvGrpSpPr/>
            <p:nvPr/>
          </p:nvGrpSpPr>
          <p:grpSpPr>
            <a:xfrm>
              <a:off x="6851455" y="4518734"/>
              <a:ext cx="1386574" cy="1593391"/>
              <a:chOff x="3861518" y="2053123"/>
              <a:chExt cx="1386574" cy="1593391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661AB-5772-4CF6-876E-4C0B5F281478}"/>
                  </a:ext>
                </a:extLst>
              </p:cNvPr>
              <p:cNvSpPr txBox="1"/>
              <p:nvPr/>
            </p:nvSpPr>
            <p:spPr>
              <a:xfrm>
                <a:off x="3861518" y="2053124"/>
                <a:ext cx="461665" cy="15910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conv2d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23AE95-F265-4CE1-8B92-404B9FC29EB8}"/>
                  </a:ext>
                </a:extLst>
              </p:cNvPr>
              <p:cNvSpPr txBox="1"/>
              <p:nvPr/>
            </p:nvSpPr>
            <p:spPr>
              <a:xfrm>
                <a:off x="4323182" y="2053123"/>
                <a:ext cx="461665" cy="1591063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IN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14A5D04-2105-4D72-85A1-CD7F6DDCA0F3}"/>
                  </a:ext>
                </a:extLst>
              </p:cNvPr>
              <p:cNvSpPr txBox="1"/>
              <p:nvPr/>
            </p:nvSpPr>
            <p:spPr>
              <a:xfrm>
                <a:off x="4786427" y="2055451"/>
                <a:ext cx="461665" cy="1591063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GLU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0C92EF-BC66-4D45-BB46-1BEFB5C85271}"/>
                    </a:ext>
                  </a:extLst>
                </p:cNvPr>
                <p:cNvSpPr txBox="1"/>
                <p:nvPr/>
              </p:nvSpPr>
              <p:spPr>
                <a:xfrm>
                  <a:off x="6737095" y="6116888"/>
                  <a:ext cx="16137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Downsample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600" dirty="0"/>
                    <a:t>3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0C92EF-BC66-4D45-BB46-1BEFB5C8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95" y="6116888"/>
                  <a:ext cx="1613711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2273" t="-4615" r="-1136"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8B8945C-410C-4FB9-91BC-30772FA0E57F}"/>
                </a:ext>
              </a:extLst>
            </p:cNvPr>
            <p:cNvCxnSpPr>
              <a:cxnSpLocks/>
              <a:stCxn id="82" idx="3"/>
              <a:endCxn id="66" idx="1"/>
            </p:cNvCxnSpPr>
            <p:nvPr/>
          </p:nvCxnSpPr>
          <p:spPr>
            <a:xfrm flipV="1">
              <a:off x="5302016" y="5316596"/>
              <a:ext cx="343689" cy="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7059A0-2BA1-4F20-A3F0-1346F3355EFF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8238029" y="5316594"/>
              <a:ext cx="290169" cy="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9AAF54-07E4-41AF-8A49-A2A767F0A622}"/>
                </a:ext>
              </a:extLst>
            </p:cNvPr>
            <p:cNvSpPr txBox="1"/>
            <p:nvPr/>
          </p:nvSpPr>
          <p:spPr>
            <a:xfrm>
              <a:off x="8528196" y="4525825"/>
              <a:ext cx="461665" cy="1591063"/>
            </a:xfrm>
            <a:prstGeom prst="rect">
              <a:avLst/>
            </a:prstGeom>
            <a:solidFill>
              <a:srgbClr val="00B0F0">
                <a:alpha val="78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Fully Connected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603D0F-1422-4CF4-95E9-4D366332ED0A}"/>
                </a:ext>
              </a:extLst>
            </p:cNvPr>
            <p:cNvSpPr txBox="1"/>
            <p:nvPr/>
          </p:nvSpPr>
          <p:spPr>
            <a:xfrm>
              <a:off x="8982112" y="4525825"/>
              <a:ext cx="461665" cy="1591063"/>
            </a:xfrm>
            <a:prstGeom prst="rect">
              <a:avLst/>
            </a:prstGeom>
            <a:solidFill>
              <a:srgbClr val="FFFF00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Sigmoid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265BEF1-6AB5-48DF-8943-6A506569143E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 flipV="1">
              <a:off x="6569034" y="5314267"/>
              <a:ext cx="282421" cy="2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60AFE-1889-43D0-A4E6-C80937D23E45}"/>
                </a:ext>
              </a:extLst>
            </p:cNvPr>
            <p:cNvCxnSpPr>
              <a:cxnSpLocks/>
              <a:stCxn id="71" idx="3"/>
              <a:endCxn id="86" idx="1"/>
            </p:cNvCxnSpPr>
            <p:nvPr/>
          </p:nvCxnSpPr>
          <p:spPr>
            <a:xfrm flipV="1">
              <a:off x="9443777" y="5314267"/>
              <a:ext cx="345532" cy="7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C7EEB1F-DBE8-47CD-9E28-BE84AA345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2486" y="5134130"/>
              <a:ext cx="649530" cy="374452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BC7B886-A3B7-45C7-8679-374F19DC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9309" y="5152374"/>
              <a:ext cx="831256" cy="32378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0042981-EE2B-486B-8597-C5EEA58F210D}"/>
              </a:ext>
            </a:extLst>
          </p:cNvPr>
          <p:cNvGrpSpPr/>
          <p:nvPr/>
        </p:nvGrpSpPr>
        <p:grpSpPr>
          <a:xfrm>
            <a:off x="610966" y="571269"/>
            <a:ext cx="5727235" cy="2645401"/>
            <a:chOff x="610966" y="571269"/>
            <a:chExt cx="5727235" cy="264540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E34C9-F12F-464F-B9F9-8F1287D936E0}"/>
                </a:ext>
              </a:extLst>
            </p:cNvPr>
            <p:cNvSpPr txBox="1"/>
            <p:nvPr/>
          </p:nvSpPr>
          <p:spPr>
            <a:xfrm>
              <a:off x="1260529" y="1010110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AE649-69C5-4611-8779-3D091E9DEEBA}"/>
                </a:ext>
              </a:extLst>
            </p:cNvPr>
            <p:cNvSpPr txBox="1"/>
            <p:nvPr/>
          </p:nvSpPr>
          <p:spPr>
            <a:xfrm>
              <a:off x="1715116" y="1010108"/>
              <a:ext cx="461665" cy="186800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01177-D268-4C6F-B68A-373783F2FC5C}"/>
                </a:ext>
              </a:extLst>
            </p:cNvPr>
            <p:cNvSpPr txBox="1"/>
            <p:nvPr/>
          </p:nvSpPr>
          <p:spPr>
            <a:xfrm>
              <a:off x="2468529" y="1010110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9FE149-11F1-4DA7-B209-558AA5294EE9}"/>
                </a:ext>
              </a:extLst>
            </p:cNvPr>
            <p:cNvSpPr txBox="1"/>
            <p:nvPr/>
          </p:nvSpPr>
          <p:spPr>
            <a:xfrm>
              <a:off x="2927943" y="1010107"/>
              <a:ext cx="461665" cy="186800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4BA1C4-2AA3-45CF-A5E8-F98AD6A4CC89}"/>
                    </a:ext>
                  </a:extLst>
                </p:cNvPr>
                <p:cNvSpPr txBox="1"/>
                <p:nvPr/>
              </p:nvSpPr>
              <p:spPr>
                <a:xfrm>
                  <a:off x="2139749" y="2878116"/>
                  <a:ext cx="16137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Downsample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600" dirty="0"/>
                    <a:t>2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4BA1C4-2AA3-45CF-A5E8-F98AD6A4C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749" y="2878116"/>
                  <a:ext cx="1613711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887" t="-5357" r="-1132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0C6730-F850-4CFE-B1C8-CE50BA94FA1A}"/>
                </a:ext>
              </a:extLst>
            </p:cNvPr>
            <p:cNvCxnSpPr>
              <a:cxnSpLocks/>
              <a:stCxn id="90" idx="3"/>
              <a:endCxn id="25" idx="1"/>
            </p:cNvCxnSpPr>
            <p:nvPr/>
          </p:nvCxnSpPr>
          <p:spPr>
            <a:xfrm>
              <a:off x="958820" y="1944108"/>
              <a:ext cx="301709" cy="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177DF7-A300-4795-871C-F34C9F1A95A9}"/>
                </a:ext>
              </a:extLst>
            </p:cNvPr>
            <p:cNvCxnSpPr>
              <a:stCxn id="27" idx="3"/>
              <a:endCxn id="22" idx="1"/>
            </p:cNvCxnSpPr>
            <p:nvPr/>
          </p:nvCxnSpPr>
          <p:spPr>
            <a:xfrm>
              <a:off x="2176781" y="1944113"/>
              <a:ext cx="29174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A7AA84-7E0A-4AF6-AB00-3B7EB78BF458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 flipV="1">
              <a:off x="5646601" y="1944108"/>
              <a:ext cx="29674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239EF-FD2B-4E3C-9E21-00087653813E}"/>
                    </a:ext>
                  </a:extLst>
                </p:cNvPr>
                <p:cNvSpPr txBox="1"/>
                <p:nvPr/>
              </p:nvSpPr>
              <p:spPr>
                <a:xfrm>
                  <a:off x="2572088" y="571269"/>
                  <a:ext cx="1923540" cy="370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Style encoder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239EF-FD2B-4E3C-9E21-000876538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088" y="571269"/>
                  <a:ext cx="1923540" cy="370230"/>
                </a:xfrm>
                <a:prstGeom prst="rect">
                  <a:avLst/>
                </a:prstGeom>
                <a:blipFill>
                  <a:blip r:embed="rId7"/>
                  <a:stretch>
                    <a:fillRect l="-2857" t="-8333" r="-2222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97E693-6929-4C6E-BCE9-5913D2F0878D}"/>
                </a:ext>
              </a:extLst>
            </p:cNvPr>
            <p:cNvSpPr txBox="1"/>
            <p:nvPr/>
          </p:nvSpPr>
          <p:spPr>
            <a:xfrm>
              <a:off x="3681357" y="1010107"/>
              <a:ext cx="461665" cy="1868009"/>
            </a:xfrm>
            <a:prstGeom prst="rect">
              <a:avLst/>
            </a:prstGeom>
            <a:solidFill>
              <a:srgbClr val="92D050">
                <a:alpha val="78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Avg Pooling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741F9C-27E7-44E1-94B7-E67F759C9E59}"/>
                </a:ext>
              </a:extLst>
            </p:cNvPr>
            <p:cNvSpPr txBox="1"/>
            <p:nvPr/>
          </p:nvSpPr>
          <p:spPr>
            <a:xfrm>
              <a:off x="4431522" y="1010106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4808C1-9F6A-47DE-B400-282818FA0DBB}"/>
                </a:ext>
              </a:extLst>
            </p:cNvPr>
            <p:cNvSpPr txBox="1"/>
            <p:nvPr/>
          </p:nvSpPr>
          <p:spPr>
            <a:xfrm>
              <a:off x="5184936" y="1010105"/>
              <a:ext cx="461665" cy="18680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MLP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1311305-BEB8-46C8-BA9E-987CDD20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3350" y="1670840"/>
              <a:ext cx="394851" cy="54653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C153C1-63DA-4789-B68E-CD20EE1F2397}"/>
                </a:ext>
              </a:extLst>
            </p:cNvPr>
            <p:cNvCxnSpPr>
              <a:stCxn id="24" idx="3"/>
              <a:endCxn id="31" idx="1"/>
            </p:cNvCxnSpPr>
            <p:nvPr/>
          </p:nvCxnSpPr>
          <p:spPr>
            <a:xfrm>
              <a:off x="3389608" y="1944112"/>
              <a:ext cx="291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0293C74-1162-4199-B0F1-DC4FDDDC9693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 flipV="1">
              <a:off x="4143022" y="1944111"/>
              <a:ext cx="288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525FC41-82B5-43C8-BEDD-DF127F65228A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4893187" y="1944110"/>
              <a:ext cx="2917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789F0C2-7FF3-4C29-B9E6-B8ED70F6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0966" y="1741193"/>
              <a:ext cx="347854" cy="405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224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05A707-B259-4DE9-941A-A08451690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625844"/>
              </p:ext>
            </p:extLst>
          </p:nvPr>
        </p:nvGraphicFramePr>
        <p:xfrm>
          <a:off x="3809291" y="2067330"/>
          <a:ext cx="4573418" cy="2723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75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9256CD-BDBB-40D2-83B7-A74C2F14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262062"/>
            <a:ext cx="5610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05A707-B259-4DE9-941A-A08451690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652986"/>
              </p:ext>
            </p:extLst>
          </p:nvPr>
        </p:nvGraphicFramePr>
        <p:xfrm>
          <a:off x="3809291" y="2715791"/>
          <a:ext cx="4573418" cy="1426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527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ED0B2A-E236-4380-A2D7-85F7072F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02" y="514739"/>
            <a:ext cx="200025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B5363-1614-4B08-BF55-84C5CF1F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7" y="636037"/>
            <a:ext cx="200025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57D76-A873-4613-A565-BBE6E79C7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737" y="636037"/>
            <a:ext cx="200025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B3D38-7954-4E5D-95AC-567AA3022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672" y="636037"/>
            <a:ext cx="200025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AEA5A-B259-4F4E-A72F-685D75C1E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31" y="3021564"/>
            <a:ext cx="2000250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7FC9E2-5A65-497E-B77F-D5973DD3E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3575" y="2419156"/>
            <a:ext cx="2000250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6F5C16-DBED-461F-907D-7C32B8F7A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4592" y="2426542"/>
            <a:ext cx="2000250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00854-51F8-42CB-807A-AE93B4482C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8809" y="2769637"/>
            <a:ext cx="4086225" cy="2543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5552B-5F09-46FA-9716-CED28F0877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9252" y="4324350"/>
            <a:ext cx="4010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9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81E2BBA-A466-41A6-8932-3A076CB61F21}"/>
              </a:ext>
            </a:extLst>
          </p:cNvPr>
          <p:cNvGrpSpPr/>
          <p:nvPr/>
        </p:nvGrpSpPr>
        <p:grpSpPr>
          <a:xfrm>
            <a:off x="4587190" y="1533661"/>
            <a:ext cx="5411863" cy="3275493"/>
            <a:chOff x="4587190" y="1533661"/>
            <a:chExt cx="5411863" cy="327549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8E71E20-CE19-4DA5-AFC7-9B8B94748116}"/>
                </a:ext>
              </a:extLst>
            </p:cNvPr>
            <p:cNvGrpSpPr/>
            <p:nvPr/>
          </p:nvGrpSpPr>
          <p:grpSpPr>
            <a:xfrm>
              <a:off x="7503684" y="1742991"/>
              <a:ext cx="637592" cy="628260"/>
              <a:chOff x="7503684" y="1742991"/>
              <a:chExt cx="637592" cy="6282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4A2BCFE-AF36-4877-A04C-C41B611656E4}"/>
                  </a:ext>
                </a:extLst>
              </p:cNvPr>
              <p:cNvSpPr/>
              <p:nvPr/>
            </p:nvSpPr>
            <p:spPr>
              <a:xfrm>
                <a:off x="7503684" y="1742991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EFB09F7-9C98-4595-8122-5400A6737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9460" y="1915089"/>
                <a:ext cx="350784" cy="374170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51CE829-D06B-4A1D-97E4-657D7D95A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4553" y="3046878"/>
              <a:ext cx="315376" cy="3514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61B6EE2-7E70-440C-82BC-8533AA918A79}"/>
                </a:ext>
              </a:extLst>
            </p:cNvPr>
            <p:cNvGrpSpPr/>
            <p:nvPr/>
          </p:nvGrpSpPr>
          <p:grpSpPr>
            <a:xfrm>
              <a:off x="8355284" y="2865164"/>
              <a:ext cx="637592" cy="628260"/>
              <a:chOff x="8355284" y="2865164"/>
              <a:chExt cx="637592" cy="62826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B58427D-3E25-41DD-A483-60A6A50F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2286" y="3026076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9FFECC-6D98-4C73-8DAC-4A7E8FA91ECD}"/>
                  </a:ext>
                </a:extLst>
              </p:cNvPr>
              <p:cNvSpPr/>
              <p:nvPr/>
            </p:nvSpPr>
            <p:spPr>
              <a:xfrm>
                <a:off x="8355284" y="2865164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F6C2E6-BA9E-4EB5-B281-18CD2E44EF57}"/>
                </a:ext>
              </a:extLst>
            </p:cNvPr>
            <p:cNvGrpSpPr/>
            <p:nvPr/>
          </p:nvGrpSpPr>
          <p:grpSpPr>
            <a:xfrm>
              <a:off x="7457029" y="4064605"/>
              <a:ext cx="637592" cy="628260"/>
              <a:chOff x="7457029" y="4064605"/>
              <a:chExt cx="637592" cy="62826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EA89427-F56F-4EF1-A4A5-07AE69259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1722" y="4234971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61DAC82-9222-4E7F-94D4-9B4151BAF879}"/>
                  </a:ext>
                </a:extLst>
              </p:cNvPr>
              <p:cNvSpPr/>
              <p:nvPr/>
            </p:nvSpPr>
            <p:spPr>
              <a:xfrm>
                <a:off x="7457029" y="4064605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F683CBB-8FC3-4DB8-807A-B779790DDCDE}"/>
                </a:ext>
              </a:extLst>
            </p:cNvPr>
            <p:cNvGrpSpPr/>
            <p:nvPr/>
          </p:nvGrpSpPr>
          <p:grpSpPr>
            <a:xfrm>
              <a:off x="6077199" y="2116077"/>
              <a:ext cx="637592" cy="628260"/>
              <a:chOff x="6077199" y="2116077"/>
              <a:chExt cx="637592" cy="62826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40DE650-0E4D-45D9-B672-6A151CEFF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0603" y="2290389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69E469B-0DCC-4CDD-AC6C-BB8422E053FB}"/>
                  </a:ext>
                </a:extLst>
              </p:cNvPr>
              <p:cNvSpPr/>
              <p:nvPr/>
            </p:nvSpPr>
            <p:spPr>
              <a:xfrm>
                <a:off x="6077199" y="2116077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3B39A0C-4BD9-468F-B090-285CF8083768}"/>
                </a:ext>
              </a:extLst>
            </p:cNvPr>
            <p:cNvGrpSpPr/>
            <p:nvPr/>
          </p:nvGrpSpPr>
          <p:grpSpPr>
            <a:xfrm>
              <a:off x="6077435" y="3596027"/>
              <a:ext cx="637592" cy="628260"/>
              <a:chOff x="6077435" y="3596027"/>
              <a:chExt cx="637592" cy="62826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FB2EE83-692D-46C5-AC1A-2C19E8E15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0839" y="3761480"/>
                <a:ext cx="350784" cy="37417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006CD59-8F1D-40C4-B9DE-F219DB9E72FE}"/>
                  </a:ext>
                </a:extLst>
              </p:cNvPr>
              <p:cNvSpPr/>
              <p:nvPr/>
            </p:nvSpPr>
            <p:spPr>
              <a:xfrm>
                <a:off x="6077435" y="3596027"/>
                <a:ext cx="637592" cy="6282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40F6EE-6400-4386-B329-7F3DD1427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87190" y="3715808"/>
              <a:ext cx="364404" cy="38869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1E1CB56-0BA2-43BB-831F-F78FCB45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87190" y="2235858"/>
              <a:ext cx="364404" cy="3886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3C18048-A872-4C73-8F46-9C5EA375A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87190" y="1533661"/>
              <a:ext cx="744426" cy="463314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69B4A57-90C5-4596-A455-BE3A8D0F049D}"/>
                </a:ext>
              </a:extLst>
            </p:cNvPr>
            <p:cNvCxnSpPr>
              <a:stCxn id="17" idx="3"/>
              <a:endCxn id="14" idx="2"/>
            </p:cNvCxnSpPr>
            <p:nvPr/>
          </p:nvCxnSpPr>
          <p:spPr>
            <a:xfrm>
              <a:off x="4951594" y="2430207"/>
              <a:ext cx="11256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58BCBBA-227F-4EAA-8DD6-166B7041C4C8}"/>
                </a:ext>
              </a:extLst>
            </p:cNvPr>
            <p:cNvCxnSpPr>
              <a:stCxn id="16" idx="3"/>
              <a:endCxn id="15" idx="2"/>
            </p:cNvCxnSpPr>
            <p:nvPr/>
          </p:nvCxnSpPr>
          <p:spPr>
            <a:xfrm>
              <a:off x="4951594" y="3910157"/>
              <a:ext cx="11258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74B11260-AA34-4F9F-8789-67FEB3FB00FC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80" y="2430207"/>
              <a:ext cx="1613227" cy="580954"/>
            </a:xfrm>
            <a:prstGeom prst="bentConnector3">
              <a:avLst>
                <a:gd name="adj1" fmla="val -113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E943582C-CB90-40C6-AF9C-53C54FC1B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4396" y="3388791"/>
              <a:ext cx="1609126" cy="521366"/>
            </a:xfrm>
            <a:prstGeom prst="bentConnector3">
              <a:avLst>
                <a:gd name="adj1" fmla="val -2306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E14F2063-4993-4010-B907-E61EAE191230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rot="10800000">
              <a:off x="5331617" y="1765319"/>
              <a:ext cx="1791905" cy="1618693"/>
            </a:xfrm>
            <a:prstGeom prst="bentConnector3">
              <a:avLst>
                <a:gd name="adj1" fmla="val 12"/>
              </a:avLst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4FB68E-CA7E-453E-B04D-78601254B88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395995" y="1765317"/>
              <a:ext cx="0" cy="35076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A588C2B-7448-4E8E-B7A6-D1AD82BFA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87190" y="4338804"/>
              <a:ext cx="744426" cy="470350"/>
            </a:xfrm>
            <a:prstGeom prst="rect">
              <a:avLst/>
            </a:prstGeom>
          </p:spPr>
        </p:pic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1D8B19C7-FD90-469E-8030-C557ECEC884C}"/>
                </a:ext>
              </a:extLst>
            </p:cNvPr>
            <p:cNvCxnSpPr>
              <a:cxnSpLocks/>
              <a:endCxn id="99" idx="3"/>
            </p:cNvCxnSpPr>
            <p:nvPr/>
          </p:nvCxnSpPr>
          <p:spPr>
            <a:xfrm rot="10800000" flipV="1">
              <a:off x="5331617" y="3011161"/>
              <a:ext cx="1609391" cy="1562818"/>
            </a:xfrm>
            <a:prstGeom prst="bentConnector3">
              <a:avLst>
                <a:gd name="adj1" fmla="val -101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E138A40-81F4-4AF3-A1FE-A0ABED262F7B}"/>
                </a:ext>
              </a:extLst>
            </p:cNvPr>
            <p:cNvCxnSpPr>
              <a:stCxn id="15" idx="4"/>
            </p:cNvCxnSpPr>
            <p:nvPr/>
          </p:nvCxnSpPr>
          <p:spPr>
            <a:xfrm flipH="1">
              <a:off x="6395995" y="4224287"/>
              <a:ext cx="236" cy="3496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CB2C2CA8-7CD9-4E9A-85BC-0736DB093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53070" y="1863762"/>
              <a:ext cx="1145983" cy="381427"/>
            </a:xfrm>
            <a:prstGeom prst="rect">
              <a:avLst/>
            </a:prstGeom>
          </p:spPr>
        </p:pic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82BA59A8-7F2B-4C38-AA70-445313A4D39D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rot="5400000">
              <a:off x="8876639" y="2352095"/>
              <a:ext cx="943436" cy="71096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C303471B-7F10-492C-9D08-E23136CDFA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03808" y="2696199"/>
              <a:ext cx="1900035" cy="492425"/>
            </a:xfrm>
            <a:prstGeom prst="bentConnector3">
              <a:avLst>
                <a:gd name="adj1" fmla="val 8233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973EB29-BC49-42AF-A217-D4735CAAF1C2}"/>
                </a:ext>
              </a:extLst>
            </p:cNvPr>
            <p:cNvCxnSpPr>
              <a:stCxn id="113" idx="1"/>
              <a:endCxn id="5" idx="6"/>
            </p:cNvCxnSpPr>
            <p:nvPr/>
          </p:nvCxnSpPr>
          <p:spPr>
            <a:xfrm flipH="1">
              <a:off x="8141276" y="2054476"/>
              <a:ext cx="711794" cy="2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E5FFF97-7C08-4B31-BB08-63DD6DA5377F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39" y="2245189"/>
              <a:ext cx="0" cy="303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BC8ED06-1130-4511-AD1D-F4AF26E8F7BE}"/>
                </a:ext>
              </a:extLst>
            </p:cNvPr>
            <p:cNvCxnSpPr/>
            <p:nvPr/>
          </p:nvCxnSpPr>
          <p:spPr>
            <a:xfrm flipH="1">
              <a:off x="7806860" y="2548356"/>
              <a:ext cx="13184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0609802-53E4-4D8C-B507-5FC653FD05C7}"/>
                </a:ext>
              </a:extLst>
            </p:cNvPr>
            <p:cNvCxnSpPr>
              <a:cxnSpLocks/>
            </p:cNvCxnSpPr>
            <p:nvPr/>
          </p:nvCxnSpPr>
          <p:spPr>
            <a:xfrm>
              <a:off x="7805333" y="2548356"/>
              <a:ext cx="0" cy="6531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72E281-4AA2-425C-96A3-AFDBB9F2369F}"/>
                </a:ext>
              </a:extLst>
            </p:cNvPr>
            <p:cNvSpPr/>
            <p:nvPr/>
          </p:nvSpPr>
          <p:spPr>
            <a:xfrm>
              <a:off x="6894392" y="2698143"/>
              <a:ext cx="1035698" cy="10263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61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83F8F-486C-47E3-B4E3-6E53EE5B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3" y="384111"/>
            <a:ext cx="1952625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23CCA-3D00-471A-B1E6-9D78FEDD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952" y="384111"/>
            <a:ext cx="195262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394C9-7385-401A-86FC-6431BE00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11" y="384111"/>
            <a:ext cx="20288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12DBF-2C1B-469C-8718-72CDD7CFB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70" y="384111"/>
            <a:ext cx="1952625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A743E-B315-443F-B6F3-4311FF059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193" y="2655711"/>
            <a:ext cx="1952625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0FCF6-50FF-4B43-8DBC-BD31461FD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952" y="2655711"/>
            <a:ext cx="195262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A3BC18-BB02-4789-A33B-E0E402EA1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710" y="2655711"/>
            <a:ext cx="1952625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79EF8-4662-421F-A6F9-142789E9E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469" y="2655711"/>
            <a:ext cx="1952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F39CF8-C0B9-4376-83E7-207EB052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62467"/>
            <a:ext cx="41529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794C2-8CFF-4E81-A35F-1A336E73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9" y="364067"/>
            <a:ext cx="41529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76E59-9285-450D-9B5F-DB1AA37C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497667"/>
            <a:ext cx="41529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A1A60-A3A6-4754-A9FD-D1B056A3E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239" y="2497667"/>
            <a:ext cx="4152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156B9-464D-4B6D-B6FE-CC35B17E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" y="379792"/>
            <a:ext cx="432435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ADD7E-9926-41AC-9F25-3D2838FB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99" y="379792"/>
            <a:ext cx="432435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DEAED-9E4A-4296-B7AF-F977DB74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7" y="2513392"/>
            <a:ext cx="67151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A7D2F-A7AD-49B8-8D9B-971EC400B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06" y="4646992"/>
            <a:ext cx="672465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2585FD-3655-4C1C-A808-38CC5A104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494" y="2513392"/>
            <a:ext cx="43053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6E064-3AF0-4C83-B11A-0FC6AC30C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19" y="4646992"/>
            <a:ext cx="4305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4F34E69E-CFFC-4566-926A-DDDAC4A4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89" y="2745232"/>
            <a:ext cx="589628" cy="30292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3A56B14-B281-415F-8406-3BB8211D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92" y="3589381"/>
            <a:ext cx="589628" cy="30292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61FBFC3-91FA-41FB-AD96-91AB7F34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92" y="2741275"/>
            <a:ext cx="589628" cy="30292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7ED71C3-4B33-4DF7-A97C-55A673EF0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165" y="2736195"/>
            <a:ext cx="276837" cy="30249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C86CCA18-BE65-4F66-BC79-C4BF9B5D6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267" y="3570266"/>
            <a:ext cx="276837" cy="30249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CD08F87F-97FD-423F-B67D-5BC74199F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4963" y="2760155"/>
            <a:ext cx="276837" cy="3024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00467C-5A01-479C-9264-7D98BC6E119F}"/>
              </a:ext>
            </a:extLst>
          </p:cNvPr>
          <p:cNvSpPr/>
          <p:nvPr/>
        </p:nvSpPr>
        <p:spPr>
          <a:xfrm>
            <a:off x="2700566" y="1974862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43A271-00C7-4C1F-8255-082560E3C24C}"/>
              </a:ext>
            </a:extLst>
          </p:cNvPr>
          <p:cNvSpPr/>
          <p:nvPr/>
        </p:nvSpPr>
        <p:spPr>
          <a:xfrm>
            <a:off x="3632472" y="1974866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82961F-BBCF-4505-9BF9-4D30774826B3}"/>
              </a:ext>
            </a:extLst>
          </p:cNvPr>
          <p:cNvGrpSpPr/>
          <p:nvPr/>
        </p:nvGrpSpPr>
        <p:grpSpPr>
          <a:xfrm>
            <a:off x="2685847" y="2802394"/>
            <a:ext cx="1230351" cy="1063824"/>
            <a:chOff x="2685847" y="3589794"/>
            <a:chExt cx="1230351" cy="10638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5902DF-95A6-4088-9CD8-6EE03EEBC7B0}"/>
                </a:ext>
              </a:extLst>
            </p:cNvPr>
            <p:cNvSpPr/>
            <p:nvPr/>
          </p:nvSpPr>
          <p:spPr>
            <a:xfrm>
              <a:off x="2685847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8A8C24-C4D7-4F80-B084-1A8CA82EACD5}"/>
                </a:ext>
              </a:extLst>
            </p:cNvPr>
            <p:cNvSpPr/>
            <p:nvPr/>
          </p:nvSpPr>
          <p:spPr>
            <a:xfrm>
              <a:off x="3632472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B8EEBE-B689-481B-A1F9-A42452B54DDB}"/>
                </a:ext>
              </a:extLst>
            </p:cNvPr>
            <p:cNvSpPr/>
            <p:nvPr/>
          </p:nvSpPr>
          <p:spPr>
            <a:xfrm>
              <a:off x="2700565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2E67FE-5A28-473B-903D-33B9B1957371}"/>
                </a:ext>
              </a:extLst>
            </p:cNvPr>
            <p:cNvSpPr/>
            <p:nvPr/>
          </p:nvSpPr>
          <p:spPr>
            <a:xfrm>
              <a:off x="3639361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61E3C5-1363-4590-8FEB-13DDED427F8A}"/>
                </a:ext>
              </a:extLst>
            </p:cNvPr>
            <p:cNvCxnSpPr>
              <a:stCxn id="18" idx="6"/>
              <a:endCxn id="17" idx="2"/>
            </p:cNvCxnSpPr>
            <p:nvPr/>
          </p:nvCxnSpPr>
          <p:spPr>
            <a:xfrm>
              <a:off x="2977402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E4ACB9-819C-45ED-8F8E-7F92DE7DE4A4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2962684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C57369-43FC-4564-9CA3-6A6CC4A74F94}"/>
                </a:ext>
              </a:extLst>
            </p:cNvPr>
            <p:cNvCxnSpPr>
              <a:stCxn id="13" idx="3"/>
              <a:endCxn id="18" idx="7"/>
            </p:cNvCxnSpPr>
            <p:nvPr/>
          </p:nvCxnSpPr>
          <p:spPr>
            <a:xfrm flipH="1">
              <a:off x="2936860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2D9932-3895-489A-8275-2863E582093E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2922142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FF7C9-A16C-49D7-A6D0-FAAD007CA8FF}"/>
              </a:ext>
            </a:extLst>
          </p:cNvPr>
          <p:cNvGrpSpPr/>
          <p:nvPr/>
        </p:nvGrpSpPr>
        <p:grpSpPr>
          <a:xfrm>
            <a:off x="5182889" y="2802394"/>
            <a:ext cx="1230351" cy="1063824"/>
            <a:chOff x="5898688" y="3589794"/>
            <a:chExt cx="1230351" cy="106382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326CC9-B63D-4AFC-B0A8-A00C410F81EA}"/>
                </a:ext>
              </a:extLst>
            </p:cNvPr>
            <p:cNvSpPr/>
            <p:nvPr/>
          </p:nvSpPr>
          <p:spPr>
            <a:xfrm>
              <a:off x="5898688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BE66355-035F-4F0F-AB4A-253FA1C7CD10}"/>
                </a:ext>
              </a:extLst>
            </p:cNvPr>
            <p:cNvSpPr/>
            <p:nvPr/>
          </p:nvSpPr>
          <p:spPr>
            <a:xfrm>
              <a:off x="6845313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DE83D66-A319-415C-92E7-40975E1D8355}"/>
                </a:ext>
              </a:extLst>
            </p:cNvPr>
            <p:cNvSpPr/>
            <p:nvPr/>
          </p:nvSpPr>
          <p:spPr>
            <a:xfrm>
              <a:off x="5913406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10A190-4192-4462-9E24-6BA6763B9750}"/>
                </a:ext>
              </a:extLst>
            </p:cNvPr>
            <p:cNvSpPr/>
            <p:nvPr/>
          </p:nvSpPr>
          <p:spPr>
            <a:xfrm>
              <a:off x="6852202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DB9C3D-70AC-4459-B106-680F0F7703F6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6190243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3F039E-5B65-4D3C-8374-FE4D2049987B}"/>
                </a:ext>
              </a:extLst>
            </p:cNvPr>
            <p:cNvCxnSpPr>
              <a:stCxn id="50" idx="6"/>
              <a:endCxn id="53" idx="2"/>
            </p:cNvCxnSpPr>
            <p:nvPr/>
          </p:nvCxnSpPr>
          <p:spPr>
            <a:xfrm flipV="1">
              <a:off x="6175525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7FCEEB-74B1-4566-8B66-E4BAAC21E712}"/>
                </a:ext>
              </a:extLst>
            </p:cNvPr>
            <p:cNvCxnSpPr>
              <a:stCxn id="53" idx="3"/>
              <a:endCxn id="56" idx="7"/>
            </p:cNvCxnSpPr>
            <p:nvPr/>
          </p:nvCxnSpPr>
          <p:spPr>
            <a:xfrm flipH="1">
              <a:off x="6149701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14AA7B-A657-4632-84A6-9630A9E4F500}"/>
                </a:ext>
              </a:extLst>
            </p:cNvPr>
            <p:cNvCxnSpPr>
              <a:cxnSpLocks/>
              <a:stCxn id="50" idx="5"/>
              <a:endCxn id="59" idx="1"/>
            </p:cNvCxnSpPr>
            <p:nvPr/>
          </p:nvCxnSpPr>
          <p:spPr>
            <a:xfrm>
              <a:off x="6134983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97E75077-1809-4EE3-902A-D4647F3C6A7B}"/>
              </a:ext>
            </a:extLst>
          </p:cNvPr>
          <p:cNvSpPr/>
          <p:nvPr/>
        </p:nvSpPr>
        <p:spPr>
          <a:xfrm>
            <a:off x="5182670" y="1974864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6C26B4-B64A-42B1-A4AF-4E1954130501}"/>
              </a:ext>
            </a:extLst>
          </p:cNvPr>
          <p:cNvSpPr/>
          <p:nvPr/>
        </p:nvSpPr>
        <p:spPr>
          <a:xfrm>
            <a:off x="6114576" y="1974865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23EAF4-7C1F-4BA5-A491-EFC88AA800C6}"/>
              </a:ext>
            </a:extLst>
          </p:cNvPr>
          <p:cNvSpPr/>
          <p:nvPr/>
        </p:nvSpPr>
        <p:spPr>
          <a:xfrm>
            <a:off x="7450169" y="197486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98E065-1436-48E5-B909-D68778D05EB2}"/>
              </a:ext>
            </a:extLst>
          </p:cNvPr>
          <p:cNvSpPr txBox="1"/>
          <p:nvPr/>
        </p:nvSpPr>
        <p:spPr>
          <a:xfrm>
            <a:off x="3779728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E67E1C-F69B-4F43-B97E-B28789F5C579}"/>
              </a:ext>
            </a:extLst>
          </p:cNvPr>
          <p:cNvSpPr txBox="1"/>
          <p:nvPr/>
        </p:nvSpPr>
        <p:spPr>
          <a:xfrm>
            <a:off x="6375379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50EA49-2FB8-45A9-9325-A3802D7997BA}"/>
              </a:ext>
            </a:extLst>
          </p:cNvPr>
          <p:cNvCxnSpPr>
            <a:cxnSpLocks/>
            <a:stCxn id="53" idx="7"/>
            <a:endCxn id="69" idx="2"/>
          </p:cNvCxnSpPr>
          <p:nvPr/>
        </p:nvCxnSpPr>
        <p:spPr>
          <a:xfrm flipV="1">
            <a:off x="6365808" y="2113282"/>
            <a:ext cx="1084360" cy="7296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1E55384-B2DF-4FAE-A878-D5B8EEAB1CA9}"/>
              </a:ext>
            </a:extLst>
          </p:cNvPr>
          <p:cNvSpPr/>
          <p:nvPr/>
        </p:nvSpPr>
        <p:spPr>
          <a:xfrm>
            <a:off x="2700566" y="432478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71610C4-4E73-489C-B924-446A9B238F6A}"/>
              </a:ext>
            </a:extLst>
          </p:cNvPr>
          <p:cNvSpPr/>
          <p:nvPr/>
        </p:nvSpPr>
        <p:spPr>
          <a:xfrm>
            <a:off x="3632472" y="4324784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1F37099-3B39-4A3E-90DC-B942E9069D62}"/>
              </a:ext>
            </a:extLst>
          </p:cNvPr>
          <p:cNvSpPr/>
          <p:nvPr/>
        </p:nvSpPr>
        <p:spPr>
          <a:xfrm>
            <a:off x="5197607" y="4324780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A2363F5-9335-42C2-91C0-ADEBBF508F10}"/>
              </a:ext>
            </a:extLst>
          </p:cNvPr>
          <p:cNvSpPr/>
          <p:nvPr/>
        </p:nvSpPr>
        <p:spPr>
          <a:xfrm>
            <a:off x="6136403" y="4324780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9206B8A-2137-47E3-BA96-EC931C437F1D}"/>
              </a:ext>
            </a:extLst>
          </p:cNvPr>
          <p:cNvSpPr/>
          <p:nvPr/>
        </p:nvSpPr>
        <p:spPr>
          <a:xfrm>
            <a:off x="7450169" y="4324781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2664D22-AC07-4E7C-A380-486494E76C76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2824266" y="2251699"/>
            <a:ext cx="14718" cy="551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B9D4D-B038-458F-B610-D9BB60F199AE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H="1" flipV="1">
            <a:off x="3770891" y="2251702"/>
            <a:ext cx="1" cy="5506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431D0B-9CDB-46A7-9C05-A73CEC7B6B33}"/>
              </a:ext>
            </a:extLst>
          </p:cNvPr>
          <p:cNvCxnSpPr>
            <a:stCxn id="74" idx="0"/>
            <a:endCxn id="18" idx="4"/>
          </p:cNvCxnSpPr>
          <p:nvPr/>
        </p:nvCxnSpPr>
        <p:spPr>
          <a:xfrm flipV="1">
            <a:off x="2838984" y="3866218"/>
            <a:ext cx="0" cy="4585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EE061F-5AD5-4FBB-9F0F-B32D275F7E71}"/>
              </a:ext>
            </a:extLst>
          </p:cNvPr>
          <p:cNvCxnSpPr>
            <a:stCxn id="17" idx="4"/>
            <a:endCxn id="75" idx="0"/>
          </p:cNvCxnSpPr>
          <p:nvPr/>
        </p:nvCxnSpPr>
        <p:spPr>
          <a:xfrm flipH="1">
            <a:off x="3770890" y="3866219"/>
            <a:ext cx="6890" cy="4585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B22EFF0-9365-47ED-8401-8D68A2AA0A8B}"/>
              </a:ext>
            </a:extLst>
          </p:cNvPr>
          <p:cNvCxnSpPr>
            <a:cxnSpLocks/>
            <a:stCxn id="13" idx="7"/>
            <a:endCxn id="67" idx="2"/>
          </p:cNvCxnSpPr>
          <p:nvPr/>
        </p:nvCxnSpPr>
        <p:spPr>
          <a:xfrm flipV="1">
            <a:off x="3868767" y="2113282"/>
            <a:ext cx="1313902" cy="72965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F8CB106-952F-4FFE-8998-37CA99EF631E}"/>
              </a:ext>
            </a:extLst>
          </p:cNvPr>
          <p:cNvCxnSpPr>
            <a:stCxn id="17" idx="5"/>
            <a:endCxn id="76" idx="2"/>
          </p:cNvCxnSpPr>
          <p:nvPr/>
        </p:nvCxnSpPr>
        <p:spPr>
          <a:xfrm>
            <a:off x="3875656" y="3825676"/>
            <a:ext cx="1321950" cy="63752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EA0B214-F5BD-4370-A6DA-CC3F03ED6256}"/>
              </a:ext>
            </a:extLst>
          </p:cNvPr>
          <p:cNvCxnSpPr>
            <a:stCxn id="67" idx="4"/>
            <a:endCxn id="50" idx="0"/>
          </p:cNvCxnSpPr>
          <p:nvPr/>
        </p:nvCxnSpPr>
        <p:spPr>
          <a:xfrm>
            <a:off x="5321089" y="2251700"/>
            <a:ext cx="219" cy="5510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4DCEDA-7BC2-4F00-A380-9989775719F6}"/>
              </a:ext>
            </a:extLst>
          </p:cNvPr>
          <p:cNvCxnSpPr>
            <a:stCxn id="53" idx="0"/>
            <a:endCxn id="68" idx="4"/>
          </p:cNvCxnSpPr>
          <p:nvPr/>
        </p:nvCxnSpPr>
        <p:spPr>
          <a:xfrm flipH="1" flipV="1">
            <a:off x="6252994" y="2251702"/>
            <a:ext cx="14938" cy="5506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25A4308-FAF4-4B01-84BD-BCA5A5A588CE}"/>
              </a:ext>
            </a:extLst>
          </p:cNvPr>
          <p:cNvCxnSpPr>
            <a:stCxn id="76" idx="0"/>
            <a:endCxn id="56" idx="4"/>
          </p:cNvCxnSpPr>
          <p:nvPr/>
        </p:nvCxnSpPr>
        <p:spPr>
          <a:xfrm flipV="1">
            <a:off x="5336025" y="3866219"/>
            <a:ext cx="0" cy="4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D236628-AD86-4259-82D0-AE9111378883}"/>
              </a:ext>
            </a:extLst>
          </p:cNvPr>
          <p:cNvCxnSpPr>
            <a:cxnSpLocks/>
            <a:stCxn id="59" idx="4"/>
            <a:endCxn id="77" idx="0"/>
          </p:cNvCxnSpPr>
          <p:nvPr/>
        </p:nvCxnSpPr>
        <p:spPr>
          <a:xfrm>
            <a:off x="6274821" y="3866219"/>
            <a:ext cx="0" cy="4585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91C3AD4-338F-42D9-8A5D-76FB48838E98}"/>
              </a:ext>
            </a:extLst>
          </p:cNvPr>
          <p:cNvCxnSpPr>
            <a:stCxn id="59" idx="5"/>
            <a:endCxn id="78" idx="2"/>
          </p:cNvCxnSpPr>
          <p:nvPr/>
        </p:nvCxnSpPr>
        <p:spPr>
          <a:xfrm>
            <a:off x="6372698" y="3825676"/>
            <a:ext cx="1077471" cy="6375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E243EFCE-15C2-4525-BC8C-B200DBC54E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498" y="1603157"/>
            <a:ext cx="276837" cy="30249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AC61BB4-C150-445B-80A4-2E9D4F9FE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0565" y="4713364"/>
            <a:ext cx="276837" cy="302495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9993B4E-2D77-419F-B039-30E138773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9361" y="1603133"/>
            <a:ext cx="287640" cy="30249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28CC228-E32F-4DAC-8B7B-78145F2BD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092" y="4714612"/>
            <a:ext cx="276837" cy="30249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D90B906-167A-41B9-9E14-2C08D7BD90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8165" y="3575340"/>
            <a:ext cx="276837" cy="3024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E8C5A29B-44E3-47BD-BAF4-59C201E228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4776" y="3557298"/>
            <a:ext cx="589628" cy="302928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4127A71-F9BB-4B45-BD24-88EAEF56CF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3478" y="1602727"/>
            <a:ext cx="613970" cy="30292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AF91B9C-EC29-44F9-89AD-54C6D1386D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1566" y="4713146"/>
            <a:ext cx="613970" cy="30292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CA757D04-5614-412F-AD63-A1298F3B96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14102" y="1602727"/>
            <a:ext cx="613970" cy="30426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2FEC4A1A-C987-47A8-ACAD-A1D7684DDC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9039" y="4713147"/>
            <a:ext cx="613970" cy="30426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87278F5-3237-4370-BBEF-52D724650B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0310" y="1597715"/>
            <a:ext cx="936551" cy="29757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9F80F9C-DC29-4A91-9AC7-C4B4912228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20311" y="4713147"/>
            <a:ext cx="937879" cy="297571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A656A7A-2D94-4585-8AA9-136240077FC9}"/>
              </a:ext>
            </a:extLst>
          </p:cNvPr>
          <p:cNvCxnSpPr>
            <a:cxnSpLocks/>
          </p:cNvCxnSpPr>
          <p:nvPr/>
        </p:nvCxnSpPr>
        <p:spPr>
          <a:xfrm>
            <a:off x="8321869" y="2924067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3CE4DFE-F033-45D0-9A07-11F852B5684F}"/>
              </a:ext>
            </a:extLst>
          </p:cNvPr>
          <p:cNvCxnSpPr>
            <a:cxnSpLocks/>
          </p:cNvCxnSpPr>
          <p:nvPr/>
        </p:nvCxnSpPr>
        <p:spPr>
          <a:xfrm>
            <a:off x="8321869" y="3753383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2B25B18-AA42-406D-9A10-15634D75CAEE}"/>
              </a:ext>
            </a:extLst>
          </p:cNvPr>
          <p:cNvSpPr txBox="1"/>
          <p:nvPr/>
        </p:nvSpPr>
        <p:spPr>
          <a:xfrm>
            <a:off x="8292509" y="3109486"/>
            <a:ext cx="1643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Latent Space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5A0CF5D-75CE-4612-BEB3-1FE61273F2EF}"/>
              </a:ext>
            </a:extLst>
          </p:cNvPr>
          <p:cNvSpPr txBox="1"/>
          <p:nvPr/>
        </p:nvSpPr>
        <p:spPr>
          <a:xfrm>
            <a:off x="8292509" y="2305307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A5DC545-D1B6-491A-A712-94B38D5803AB}"/>
              </a:ext>
            </a:extLst>
          </p:cNvPr>
          <p:cNvSpPr txBox="1"/>
          <p:nvPr/>
        </p:nvSpPr>
        <p:spPr>
          <a:xfrm>
            <a:off x="8292509" y="3932120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EAE717D6-1867-4C50-86F4-41781DF1F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7886" y="2348859"/>
            <a:ext cx="276837" cy="30249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9F84F2DE-890C-42D9-9EA5-515831A1B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6694" y="3993189"/>
            <a:ext cx="276837" cy="302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/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/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/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/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/>
              <p:nvPr/>
            </p:nvSpPr>
            <p:spPr>
              <a:xfrm>
                <a:off x="5321087" y="545010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87" y="545010"/>
                <a:ext cx="421030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/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/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/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/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/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/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/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/>
              <p:nvPr/>
            </p:nvSpPr>
            <p:spPr>
              <a:xfrm>
                <a:off x="6583358" y="405540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58" y="4055406"/>
                <a:ext cx="421030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/>
              <p:nvPr/>
            </p:nvSpPr>
            <p:spPr>
              <a:xfrm>
                <a:off x="5930918" y="3901403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18" y="3901403"/>
                <a:ext cx="421030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/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/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/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/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/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/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/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/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>
            <a:extLst>
              <a:ext uri="{FF2B5EF4-FFF2-40B4-BE49-F238E27FC236}">
                <a16:creationId xmlns:a16="http://schemas.microsoft.com/office/drawing/2014/main" id="{9FBBA87C-6DB5-441F-9E51-4217B91B9863}"/>
              </a:ext>
            </a:extLst>
          </p:cNvPr>
          <p:cNvSpPr/>
          <p:nvPr/>
        </p:nvSpPr>
        <p:spPr>
          <a:xfrm>
            <a:off x="7792481" y="189418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1DB09FD-8E0A-40FF-BA44-665AF2465451}"/>
              </a:ext>
            </a:extLst>
          </p:cNvPr>
          <p:cNvSpPr/>
          <p:nvPr/>
        </p:nvSpPr>
        <p:spPr>
          <a:xfrm>
            <a:off x="7792481" y="427853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D34C736-07DD-4770-B622-575CEB04E140}"/>
              </a:ext>
            </a:extLst>
          </p:cNvPr>
          <p:cNvSpPr/>
          <p:nvPr/>
        </p:nvSpPr>
        <p:spPr>
          <a:xfrm>
            <a:off x="7792481" y="312130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A847F91-C1CF-4906-B9EB-87981B5CABCF}"/>
              </a:ext>
            </a:extLst>
          </p:cNvPr>
          <p:cNvGrpSpPr/>
          <p:nvPr/>
        </p:nvGrpSpPr>
        <p:grpSpPr>
          <a:xfrm>
            <a:off x="2528037" y="5548047"/>
            <a:ext cx="5445738" cy="759529"/>
            <a:chOff x="2482890" y="5362867"/>
            <a:chExt cx="5347957" cy="759529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093E4D9-ED6A-4F33-8996-BBEA5D264D89}"/>
                </a:ext>
              </a:extLst>
            </p:cNvPr>
            <p:cNvSpPr/>
            <p:nvPr/>
          </p:nvSpPr>
          <p:spPr>
            <a:xfrm>
              <a:off x="3581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F903713-F680-4B07-95F7-104BCB432A67}"/>
                </a:ext>
              </a:extLst>
            </p:cNvPr>
            <p:cNvSpPr/>
            <p:nvPr/>
          </p:nvSpPr>
          <p:spPr>
            <a:xfrm>
              <a:off x="4506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B04EEDF-B77B-409D-9D24-59F8A3C22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81488" y="5802985"/>
              <a:ext cx="276837" cy="302495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D97165E7-0768-48E4-91D7-980B81D2F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5381" y="5800353"/>
              <a:ext cx="287640" cy="302495"/>
            </a:xfrm>
            <a:prstGeom prst="rect">
              <a:avLst/>
            </a:prstGeom>
          </p:spPr>
        </p:pic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67E307F-66B2-419B-A689-9A3865AA4785}"/>
                </a:ext>
              </a:extLst>
            </p:cNvPr>
            <p:cNvCxnSpPr>
              <a:stCxn id="175" idx="6"/>
              <a:endCxn id="176" idx="2"/>
            </p:cNvCxnSpPr>
            <p:nvPr/>
          </p:nvCxnSpPr>
          <p:spPr>
            <a:xfrm>
              <a:off x="3858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FEBE260-8650-499C-A638-4D7406B00954}"/>
                </a:ext>
              </a:extLst>
            </p:cNvPr>
            <p:cNvSpPr/>
            <p:nvPr/>
          </p:nvSpPr>
          <p:spPr>
            <a:xfrm>
              <a:off x="2656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1AC8538F-D4CC-48F3-8006-EC29ED39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482890" y="5809171"/>
              <a:ext cx="613970" cy="304269"/>
            </a:xfrm>
            <a:prstGeom prst="rect">
              <a:avLst/>
            </a:prstGeom>
          </p:spPr>
        </p:pic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E1C3233-EB27-4776-8407-66919B960447}"/>
                </a:ext>
              </a:extLst>
            </p:cNvPr>
            <p:cNvCxnSpPr>
              <a:stCxn id="185" idx="6"/>
              <a:endCxn id="175" idx="2"/>
            </p:cNvCxnSpPr>
            <p:nvPr/>
          </p:nvCxnSpPr>
          <p:spPr>
            <a:xfrm flipV="1">
              <a:off x="2933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/>
                <p:nvPr/>
              </p:nvSpPr>
              <p:spPr>
                <a:xfrm>
                  <a:off x="2986065" y="5362867"/>
                  <a:ext cx="533409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065" y="5362867"/>
                  <a:ext cx="533409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/>
                <p:nvPr/>
              </p:nvSpPr>
              <p:spPr>
                <a:xfrm>
                  <a:off x="3869261" y="5362867"/>
                  <a:ext cx="6145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261" y="5362867"/>
                  <a:ext cx="614575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B90D7AC-0F80-4A64-BED7-09E4827C9009}"/>
                </a:ext>
              </a:extLst>
            </p:cNvPr>
            <p:cNvSpPr/>
            <p:nvPr/>
          </p:nvSpPr>
          <p:spPr>
            <a:xfrm>
              <a:off x="6629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8CF7AA-D7B5-4CD1-BB44-896E62AAACB5}"/>
                </a:ext>
              </a:extLst>
            </p:cNvPr>
            <p:cNvSpPr/>
            <p:nvPr/>
          </p:nvSpPr>
          <p:spPr>
            <a:xfrm>
              <a:off x="7554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4ED38DD-6D29-44B5-B116-8CD848136207}"/>
                </a:ext>
              </a:extLst>
            </p:cNvPr>
            <p:cNvCxnSpPr>
              <a:stCxn id="192" idx="6"/>
              <a:endCxn id="193" idx="2"/>
            </p:cNvCxnSpPr>
            <p:nvPr/>
          </p:nvCxnSpPr>
          <p:spPr>
            <a:xfrm>
              <a:off x="6906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AE2DA1D-EFAD-4B6D-AFC4-84C0DB7D4760}"/>
                </a:ext>
              </a:extLst>
            </p:cNvPr>
            <p:cNvSpPr/>
            <p:nvPr/>
          </p:nvSpPr>
          <p:spPr>
            <a:xfrm>
              <a:off x="5704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C769E7-97E2-4D39-810A-8CBF36F2EF09}"/>
                </a:ext>
              </a:extLst>
            </p:cNvPr>
            <p:cNvCxnSpPr>
              <a:stCxn id="195" idx="6"/>
              <a:endCxn id="192" idx="2"/>
            </p:cNvCxnSpPr>
            <p:nvPr/>
          </p:nvCxnSpPr>
          <p:spPr>
            <a:xfrm flipV="1">
              <a:off x="5981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/>
                <p:nvPr/>
              </p:nvSpPr>
              <p:spPr>
                <a:xfrm>
                  <a:off x="6034065" y="5362867"/>
                  <a:ext cx="533409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065" y="5362867"/>
                  <a:ext cx="533409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/>
                <p:nvPr/>
              </p:nvSpPr>
              <p:spPr>
                <a:xfrm>
                  <a:off x="6917261" y="5362867"/>
                  <a:ext cx="6145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261" y="5362867"/>
                  <a:ext cx="614575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4BA76F4F-A02A-44EB-A8B1-A8833BA2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32531" y="5819901"/>
              <a:ext cx="276837" cy="302495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68803846-C070-482E-8FCA-2F9942AB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54010" y="5806245"/>
              <a:ext cx="276837" cy="302495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E8290585-2C4F-4F2A-8951-B27D6D54A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30890" y="5818127"/>
              <a:ext cx="613970" cy="304269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B9F83D0-2DC2-4B53-B5F4-2C52875E9654}"/>
              </a:ext>
            </a:extLst>
          </p:cNvPr>
          <p:cNvGrpSpPr/>
          <p:nvPr/>
        </p:nvGrpSpPr>
        <p:grpSpPr>
          <a:xfrm>
            <a:off x="8321871" y="4861931"/>
            <a:ext cx="1742029" cy="1481958"/>
            <a:chOff x="8400045" y="4736529"/>
            <a:chExt cx="1742029" cy="148195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EA8EC93-0CD7-41CB-9BC0-4E5725637453}"/>
                </a:ext>
              </a:extLst>
            </p:cNvPr>
            <p:cNvGrpSpPr/>
            <p:nvPr/>
          </p:nvGrpSpPr>
          <p:grpSpPr>
            <a:xfrm>
              <a:off x="8400045" y="4736529"/>
              <a:ext cx="1230351" cy="1063824"/>
              <a:chOff x="2685847" y="3589794"/>
              <a:chExt cx="1230351" cy="1063824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1292D11-A1ED-4CA2-B403-1478875953E1}"/>
                  </a:ext>
                </a:extLst>
              </p:cNvPr>
              <p:cNvSpPr/>
              <p:nvPr/>
            </p:nvSpPr>
            <p:spPr>
              <a:xfrm>
                <a:off x="2685847" y="3590157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A961B64-22AC-438A-9B82-BCA93878783D}"/>
                  </a:ext>
                </a:extLst>
              </p:cNvPr>
              <p:cNvSpPr/>
              <p:nvPr/>
            </p:nvSpPr>
            <p:spPr>
              <a:xfrm>
                <a:off x="3632472" y="3589794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DF8A400E-7537-40A8-A2C5-951A43FBFDC5}"/>
                  </a:ext>
                </a:extLst>
              </p:cNvPr>
              <p:cNvSpPr/>
              <p:nvPr/>
            </p:nvSpPr>
            <p:spPr>
              <a:xfrm>
                <a:off x="2700565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490975-0865-4B76-B6DA-E16B5ED65FE3}"/>
                  </a:ext>
                </a:extLst>
              </p:cNvPr>
              <p:cNvSpPr/>
              <p:nvPr/>
            </p:nvSpPr>
            <p:spPr>
              <a:xfrm>
                <a:off x="3639361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A549401-D0BD-47B4-8740-373A3F1321F2}"/>
                </a:ext>
              </a:extLst>
            </p:cNvPr>
            <p:cNvGrpSpPr/>
            <p:nvPr/>
          </p:nvGrpSpPr>
          <p:grpSpPr>
            <a:xfrm>
              <a:off x="8758138" y="5154663"/>
              <a:ext cx="1230351" cy="1063824"/>
              <a:chOff x="5898688" y="3589794"/>
              <a:chExt cx="1230351" cy="1063824"/>
            </a:xfrm>
            <a:solidFill>
              <a:schemeClr val="bg1"/>
            </a:solidFill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CD1397-7B87-45C4-B76A-853C6C69DE48}"/>
                  </a:ext>
                </a:extLst>
              </p:cNvPr>
              <p:cNvSpPr/>
              <p:nvPr/>
            </p:nvSpPr>
            <p:spPr>
              <a:xfrm>
                <a:off x="5898688" y="3590157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1945DE6-E64C-4240-BFDC-34CF62A7FC34}"/>
                  </a:ext>
                </a:extLst>
              </p:cNvPr>
              <p:cNvSpPr/>
              <p:nvPr/>
            </p:nvSpPr>
            <p:spPr>
              <a:xfrm>
                <a:off x="6845313" y="3589794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E241FDA7-4737-45A9-AD9D-A8E03598796B}"/>
                  </a:ext>
                </a:extLst>
              </p:cNvPr>
              <p:cNvSpPr/>
              <p:nvPr/>
            </p:nvSpPr>
            <p:spPr>
              <a:xfrm>
                <a:off x="5913406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480652B-060B-453D-B58B-1E8C7F173898}"/>
                  </a:ext>
                </a:extLst>
              </p:cNvPr>
              <p:cNvSpPr/>
              <p:nvPr/>
            </p:nvSpPr>
            <p:spPr>
              <a:xfrm>
                <a:off x="6852202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58E7150-6A64-4CC4-8C6C-B611E0269F10}"/>
                </a:ext>
              </a:extLst>
            </p:cNvPr>
            <p:cNvCxnSpPr>
              <a:stCxn id="203" idx="5"/>
              <a:endCxn id="212" idx="1"/>
            </p:cNvCxnSpPr>
            <p:nvPr/>
          </p:nvCxnSpPr>
          <p:spPr>
            <a:xfrm>
              <a:off x="8636340" y="4973187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ABCB858-95EE-4474-8A6E-D68A9636A898}"/>
                </a:ext>
              </a:extLst>
            </p:cNvPr>
            <p:cNvCxnSpPr>
              <a:stCxn id="205" idx="5"/>
              <a:endCxn id="214" idx="1"/>
            </p:cNvCxnSpPr>
            <p:nvPr/>
          </p:nvCxnSpPr>
          <p:spPr>
            <a:xfrm>
              <a:off x="8651058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AC369C5-6696-4A2B-BA49-DC1E3185C08E}"/>
                </a:ext>
              </a:extLst>
            </p:cNvPr>
            <p:cNvCxnSpPr>
              <a:stCxn id="204" idx="5"/>
              <a:endCxn id="213" idx="1"/>
            </p:cNvCxnSpPr>
            <p:nvPr/>
          </p:nvCxnSpPr>
          <p:spPr>
            <a:xfrm>
              <a:off x="9582965" y="4972824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39F0470-CF01-45CC-A124-66DB8075B280}"/>
                </a:ext>
              </a:extLst>
            </p:cNvPr>
            <p:cNvCxnSpPr>
              <a:stCxn id="206" idx="5"/>
              <a:endCxn id="215" idx="1"/>
            </p:cNvCxnSpPr>
            <p:nvPr/>
          </p:nvCxnSpPr>
          <p:spPr>
            <a:xfrm>
              <a:off x="9589854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/>
                <p:nvPr/>
              </p:nvSpPr>
              <p:spPr>
                <a:xfrm>
                  <a:off x="8623354" y="481504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354" y="4815045"/>
                  <a:ext cx="595228" cy="320537"/>
                </a:xfrm>
                <a:prstGeom prst="rect">
                  <a:avLst/>
                </a:prstGeom>
                <a:blipFill>
                  <a:blip r:embed="rId41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/>
                <p:nvPr/>
              </p:nvSpPr>
              <p:spPr>
                <a:xfrm>
                  <a:off x="9546846" y="481504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4815045"/>
                  <a:ext cx="595228" cy="320537"/>
                </a:xfrm>
                <a:prstGeom prst="rect">
                  <a:avLst/>
                </a:prstGeom>
                <a:blipFill>
                  <a:blip r:embed="rId42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/>
                <p:nvPr/>
              </p:nvSpPr>
              <p:spPr>
                <a:xfrm>
                  <a:off x="8599487" y="557073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487" y="5570735"/>
                  <a:ext cx="595228" cy="320537"/>
                </a:xfrm>
                <a:prstGeom prst="rect">
                  <a:avLst/>
                </a:prstGeom>
                <a:blipFill>
                  <a:blip r:embed="rId43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/>
                <p:nvPr/>
              </p:nvSpPr>
              <p:spPr>
                <a:xfrm>
                  <a:off x="9546846" y="5560683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5560683"/>
                  <a:ext cx="595228" cy="320537"/>
                </a:xfrm>
                <a:prstGeom prst="rect">
                  <a:avLst/>
                </a:prstGeom>
                <a:blipFill>
                  <a:blip r:embed="rId4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23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9A5FE-589F-478E-9E2A-803E11D5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7" y="466529"/>
            <a:ext cx="214312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BFF73-539F-4AFC-8BCD-E14A6538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177" y="347196"/>
            <a:ext cx="22860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ED0B2-2BEB-4316-9480-455D4802D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822" y="220255"/>
            <a:ext cx="2085975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364C8-63D4-40A7-8E94-EB0C12093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712" y="220255"/>
            <a:ext cx="21336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B4686-43BD-45AB-8ACA-37E48CB00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67" y="2547938"/>
            <a:ext cx="1581150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ABBB3-93B0-41E9-953A-FEF72A31D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81" y="4532922"/>
            <a:ext cx="2400300" cy="2124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5C70C-946D-48E8-AACC-7038A5E68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276" y="4513872"/>
            <a:ext cx="24098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9CDD08-6CA9-45CA-9C7B-688B30E960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4370" y="4513871"/>
            <a:ext cx="2286000" cy="2038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C5FB65-40D6-4338-8E3C-3210DC565F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3113" y="4590071"/>
            <a:ext cx="2286000" cy="2066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9649EC-7B15-4793-8E65-B91E440DC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6557" y="2447730"/>
            <a:ext cx="2428875" cy="2238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D7A592-E191-4321-A26E-1F97B506AD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2488" y="2389596"/>
            <a:ext cx="2400300" cy="2295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DF5042-7173-48C9-8F13-B900A47751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6381" y="2407378"/>
            <a:ext cx="2343150" cy="2209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94D1ED-CD49-4151-805E-DBCF25BE49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6476" y="2465795"/>
            <a:ext cx="2295525" cy="2143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39C50B-0853-4797-91C8-4DE3061F85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3465" y="2463738"/>
            <a:ext cx="2428875" cy="2238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692A57-9231-413E-8D71-3A68EF1A47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9396" y="2405604"/>
            <a:ext cx="2400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62A4A-0B29-424F-BAF2-A916A86D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2" y="329583"/>
            <a:ext cx="4448175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88574-91C9-4163-A08E-132B9C4B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8" y="3231307"/>
            <a:ext cx="4438650" cy="250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46409-C459-4FC5-8427-305C190F4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709" y="329583"/>
            <a:ext cx="212407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4D17A-B775-471C-9659-0562B015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709" y="3338513"/>
            <a:ext cx="2209800" cy="225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94A24-9C36-4038-87CF-F2B888152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0507" y="2688382"/>
            <a:ext cx="1038225" cy="10858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C74DAE-A595-47FA-BF0C-9C8945146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197" y="720109"/>
            <a:ext cx="1676400" cy="15144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3C1E74-4031-47EA-AAAD-7CEF65B2B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3725" y="4389274"/>
            <a:ext cx="1781175" cy="152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6011C50-B183-41CD-8AD2-ABE40238F1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9583" y="396745"/>
            <a:ext cx="1943100" cy="1447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52C7355-EFFC-4D38-B23A-55EADD3B66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0925" y="3647492"/>
            <a:ext cx="1952625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79189-B2C3-4F2D-9EC9-A9451E9F83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0926" y="5151274"/>
            <a:ext cx="1657350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E8586-5273-47DA-B0CD-F692D07BD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9042" y="1998307"/>
            <a:ext cx="1695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9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FA123-6713-440B-AD11-778BD2D4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67" y="3409580"/>
            <a:ext cx="459799" cy="429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89F0E-A8A8-4F90-9332-49D4BDC7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50" y="4255878"/>
            <a:ext cx="2615745" cy="411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33B81-83E7-4EDB-BF0B-304BE0B6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7" y="3088742"/>
            <a:ext cx="2241775" cy="5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33FED91-63B7-4AEE-9D62-163051E95102}"/>
              </a:ext>
            </a:extLst>
          </p:cNvPr>
          <p:cNvGrpSpPr/>
          <p:nvPr/>
        </p:nvGrpSpPr>
        <p:grpSpPr>
          <a:xfrm>
            <a:off x="4086422" y="111927"/>
            <a:ext cx="7769737" cy="6656279"/>
            <a:chOff x="4086421" y="111926"/>
            <a:chExt cx="7769737" cy="6656279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FB31F978-1F3A-486E-A490-489BF9D1D574}"/>
                </a:ext>
              </a:extLst>
            </p:cNvPr>
            <p:cNvCxnSpPr>
              <a:cxnSpLocks/>
              <a:stCxn id="56" idx="2"/>
              <a:endCxn id="5" idx="0"/>
            </p:cNvCxnSpPr>
            <p:nvPr/>
          </p:nvCxnSpPr>
          <p:spPr>
            <a:xfrm rot="5400000">
              <a:off x="6104497" y="-224962"/>
              <a:ext cx="695964" cy="274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6BC5D05-A71F-4C3B-9FB3-1007C17460A5}"/>
                </a:ext>
              </a:extLst>
            </p:cNvPr>
            <p:cNvGrpSpPr/>
            <p:nvPr/>
          </p:nvGrpSpPr>
          <p:grpSpPr>
            <a:xfrm>
              <a:off x="4086423" y="1496512"/>
              <a:ext cx="1985125" cy="688622"/>
              <a:chOff x="1276109" y="2122971"/>
              <a:chExt cx="1985125" cy="6886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78F692-6C7F-412B-AE50-19A8B0AC7B38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3C60DC2-A6B5-4CA0-99B6-7139145E2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1F3F7F-8618-4CBF-A0FF-7EBC15686C21}"/>
                </a:ext>
              </a:extLst>
            </p:cNvPr>
            <p:cNvGrpSpPr/>
            <p:nvPr/>
          </p:nvGrpSpPr>
          <p:grpSpPr>
            <a:xfrm>
              <a:off x="9580394" y="1489171"/>
              <a:ext cx="2275764" cy="688622"/>
              <a:chOff x="4887557" y="2013914"/>
              <a:chExt cx="2275764" cy="6886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F032CB-7AE1-451E-9BA8-B0BF56462003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DEB52FA-D5C8-439C-A7E0-26570092A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E89DE78-FDDD-43A2-A46D-DB3513CF0584}"/>
                </a:ext>
              </a:extLst>
            </p:cNvPr>
            <p:cNvGrpSpPr/>
            <p:nvPr/>
          </p:nvGrpSpPr>
          <p:grpSpPr>
            <a:xfrm>
              <a:off x="6301447" y="1489171"/>
              <a:ext cx="3049048" cy="688622"/>
              <a:chOff x="3888647" y="4117112"/>
              <a:chExt cx="3049048" cy="68862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60BF7D-3E74-47BA-B0EA-1E854AB56A06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441AD0A-FD66-4C71-8975-1BD82A818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9BA621-4C8A-420E-BCF4-4EDA440817FE}"/>
                </a:ext>
              </a:extLst>
            </p:cNvPr>
            <p:cNvCxnSpPr>
              <a:cxnSpLocks/>
              <a:stCxn id="56" idx="2"/>
              <a:endCxn id="9" idx="0"/>
            </p:cNvCxnSpPr>
            <p:nvPr/>
          </p:nvCxnSpPr>
          <p:spPr>
            <a:xfrm>
              <a:off x="7825971" y="800548"/>
              <a:ext cx="0" cy="688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CA7B04B-5614-4F3E-8D69-9679335992BE}"/>
                </a:ext>
              </a:extLst>
            </p:cNvPr>
            <p:cNvCxnSpPr>
              <a:cxnSpLocks/>
              <a:stCxn id="56" idx="2"/>
              <a:endCxn id="8" idx="0"/>
            </p:cNvCxnSpPr>
            <p:nvPr/>
          </p:nvCxnSpPr>
          <p:spPr>
            <a:xfrm rot="16200000" flipH="1">
              <a:off x="8927812" y="-301294"/>
              <a:ext cx="688623" cy="28923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AE13D0-8D9C-4D27-AB65-8E5EBC4ADEA1}"/>
                </a:ext>
              </a:extLst>
            </p:cNvPr>
            <p:cNvGrpSpPr/>
            <p:nvPr/>
          </p:nvGrpSpPr>
          <p:grpSpPr>
            <a:xfrm>
              <a:off x="9580394" y="4904050"/>
              <a:ext cx="2275764" cy="688622"/>
              <a:chOff x="4887557" y="2013914"/>
              <a:chExt cx="2275764" cy="68862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775DB30-6F39-4F15-9C76-FB5558D8BBB5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FBC1C75B-2745-47A3-89C9-ED61F1F6A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0516BA-FFBA-4FA0-8C9B-C4874C129C31}"/>
                </a:ext>
              </a:extLst>
            </p:cNvPr>
            <p:cNvGrpSpPr/>
            <p:nvPr/>
          </p:nvGrpSpPr>
          <p:grpSpPr>
            <a:xfrm>
              <a:off x="6301447" y="4904050"/>
              <a:ext cx="3049048" cy="688622"/>
              <a:chOff x="3888647" y="4117112"/>
              <a:chExt cx="3049048" cy="68862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EFE9B5A-256C-4FAA-A07F-A1D464864C62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8F947882-C316-407C-9F32-A7111599A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F119A0E-649C-444B-BA42-084D7FC5E0DB}"/>
                </a:ext>
              </a:extLst>
            </p:cNvPr>
            <p:cNvGrpSpPr/>
            <p:nvPr/>
          </p:nvGrpSpPr>
          <p:grpSpPr>
            <a:xfrm>
              <a:off x="5623926" y="111926"/>
              <a:ext cx="4404089" cy="688622"/>
              <a:chOff x="3397540" y="695014"/>
              <a:chExt cx="4404089" cy="688622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49322C3-F4FF-4319-BA0A-979C17810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6607" y="844071"/>
                <a:ext cx="1975869" cy="430285"/>
              </a:xfrm>
              <a:prstGeom prst="rect">
                <a:avLst/>
              </a:prstGeom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0939C55-9084-47C3-928F-9F3D1B06D3FA}"/>
                  </a:ext>
                </a:extLst>
              </p:cNvPr>
              <p:cNvSpPr/>
              <p:nvPr/>
            </p:nvSpPr>
            <p:spPr>
              <a:xfrm>
                <a:off x="3397540" y="695014"/>
                <a:ext cx="4404089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5801941F-FFDA-4C47-8229-C1AA87E3C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694" y="767227"/>
                <a:ext cx="1775177" cy="583974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A41B4F-25B3-4B91-8B98-11CF06AB0D8F}"/>
                </a:ext>
              </a:extLst>
            </p:cNvPr>
            <p:cNvGrpSpPr/>
            <p:nvPr/>
          </p:nvGrpSpPr>
          <p:grpSpPr>
            <a:xfrm>
              <a:off x="6301444" y="2328218"/>
              <a:ext cx="3049048" cy="709626"/>
              <a:chOff x="3491132" y="2332928"/>
              <a:chExt cx="3049048" cy="709626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6A4464F-FDFB-4758-B520-5A441C1202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39F2EE0-1CCA-40B1-AC7B-517B9D78A6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555873-F190-4A29-99CC-708148799BA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FF1F8CE-D3AE-45D4-8317-C2636904338C}"/>
                </a:ext>
              </a:extLst>
            </p:cNvPr>
            <p:cNvCxnSpPr>
              <a:cxnSpLocks/>
              <a:stCxn id="9" idx="2"/>
              <a:endCxn id="52" idx="0"/>
            </p:cNvCxnSpPr>
            <p:nvPr/>
          </p:nvCxnSpPr>
          <p:spPr>
            <a:xfrm flipH="1">
              <a:off x="7825968" y="2177793"/>
              <a:ext cx="3" cy="150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49392D7-3C46-4E45-9AEE-38D8B4771B5D}"/>
                </a:ext>
              </a:extLst>
            </p:cNvPr>
            <p:cNvGrpSpPr/>
            <p:nvPr/>
          </p:nvGrpSpPr>
          <p:grpSpPr>
            <a:xfrm>
              <a:off x="4086421" y="4904050"/>
              <a:ext cx="1985125" cy="688622"/>
              <a:chOff x="1276109" y="2122971"/>
              <a:chExt cx="1985125" cy="68862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CBFBB3E-F4F5-4DFA-8605-ED3266038E70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C23C434-5A90-4C30-8C60-245AF79C9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8002135-0729-4BDF-97DD-5D3BCD806F84}"/>
                </a:ext>
              </a:extLst>
            </p:cNvPr>
            <p:cNvCxnSpPr>
              <a:stCxn id="5" idx="2"/>
              <a:endCxn id="83" idx="0"/>
            </p:cNvCxnSpPr>
            <p:nvPr/>
          </p:nvCxnSpPr>
          <p:spPr>
            <a:xfrm flipH="1">
              <a:off x="5078984" y="2185134"/>
              <a:ext cx="2" cy="271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63DCCF-312F-44D7-B9E8-0F8B3F47E902}"/>
                </a:ext>
              </a:extLst>
            </p:cNvPr>
            <p:cNvSpPr txBox="1"/>
            <p:nvPr/>
          </p:nvSpPr>
          <p:spPr>
            <a:xfrm>
              <a:off x="4170718" y="2634536"/>
              <a:ext cx="861774" cy="17532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sz="2200" b="1" dirty="0"/>
                <a:t>Log Gaussian</a:t>
              </a:r>
            </a:p>
            <a:p>
              <a:pPr algn="ctr"/>
              <a:r>
                <a:rPr lang="en-US" sz="2200" b="1" dirty="0"/>
                <a:t>Normalization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2FF038E-BF79-4A83-930F-5B6F1AAAFD48}"/>
                </a:ext>
              </a:extLst>
            </p:cNvPr>
            <p:cNvCxnSpPr>
              <a:cxnSpLocks/>
              <a:stCxn id="52" idx="2"/>
              <a:endCxn id="61" idx="0"/>
            </p:cNvCxnSpPr>
            <p:nvPr/>
          </p:nvCxnSpPr>
          <p:spPr>
            <a:xfrm>
              <a:off x="7825968" y="3037844"/>
              <a:ext cx="0" cy="1003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048385-5D98-4190-AC49-CFE007EEA0E7}"/>
                </a:ext>
              </a:extLst>
            </p:cNvPr>
            <p:cNvSpPr txBox="1"/>
            <p:nvPr/>
          </p:nvSpPr>
          <p:spPr>
            <a:xfrm>
              <a:off x="6162960" y="3194672"/>
              <a:ext cx="18973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Autoencoder  </a:t>
              </a:r>
              <a:r>
                <a:rPr lang="en-US" sz="2000" b="1" dirty="0"/>
                <a:t> </a:t>
              </a:r>
            </a:p>
            <a:p>
              <a:r>
                <a:rPr lang="en-US" sz="2000" b="1" dirty="0"/>
                <a:t>         GAN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05F05CD-AF68-4A6E-B056-BF97B533EE98}"/>
                </a:ext>
              </a:extLst>
            </p:cNvPr>
            <p:cNvCxnSpPr>
              <a:stCxn id="8" idx="2"/>
              <a:endCxn id="35" idx="0"/>
            </p:cNvCxnSpPr>
            <p:nvPr/>
          </p:nvCxnSpPr>
          <p:spPr>
            <a:xfrm>
              <a:off x="10718276" y="2177793"/>
              <a:ext cx="0" cy="2726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8C3CC7-F7D1-4416-A540-645EF4B6A57B}"/>
                </a:ext>
              </a:extLst>
            </p:cNvPr>
            <p:cNvCxnSpPr>
              <a:cxnSpLocks/>
              <a:stCxn id="61" idx="2"/>
              <a:endCxn id="38" idx="0"/>
            </p:cNvCxnSpPr>
            <p:nvPr/>
          </p:nvCxnSpPr>
          <p:spPr>
            <a:xfrm>
              <a:off x="7825968" y="4750914"/>
              <a:ext cx="3" cy="153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5FB56D9-125D-4775-9CF0-372F0619BC30}"/>
                </a:ext>
              </a:extLst>
            </p:cNvPr>
            <p:cNvSpPr/>
            <p:nvPr/>
          </p:nvSpPr>
          <p:spPr>
            <a:xfrm>
              <a:off x="5631508" y="6079583"/>
              <a:ext cx="4404089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B9E34F8-F824-4047-A881-8BCA7D308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8788" y="6226864"/>
              <a:ext cx="2669044" cy="43740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077EECC-2024-49FC-BCD6-C1324B2B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78041" y="6111974"/>
              <a:ext cx="988163" cy="623840"/>
            </a:xfrm>
            <a:prstGeom prst="rect">
              <a:avLst/>
            </a:prstGeom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EF4B0E-99B6-48E6-AE62-EACC36D0D95C}"/>
                </a:ext>
              </a:extLst>
            </p:cNvPr>
            <p:cNvCxnSpPr>
              <a:stCxn id="38" idx="2"/>
              <a:endCxn id="106" idx="0"/>
            </p:cNvCxnSpPr>
            <p:nvPr/>
          </p:nvCxnSpPr>
          <p:spPr>
            <a:xfrm>
              <a:off x="7825971" y="5592672"/>
              <a:ext cx="7582" cy="48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59246983-B57E-474B-B5B2-C460C091A35C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5078984" y="5592673"/>
              <a:ext cx="2754569" cy="486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6FB300B2-A197-4CB0-908C-9FB94133AE93}"/>
                </a:ext>
              </a:extLst>
            </p:cNvPr>
            <p:cNvCxnSpPr>
              <a:stCxn id="35" idx="2"/>
              <a:endCxn id="106" idx="0"/>
            </p:cNvCxnSpPr>
            <p:nvPr/>
          </p:nvCxnSpPr>
          <p:spPr>
            <a:xfrm rot="5400000">
              <a:off x="9032460" y="4393766"/>
              <a:ext cx="486911" cy="28847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90FF8245-97D4-4A01-8196-7E3397CDB11F}"/>
                </a:ext>
              </a:extLst>
            </p:cNvPr>
            <p:cNvCxnSpPr>
              <a:stCxn id="83" idx="2"/>
              <a:endCxn id="106" idx="0"/>
            </p:cNvCxnSpPr>
            <p:nvPr/>
          </p:nvCxnSpPr>
          <p:spPr>
            <a:xfrm rot="16200000" flipH="1">
              <a:off x="6212813" y="4458842"/>
              <a:ext cx="486911" cy="27545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D11B1C2-D7A5-4AF5-B81F-EF192270B6D5}"/>
                </a:ext>
              </a:extLst>
            </p:cNvPr>
            <p:cNvSpPr txBox="1"/>
            <p:nvPr/>
          </p:nvSpPr>
          <p:spPr>
            <a:xfrm>
              <a:off x="6600125" y="5549097"/>
              <a:ext cx="1065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Vocoder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4729289-652B-4D5D-B9B2-D60CD905A132}"/>
                </a:ext>
              </a:extLst>
            </p:cNvPr>
            <p:cNvSpPr txBox="1"/>
            <p:nvPr/>
          </p:nvSpPr>
          <p:spPr>
            <a:xfrm>
              <a:off x="5973279" y="817283"/>
              <a:ext cx="1900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Speech analyzer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B976D25-9572-4255-8D65-4F2E4FAFEED1}"/>
                </a:ext>
              </a:extLst>
            </p:cNvPr>
            <p:cNvGrpSpPr/>
            <p:nvPr/>
          </p:nvGrpSpPr>
          <p:grpSpPr>
            <a:xfrm>
              <a:off x="6301444" y="4041288"/>
              <a:ext cx="3049048" cy="709626"/>
              <a:chOff x="3491132" y="2332928"/>
              <a:chExt cx="3049048" cy="709626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23C7B75F-3EC4-409B-AE6F-4D286F9192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5916C5D-7C6F-4A8B-B45B-68A8919F6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07C02C3-151D-4705-B6AB-9FF975C5EE7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/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from Target</a:t>
                  </a:r>
                </a:p>
                <a:p>
                  <a:pPr algn="ctr"/>
                  <a:r>
                    <a:rPr lang="en-US" dirty="0"/>
                    <a:t> Emotion Set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blipFill>
                  <a:blip r:embed="rId10"/>
                  <a:stretch>
                    <a:fillRect l="-3937" b="-4494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/>
                <p:nvPr/>
              </p:nvSpPr>
              <p:spPr>
                <a:xfrm>
                  <a:off x="8426677" y="3154697"/>
                  <a:ext cx="2039534" cy="707886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dirty="0"/>
                    <a:t>Style vectors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sz="2000" dirty="0"/>
                    <a:t>of Target Emotion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6677" y="3154697"/>
                  <a:ext cx="2039534" cy="707886"/>
                </a:xfrm>
                <a:prstGeom prst="rect">
                  <a:avLst/>
                </a:prstGeom>
                <a:blipFill>
                  <a:blip r:embed="rId11"/>
                  <a:stretch>
                    <a:fillRect l="-2053" t="-2459" r="-1760" b="-1147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A5D5C9-67A5-4289-AAC4-E62870571B9C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7825970" y="3508640"/>
              <a:ext cx="6007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FF004E3-FBAD-46C4-9E33-D6048677DB0E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5079148" y="3500990"/>
              <a:ext cx="243305" cy="10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2340</TotalTime>
  <Words>161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GAO</dc:creator>
  <cp:lastModifiedBy>GAO Jian</cp:lastModifiedBy>
  <cp:revision>101</cp:revision>
  <dcterms:created xsi:type="dcterms:W3CDTF">2018-10-27T13:18:58Z</dcterms:created>
  <dcterms:modified xsi:type="dcterms:W3CDTF">2018-11-05T06:25:24Z</dcterms:modified>
</cp:coreProperties>
</file>