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60" r:id="rId9"/>
    <p:sldId id="259" r:id="rId10"/>
    <p:sldId id="267" r:id="rId11"/>
    <p:sldId id="265" r:id="rId12"/>
    <p:sldId id="266" r:id="rId13"/>
    <p:sldId id="268" r:id="rId14"/>
    <p:sldId id="270" r:id="rId15"/>
    <p:sldId id="269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ACEC4-B51D-49F9-B8F4-CA89A22DFE6E}">
          <p14:sldIdLst>
            <p14:sldId id="256"/>
            <p14:sldId id="264"/>
            <p14:sldId id="262"/>
            <p14:sldId id="263"/>
            <p14:sldId id="261"/>
            <p14:sldId id="257"/>
            <p14:sldId id="258"/>
            <p14:sldId id="260"/>
            <p14:sldId id="259"/>
            <p14:sldId id="267"/>
            <p14:sldId id="265"/>
            <p14:sldId id="266"/>
            <p14:sldId id="268"/>
            <p14:sldId id="270"/>
            <p14:sldId id="269"/>
            <p14:sldId id="272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6-4830-A102-EBE49E59958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6-4830-A102-EBE49E59958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3.57</c:v>
                </c:pt>
                <c:pt idx="1">
                  <c:v>3.69</c:v>
                </c:pt>
                <c:pt idx="2">
                  <c:v>3.54</c:v>
                </c:pt>
                <c:pt idx="3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86-4830-A102-EBE49E599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A-449F-921C-3EA79975123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A-449F-921C-3EA79975123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3.6</c:v>
                </c:pt>
                <c:pt idx="1">
                  <c:v>3.7</c:v>
                </c:pt>
                <c:pt idx="2">
                  <c:v>3.5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A-449F-921C-3EA7997512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035678785538522E-2"/>
          <c:y val="0.72510563180332255"/>
          <c:w val="0.885928642428923"/>
          <c:h val="0.15024638657559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5D-1888-4BCE-B823-707590E9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E911-9ECF-4EC9-B31B-B351C93C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8BAB-25FE-4674-9CBF-6781E22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D965-5BD1-422C-BC38-5C59411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1903-C5B6-4A4D-B8C9-5749369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571-BC61-4D93-BAA6-F224F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000F-5F41-4114-AC1E-78415AED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16D0-02CA-4F52-84FB-36BC66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B969-9B51-4DB2-9E56-5021DF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52D-A71D-4DC1-B113-09B9863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3124-E186-4A99-889A-13B83021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05AE-78AE-4AB2-B3ED-10A93556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3DF7-A38C-4B86-B536-D326A56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E6-5CEB-4800-B1FA-F39EDA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65-EC6A-4ACB-8227-136FF6C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3559-27EF-4947-BAD2-F91E2B5C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48A0-3FC3-403E-9585-DC152C6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B96-445A-4BC1-82C2-AFE8A39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590-9437-4CB9-BF91-007C98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150-5DDA-4AAE-9677-400EA35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46D-F6E3-4FA0-8456-780CA99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4C45-23DA-4444-88EC-2B605D94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AF91-C14F-4298-BA7B-15CDD77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D75-8DB6-4F8A-BFE4-729477D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A03-1ECC-4D55-9B0A-B996CB4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F08-5E88-43E4-9236-20646B0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00C-7657-4B77-87B8-18F0C1A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B5C-5C73-44A4-A0AD-5DFCB5E9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38FD-D92F-4352-A170-9BF0462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E25D-BDFE-4E7B-BD5F-1A30B41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5446-D4B0-45CD-9685-669F252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2CD-F33F-4C72-8D47-04D215D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0CA-0D9E-4C33-BD9A-8774847C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C509-73AB-4AD4-B3D0-627F97B5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F2E7-75DD-4D6F-AF79-E256C43D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CDEF6-F201-4FCF-8B65-56B271E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2F5D-7260-46FA-97D8-5314DA92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1193-E3E7-42DC-9035-5F4C8B2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39FBE-363C-46E2-8E60-78024C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9A41-AFA2-4738-9E0A-36DE79F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79B3-F029-4520-8E29-5A415AC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5FEA-4611-4DC9-8C2A-5F2B96D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275E5-5B8E-48CC-AD87-A67D482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9782-88F4-48FC-B463-4108FF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A6C2-E4A2-4C90-B105-4FDE386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1EA-5239-4D0D-986C-EAB3BE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74A-44FD-45CB-A074-B3A3F78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C73-F7F8-4607-ABC7-9FA1FCE7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E979-5585-4C2E-92BE-FE874ECE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029-B84C-408B-B3D6-07C902A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706-064E-4685-A7CB-8182C992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4CAA-6ED5-4878-BA9E-0F2BC7E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730-5F45-498A-86D8-D74FE30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A54BB-1C2B-4AB5-84AE-7385F139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D1E3-09B4-4B86-9750-43236C7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03E2-DD37-4D3D-86FD-95881E5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8D8-A547-434A-AF38-DE3699C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FC8B-D90E-4C2B-B42C-1EB0337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94D0-3846-4C94-AC2B-0069C45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3BF7-9D63-4E06-B2CC-5593A903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6EC6-414A-497C-8166-197F322E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EED-1BFD-4B29-8449-AD7AC951083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D23C-94A8-48F5-80BC-C9F91B59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B46D-8F60-48B3-B6B0-488A4016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7.png"/><Relationship Id="rId7" Type="http://schemas.openxmlformats.org/officeDocument/2006/relationships/image" Target="../media/image98.png"/><Relationship Id="rId12" Type="http://schemas.openxmlformats.org/officeDocument/2006/relationships/image" Target="../media/image10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5.png"/><Relationship Id="rId5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2.png"/><Relationship Id="rId18" Type="http://schemas.openxmlformats.org/officeDocument/2006/relationships/image" Target="../media/image106.png"/><Relationship Id="rId3" Type="http://schemas.openxmlformats.org/officeDocument/2006/relationships/image" Target="../media/image123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8.png"/><Relationship Id="rId17" Type="http://schemas.openxmlformats.org/officeDocument/2006/relationships/image" Target="../media/image120.png"/><Relationship Id="rId2" Type="http://schemas.openxmlformats.org/officeDocument/2006/relationships/image" Target="../media/image122.png"/><Relationship Id="rId16" Type="http://schemas.openxmlformats.org/officeDocument/2006/relationships/image" Target="../media/image104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7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6.png"/><Relationship Id="rId19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5.png"/><Relationship Id="rId14" Type="http://schemas.openxmlformats.org/officeDocument/2006/relationships/image" Target="../media/image113.png"/><Relationship Id="rId22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E70CE-EF66-47BD-9108-3A69279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3" y="2516482"/>
            <a:ext cx="494596" cy="4376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04CEEF2-3EE0-4E4E-A9DA-0C6600D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18" y="4718236"/>
            <a:ext cx="496559" cy="441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18A7-A301-4431-81A6-6D8B7E5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78" y="1781846"/>
            <a:ext cx="657092" cy="607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316F3B-E421-464F-9373-18562B57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8" y="4157583"/>
            <a:ext cx="700898" cy="60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94DA01-A86E-4E11-A3A4-488FD98B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755" y="1585227"/>
            <a:ext cx="516367" cy="499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157772-214B-4B46-A678-6B5B5C374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79" y="5570278"/>
            <a:ext cx="528156" cy="49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5D30C2-2C2A-4976-A6DA-5AE5F638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64" y="3513376"/>
            <a:ext cx="484788" cy="5402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1E92A5-E787-494E-A171-F9D19378F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17" y="3063021"/>
            <a:ext cx="699141" cy="3952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807E92-36BC-43DD-B8DE-713DDABD0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859" y="4126193"/>
            <a:ext cx="697644" cy="39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0C4883-F28B-4ECE-8232-2D533189E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169" y="2033623"/>
            <a:ext cx="333851" cy="360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6458C0-F206-403D-A891-DE22C8514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51" y="5157721"/>
            <a:ext cx="347325" cy="3548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438583-AC16-4148-9EE2-57549AF4D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095" y="1750168"/>
            <a:ext cx="263488" cy="238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F16936-4BA2-408E-BB8B-8D7F3A225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285" y="5565596"/>
            <a:ext cx="279956" cy="239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0ACC12-E6F3-4FC0-B3CA-CC89CD727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68" y="2505045"/>
            <a:ext cx="305406" cy="227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86701E-BEBD-46C8-92DD-89B3E7117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5372" y="4865979"/>
            <a:ext cx="306903" cy="22606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07D9140-E948-4E10-A7B8-289122FBC40F}"/>
              </a:ext>
            </a:extLst>
          </p:cNvPr>
          <p:cNvSpPr/>
          <p:nvPr/>
        </p:nvSpPr>
        <p:spPr>
          <a:xfrm>
            <a:off x="2145453" y="4944415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69F40-DF04-4C27-B2F2-7B6D1D87187A}"/>
              </a:ext>
            </a:extLst>
          </p:cNvPr>
          <p:cNvSpPr/>
          <p:nvPr/>
        </p:nvSpPr>
        <p:spPr>
          <a:xfrm>
            <a:off x="2116571" y="26069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95B178-C0BF-46A6-AD40-27A1BDA50894}"/>
              </a:ext>
            </a:extLst>
          </p:cNvPr>
          <p:cNvSpPr/>
          <p:nvPr/>
        </p:nvSpPr>
        <p:spPr>
          <a:xfrm>
            <a:off x="4554398" y="20655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49165-934B-47A5-A523-19592CF1936B}"/>
              </a:ext>
            </a:extLst>
          </p:cNvPr>
          <p:cNvSpPr/>
          <p:nvPr/>
        </p:nvSpPr>
        <p:spPr>
          <a:xfrm>
            <a:off x="4632881" y="4157942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9E5F6-520B-439E-9D2B-5B8E9C749C21}"/>
              </a:ext>
            </a:extLst>
          </p:cNvPr>
          <p:cNvSpPr/>
          <p:nvPr/>
        </p:nvSpPr>
        <p:spPr>
          <a:xfrm>
            <a:off x="4678599" y="544529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4993DB-43A8-448B-B8B8-FB57E4C71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0116" y="4255138"/>
            <a:ext cx="257148" cy="2423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31090C-1EAC-4280-9E02-A3822D1D1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164" y="3101342"/>
            <a:ext cx="263059" cy="23202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D2021CC-0EEB-48D5-A0A8-C7ED1BEFD499}"/>
              </a:ext>
            </a:extLst>
          </p:cNvPr>
          <p:cNvSpPr/>
          <p:nvPr/>
        </p:nvSpPr>
        <p:spPr>
          <a:xfrm>
            <a:off x="4647975" y="3356226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05A587-A743-431E-A43E-E85BF9C6B95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2162289" y="2088437"/>
            <a:ext cx="2392108" cy="541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2A8BE-B6AD-470F-817E-68EA640E8D68}"/>
              </a:ext>
            </a:extLst>
          </p:cNvPr>
          <p:cNvCxnSpPr>
            <a:cxnSpLocks/>
            <a:stCxn id="44" idx="5"/>
            <a:endCxn id="50" idx="6"/>
          </p:cNvCxnSpPr>
          <p:nvPr/>
        </p:nvCxnSpPr>
        <p:spPr>
          <a:xfrm>
            <a:off x="2155595" y="2645953"/>
            <a:ext cx="2538099" cy="73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38789-7ED5-408E-B216-2F879250C832}"/>
              </a:ext>
            </a:extLst>
          </p:cNvPr>
          <p:cNvCxnSpPr>
            <a:cxnSpLocks/>
            <a:stCxn id="43" idx="7"/>
            <a:endCxn id="46" idx="5"/>
          </p:cNvCxnSpPr>
          <p:nvPr/>
        </p:nvCxnSpPr>
        <p:spPr>
          <a:xfrm flipV="1">
            <a:off x="2184476" y="4196965"/>
            <a:ext cx="2487428" cy="75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CE48D-9C81-44E8-8C27-4C0D775DC915}"/>
              </a:ext>
            </a:extLst>
          </p:cNvPr>
          <p:cNvCxnSpPr>
            <a:cxnSpLocks/>
            <a:stCxn id="43" idx="5"/>
            <a:endCxn id="47" idx="6"/>
          </p:cNvCxnSpPr>
          <p:nvPr/>
        </p:nvCxnSpPr>
        <p:spPr>
          <a:xfrm>
            <a:off x="2184476" y="4983438"/>
            <a:ext cx="2539842" cy="484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523CBBD-4664-43EB-B9D1-00714F5E7624}"/>
              </a:ext>
            </a:extLst>
          </p:cNvPr>
          <p:cNvSpPr/>
          <p:nvPr/>
        </p:nvSpPr>
        <p:spPr>
          <a:xfrm>
            <a:off x="8058655" y="220732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C8B0D-474B-4B54-B9DB-47384BEA6FD5}"/>
              </a:ext>
            </a:extLst>
          </p:cNvPr>
          <p:cNvSpPr/>
          <p:nvPr/>
        </p:nvSpPr>
        <p:spPr>
          <a:xfrm>
            <a:off x="8073115" y="529498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ADA43B-F160-49BB-A0F2-DC413DDB8E06}"/>
              </a:ext>
            </a:extLst>
          </p:cNvPr>
          <p:cNvSpPr/>
          <p:nvPr/>
        </p:nvSpPr>
        <p:spPr>
          <a:xfrm>
            <a:off x="8036867" y="323777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538707-7F65-4F26-A8FA-9740EB23D043}"/>
              </a:ext>
            </a:extLst>
          </p:cNvPr>
          <p:cNvSpPr/>
          <p:nvPr/>
        </p:nvSpPr>
        <p:spPr>
          <a:xfrm>
            <a:off x="8050256" y="435457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E0EAAB-4172-48EB-98A7-7E18B601C4D5}"/>
              </a:ext>
            </a:extLst>
          </p:cNvPr>
          <p:cNvCxnSpPr>
            <a:cxnSpLocks/>
            <a:stCxn id="45" idx="6"/>
            <a:endCxn id="64" idx="1"/>
          </p:cNvCxnSpPr>
          <p:nvPr/>
        </p:nvCxnSpPr>
        <p:spPr>
          <a:xfrm>
            <a:off x="4600116" y="2088436"/>
            <a:ext cx="3465233" cy="12558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F2D13-DF31-4FA6-85AA-B63E283E4FA2}"/>
              </a:ext>
            </a:extLst>
          </p:cNvPr>
          <p:cNvCxnSpPr>
            <a:stCxn id="50" idx="5"/>
            <a:endCxn id="64" idx="4"/>
          </p:cNvCxnSpPr>
          <p:nvPr/>
        </p:nvCxnSpPr>
        <p:spPr>
          <a:xfrm flipV="1">
            <a:off x="4686998" y="2253047"/>
            <a:ext cx="3394516" cy="114220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FC63F4-802C-4AD6-8FCD-45B413F0808A}"/>
              </a:ext>
            </a:extLst>
          </p:cNvPr>
          <p:cNvCxnSpPr>
            <a:stCxn id="46" idx="5"/>
            <a:endCxn id="65" idx="6"/>
          </p:cNvCxnSpPr>
          <p:nvPr/>
        </p:nvCxnSpPr>
        <p:spPr>
          <a:xfrm>
            <a:off x="4671904" y="4196965"/>
            <a:ext cx="3446930" cy="112088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1C33A7-FAAD-4C7B-A6F8-B06D143DA1BA}"/>
              </a:ext>
            </a:extLst>
          </p:cNvPr>
          <p:cNvCxnSpPr>
            <a:stCxn id="47" idx="6"/>
            <a:endCxn id="65" idx="6"/>
          </p:cNvCxnSpPr>
          <p:nvPr/>
        </p:nvCxnSpPr>
        <p:spPr>
          <a:xfrm flipV="1">
            <a:off x="4724318" y="5317847"/>
            <a:ext cx="3394516" cy="15031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2DD62-AAC2-45AA-917D-9270C6AF158C}"/>
              </a:ext>
            </a:extLst>
          </p:cNvPr>
          <p:cNvCxnSpPr>
            <a:cxnSpLocks/>
            <a:stCxn id="151" idx="5"/>
            <a:endCxn id="78" idx="1"/>
          </p:cNvCxnSpPr>
          <p:nvPr/>
        </p:nvCxnSpPr>
        <p:spPr>
          <a:xfrm>
            <a:off x="6175693" y="2354447"/>
            <a:ext cx="1867869" cy="89002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609B7B-AECE-40B9-ADF9-B3114F82FC82}"/>
              </a:ext>
            </a:extLst>
          </p:cNvPr>
          <p:cNvCxnSpPr>
            <a:cxnSpLocks/>
            <a:stCxn id="46" idx="5"/>
            <a:endCxn id="78" idx="5"/>
          </p:cNvCxnSpPr>
          <p:nvPr/>
        </p:nvCxnSpPr>
        <p:spPr>
          <a:xfrm flipV="1">
            <a:off x="4671904" y="3276803"/>
            <a:ext cx="3403986" cy="92016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6625AC-CA29-4C48-A163-76671EFB4891}"/>
              </a:ext>
            </a:extLst>
          </p:cNvPr>
          <p:cNvCxnSpPr>
            <a:cxnSpLocks/>
            <a:stCxn id="20" idx="7"/>
            <a:endCxn id="79" idx="4"/>
          </p:cNvCxnSpPr>
          <p:nvPr/>
        </p:nvCxnSpPr>
        <p:spPr>
          <a:xfrm flipV="1">
            <a:off x="6184125" y="4400290"/>
            <a:ext cx="1888991" cy="88387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B382E-0B44-49D1-A672-40360E794257}"/>
              </a:ext>
            </a:extLst>
          </p:cNvPr>
          <p:cNvCxnSpPr>
            <a:cxnSpLocks/>
            <a:stCxn id="50" idx="7"/>
            <a:endCxn id="79" idx="0"/>
          </p:cNvCxnSpPr>
          <p:nvPr/>
        </p:nvCxnSpPr>
        <p:spPr>
          <a:xfrm>
            <a:off x="4686999" y="3362920"/>
            <a:ext cx="3386117" cy="9916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1F006F-4692-48CD-9DBB-8EAE7281384E}"/>
              </a:ext>
            </a:extLst>
          </p:cNvPr>
          <p:cNvCxnSpPr>
            <a:cxnSpLocks/>
          </p:cNvCxnSpPr>
          <p:nvPr/>
        </p:nvCxnSpPr>
        <p:spPr>
          <a:xfrm>
            <a:off x="9166203" y="3754824"/>
            <a:ext cx="148356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D6E164-7A4A-48D1-A98A-93778DA19147}"/>
              </a:ext>
            </a:extLst>
          </p:cNvPr>
          <p:cNvSpPr txBox="1"/>
          <p:nvPr/>
        </p:nvSpPr>
        <p:spPr>
          <a:xfrm>
            <a:off x="9109531" y="2588273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1</a:t>
            </a:r>
            <a:endParaRPr lang="en-US" sz="2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8DA45-F306-4544-8E7D-45D635FADDEF}"/>
              </a:ext>
            </a:extLst>
          </p:cNvPr>
          <p:cNvSpPr txBox="1"/>
          <p:nvPr/>
        </p:nvSpPr>
        <p:spPr>
          <a:xfrm>
            <a:off x="9109531" y="4389060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2</a:t>
            </a:r>
            <a:endParaRPr lang="en-US" sz="2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A30337C-4A0D-4325-A75D-F575A864F234}"/>
              </a:ext>
            </a:extLst>
          </p:cNvPr>
          <p:cNvSpPr txBox="1"/>
          <p:nvPr/>
        </p:nvSpPr>
        <p:spPr>
          <a:xfrm>
            <a:off x="3019564" y="684771"/>
            <a:ext cx="1326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Encoder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18B92B-6155-49D6-8B4B-045C9C56814D}"/>
              </a:ext>
            </a:extLst>
          </p:cNvPr>
          <p:cNvCxnSpPr>
            <a:cxnSpLocks/>
          </p:cNvCxnSpPr>
          <p:nvPr/>
        </p:nvCxnSpPr>
        <p:spPr>
          <a:xfrm>
            <a:off x="5080339" y="587229"/>
            <a:ext cx="0" cy="486562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83DD0-BC5B-4D14-A439-A03DE38294EC}"/>
              </a:ext>
            </a:extLst>
          </p:cNvPr>
          <p:cNvSpPr txBox="1"/>
          <p:nvPr/>
        </p:nvSpPr>
        <p:spPr>
          <a:xfrm>
            <a:off x="5814394" y="684771"/>
            <a:ext cx="1346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6E59B2-C500-4C0A-8CBB-E834535C234E}"/>
              </a:ext>
            </a:extLst>
          </p:cNvPr>
          <p:cNvSpPr/>
          <p:nvPr/>
        </p:nvSpPr>
        <p:spPr>
          <a:xfrm>
            <a:off x="3730690" y="1212300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D8C6C38-2196-4337-A8A6-B40E36FD2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367" y="4192401"/>
            <a:ext cx="417052" cy="3933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430B61-AB33-4078-9D4E-FC97DB686C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8187" y="5321806"/>
            <a:ext cx="408575" cy="38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882A87-8E2D-4312-B37A-2A6D6593E9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900" y="3067248"/>
            <a:ext cx="432310" cy="398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0B4C825-F07D-4AFC-B239-255CCAA916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1613" y="1907007"/>
            <a:ext cx="427224" cy="408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DAB184-B900-420B-BBDE-50608867534F}"/>
              </a:ext>
            </a:extLst>
          </p:cNvPr>
          <p:cNvSpPr/>
          <p:nvPr/>
        </p:nvSpPr>
        <p:spPr>
          <a:xfrm>
            <a:off x="3951215" y="2763886"/>
            <a:ext cx="2209836" cy="1999444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368099-7DF8-4223-8503-D0DD87C8A520}"/>
              </a:ext>
            </a:extLst>
          </p:cNvPr>
          <p:cNvSpPr/>
          <p:nvPr/>
        </p:nvSpPr>
        <p:spPr>
          <a:xfrm>
            <a:off x="3739122" y="5088205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FC29-1797-4C88-BCE3-BADFC327ED53}"/>
              </a:ext>
            </a:extLst>
          </p:cNvPr>
          <p:cNvSpPr/>
          <p:nvPr/>
        </p:nvSpPr>
        <p:spPr>
          <a:xfrm>
            <a:off x="1311847" y="1410901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6BDCD-73C5-42E9-B5BD-5145508F19D1}"/>
              </a:ext>
            </a:extLst>
          </p:cNvPr>
          <p:cNvSpPr/>
          <p:nvPr/>
        </p:nvSpPr>
        <p:spPr>
          <a:xfrm>
            <a:off x="1311849" y="3762044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31F978-1F3A-486E-A490-489BF9D1D574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 rot="5400000">
            <a:off x="3958619" y="-96068"/>
            <a:ext cx="695964" cy="328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5D05-A71F-4C3B-9FB3-1007C17460A5}"/>
              </a:ext>
            </a:extLst>
          </p:cNvPr>
          <p:cNvGrpSpPr/>
          <p:nvPr/>
        </p:nvGrpSpPr>
        <p:grpSpPr>
          <a:xfrm>
            <a:off x="1669957" y="1895994"/>
            <a:ext cx="1985125" cy="688622"/>
            <a:chOff x="1276109" y="2122971"/>
            <a:chExt cx="1985125" cy="6886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78F692-6C7F-412B-AE50-19A8B0AC7B38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C60DC2-A6B5-4CA0-99B6-7139145E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F3F7F-8618-4CBF-A0FF-7EBC15686C21}"/>
              </a:ext>
            </a:extLst>
          </p:cNvPr>
          <p:cNvGrpSpPr/>
          <p:nvPr/>
        </p:nvGrpSpPr>
        <p:grpSpPr>
          <a:xfrm>
            <a:off x="8190296" y="1888653"/>
            <a:ext cx="2275764" cy="688622"/>
            <a:chOff x="4887557" y="2013914"/>
            <a:chExt cx="2275764" cy="688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032CB-7AE1-451E-9BA8-B0BF56462003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EB52FA-D5C8-439C-A7E0-26570092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9DE78-FDDD-43A2-A46D-DB3513CF0584}"/>
              </a:ext>
            </a:extLst>
          </p:cNvPr>
          <p:cNvGrpSpPr/>
          <p:nvPr/>
        </p:nvGrpSpPr>
        <p:grpSpPr>
          <a:xfrm>
            <a:off x="4426157" y="1888653"/>
            <a:ext cx="3049048" cy="688622"/>
            <a:chOff x="3888647" y="4117112"/>
            <a:chExt cx="3049048" cy="6886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0BF7D-3E74-47BA-B0EA-1E854AB56A06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441AD0A-FD66-4C71-8975-1BD82A81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BA621-4C8A-420E-BCF4-4EDA440817FE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5950681" y="1200030"/>
            <a:ext cx="0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A7B04B-5614-4F3E-8D69-9679335992B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rot="16200000" flipH="1">
            <a:off x="7295118" y="-144408"/>
            <a:ext cx="688623" cy="3377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E13D0-8D9C-4D27-AB65-8E5EBC4ADEA1}"/>
              </a:ext>
            </a:extLst>
          </p:cNvPr>
          <p:cNvGrpSpPr/>
          <p:nvPr/>
        </p:nvGrpSpPr>
        <p:grpSpPr>
          <a:xfrm>
            <a:off x="8190296" y="4295819"/>
            <a:ext cx="2275764" cy="688622"/>
            <a:chOff x="4887557" y="2013914"/>
            <a:chExt cx="2275764" cy="6886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75DB30-6F39-4F15-9C76-FB5558D8BBB5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C1C75B-2745-47A3-89C9-ED61F1F6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516BA-FFBA-4FA0-8C9B-C4874C129C31}"/>
              </a:ext>
            </a:extLst>
          </p:cNvPr>
          <p:cNvGrpSpPr/>
          <p:nvPr/>
        </p:nvGrpSpPr>
        <p:grpSpPr>
          <a:xfrm>
            <a:off x="4426157" y="4295819"/>
            <a:ext cx="3049048" cy="688622"/>
            <a:chOff x="3888647" y="4117112"/>
            <a:chExt cx="3049048" cy="6886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FE9B5A-256C-4FAA-A07F-A1D464864C62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947882-C316-407C-9F32-A7111599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119A0E-649C-444B-BA42-084D7FC5E0DB}"/>
              </a:ext>
            </a:extLst>
          </p:cNvPr>
          <p:cNvGrpSpPr/>
          <p:nvPr/>
        </p:nvGrpSpPr>
        <p:grpSpPr>
          <a:xfrm>
            <a:off x="3748636" y="511408"/>
            <a:ext cx="4404089" cy="688622"/>
            <a:chOff x="3397540" y="695014"/>
            <a:chExt cx="4404089" cy="6886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49322C3-F4FF-4319-BA0A-979C1781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6607" y="844071"/>
              <a:ext cx="1975869" cy="43028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939C55-9084-47C3-928F-9F3D1B06D3FA}"/>
                </a:ext>
              </a:extLst>
            </p:cNvPr>
            <p:cNvSpPr/>
            <p:nvPr/>
          </p:nvSpPr>
          <p:spPr>
            <a:xfrm>
              <a:off x="3397540" y="695014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1941F-FFDA-4C47-8229-C1AA87E3C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694" y="767227"/>
              <a:ext cx="1775177" cy="58397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9392D7-3C46-4E45-9AEE-38D8B4771B5D}"/>
              </a:ext>
            </a:extLst>
          </p:cNvPr>
          <p:cNvGrpSpPr/>
          <p:nvPr/>
        </p:nvGrpSpPr>
        <p:grpSpPr>
          <a:xfrm>
            <a:off x="1669955" y="4295819"/>
            <a:ext cx="1985125" cy="688622"/>
            <a:chOff x="1276109" y="2122971"/>
            <a:chExt cx="1985125" cy="6886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CBFBB3E-F4F5-4DFA-8605-ED3266038E70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C23C434-5A90-4C30-8C60-245AF79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002135-0729-4BDF-97DD-5D3BCD806F84}"/>
              </a:ext>
            </a:extLst>
          </p:cNvPr>
          <p:cNvCxnSpPr>
            <a:stCxn id="5" idx="2"/>
            <a:endCxn id="83" idx="0"/>
          </p:cNvCxnSpPr>
          <p:nvPr/>
        </p:nvCxnSpPr>
        <p:spPr>
          <a:xfrm flipH="1">
            <a:off x="2662518" y="2584616"/>
            <a:ext cx="2" cy="1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663DCCF-312F-44D7-B9E8-0F8B3F47E902}"/>
              </a:ext>
            </a:extLst>
          </p:cNvPr>
          <p:cNvSpPr txBox="1"/>
          <p:nvPr/>
        </p:nvSpPr>
        <p:spPr>
          <a:xfrm>
            <a:off x="1754252" y="2800239"/>
            <a:ext cx="861774" cy="12877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sz="2200" b="1" dirty="0"/>
              <a:t>Gaussian</a:t>
            </a:r>
          </a:p>
          <a:p>
            <a:pPr algn="ctr"/>
            <a:r>
              <a:rPr lang="en-US" sz="2200" b="1" dirty="0"/>
              <a:t>Normalize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FF038E-BF79-4A83-930F-5B6F1AAAFD4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5950681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048385-5D98-4190-AC49-CFE007EEA0E7}"/>
              </a:ext>
            </a:extLst>
          </p:cNvPr>
          <p:cNvSpPr txBox="1"/>
          <p:nvPr/>
        </p:nvSpPr>
        <p:spPr>
          <a:xfrm>
            <a:off x="4287670" y="3127619"/>
            <a:ext cx="1897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Autoencoder  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GAN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5F05CD-AF68-4A6E-B056-BF97B533EE98}"/>
              </a:ext>
            </a:extLst>
          </p:cNvPr>
          <p:cNvCxnSpPr>
            <a:stCxn id="8" idx="2"/>
            <a:endCxn id="35" idx="0"/>
          </p:cNvCxnSpPr>
          <p:nvPr/>
        </p:nvCxnSpPr>
        <p:spPr>
          <a:xfrm>
            <a:off x="9328178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FB56D9-125D-4775-9CF0-372F0619BC30}"/>
              </a:ext>
            </a:extLst>
          </p:cNvPr>
          <p:cNvSpPr/>
          <p:nvPr/>
        </p:nvSpPr>
        <p:spPr>
          <a:xfrm>
            <a:off x="3756218" y="5471352"/>
            <a:ext cx="4404089" cy="6886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B9E34F8-F824-4047-A881-8BCA7D308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498" y="5618633"/>
            <a:ext cx="2669044" cy="43740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077EECC-2024-49FC-BCD6-C1324B2BD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751" y="5503743"/>
            <a:ext cx="988163" cy="62384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EF4B0E-99B6-48E6-AE62-EACC36D0D95C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>
            <a:off x="5950681" y="4984441"/>
            <a:ext cx="7582" cy="4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FB300B2-A197-4CB0-908C-9FB94133AE93}"/>
              </a:ext>
            </a:extLst>
          </p:cNvPr>
          <p:cNvCxnSpPr>
            <a:cxnSpLocks/>
            <a:stCxn id="35" idx="2"/>
            <a:endCxn id="106" idx="0"/>
          </p:cNvCxnSpPr>
          <p:nvPr/>
        </p:nvCxnSpPr>
        <p:spPr>
          <a:xfrm rot="5400000">
            <a:off x="7399766" y="3542939"/>
            <a:ext cx="486911" cy="336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0FF8245-97D4-4A01-8196-7E3397CDB11F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>
          <a:xfrm rot="16200000" flipH="1">
            <a:off x="4066935" y="3580023"/>
            <a:ext cx="486911" cy="3295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D11B1C2-D7A5-4AF5-B81F-EF192270B6D5}"/>
              </a:ext>
            </a:extLst>
          </p:cNvPr>
          <p:cNvSpPr txBox="1"/>
          <p:nvPr/>
        </p:nvSpPr>
        <p:spPr>
          <a:xfrm>
            <a:off x="4724835" y="4940866"/>
            <a:ext cx="106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Vocoder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729289-652B-4D5D-B9B2-D60CD905A132}"/>
              </a:ext>
            </a:extLst>
          </p:cNvPr>
          <p:cNvSpPr txBox="1"/>
          <p:nvPr/>
        </p:nvSpPr>
        <p:spPr>
          <a:xfrm>
            <a:off x="4097989" y="1216765"/>
            <a:ext cx="190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Speech analyzer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/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vert="eaVert"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Target</a:t>
                </a:r>
              </a:p>
              <a:p>
                <a:pPr algn="ctr"/>
                <a:r>
                  <a:rPr lang="en-US" dirty="0"/>
                  <a:t> Emotion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blipFill>
                <a:blip r:embed="rId9"/>
                <a:stretch>
                  <a:fillRect l="-4724" b="-535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/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Style vectors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of Target Emotion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blipFill>
                <a:blip r:embed="rId10"/>
                <a:stretch>
                  <a:fillRect l="-2353" t="-2459" r="-1765"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5D5C9-67A5-4289-AAC4-E62870571B9C}"/>
              </a:ext>
            </a:extLst>
          </p:cNvPr>
          <p:cNvCxnSpPr>
            <a:stCxn id="21" idx="1"/>
          </p:cNvCxnSpPr>
          <p:nvPr/>
        </p:nvCxnSpPr>
        <p:spPr>
          <a:xfrm flipH="1">
            <a:off x="5950680" y="3441587"/>
            <a:ext cx="600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004E3-FBAD-46C4-9E33-D6048677DB0E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662684" y="3433935"/>
            <a:ext cx="243303" cy="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0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8E471AD-7B28-4E01-A866-6300AEDF5D94}"/>
              </a:ext>
            </a:extLst>
          </p:cNvPr>
          <p:cNvGrpSpPr/>
          <p:nvPr/>
        </p:nvGrpSpPr>
        <p:grpSpPr>
          <a:xfrm>
            <a:off x="483902" y="740884"/>
            <a:ext cx="6341319" cy="2586275"/>
            <a:chOff x="69375" y="240352"/>
            <a:chExt cx="6221849" cy="2206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/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Content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blipFill>
                  <a:blip r:embed="rId2"/>
                  <a:stretch>
                    <a:fillRect l="-2466" t="-8333" r="-1644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2DAD85-1193-4058-BB80-E48E1978C78E}"/>
                </a:ext>
              </a:extLst>
            </p:cNvPr>
            <p:cNvGrpSpPr/>
            <p:nvPr/>
          </p:nvGrpSpPr>
          <p:grpSpPr>
            <a:xfrm>
              <a:off x="69375" y="559743"/>
              <a:ext cx="6221849" cy="1886978"/>
              <a:chOff x="818719" y="495891"/>
              <a:chExt cx="6221849" cy="188697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AFAA03-3BCE-402A-A029-CD2B28CA6C7E}"/>
                  </a:ext>
                </a:extLst>
              </p:cNvPr>
              <p:cNvGrpSpPr/>
              <p:nvPr/>
            </p:nvGrpSpPr>
            <p:grpSpPr>
              <a:xfrm>
                <a:off x="1467019" y="495891"/>
                <a:ext cx="1376298" cy="1591064"/>
                <a:chOff x="1786378" y="2053123"/>
                <a:chExt cx="1376298" cy="159106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720DBD-BC61-46E9-B4DA-66A2DDFCE11B}"/>
                    </a:ext>
                  </a:extLst>
                </p:cNvPr>
                <p:cNvSpPr txBox="1"/>
                <p:nvPr/>
              </p:nvSpPr>
              <p:spPr>
                <a:xfrm>
                  <a:off x="1786378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B15D1E-8593-4DBD-822A-E2172F3A9C6B}"/>
                    </a:ext>
                  </a:extLst>
                </p:cNvPr>
                <p:cNvSpPr txBox="1"/>
                <p:nvPr/>
              </p:nvSpPr>
              <p:spPr>
                <a:xfrm>
                  <a:off x="2248044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89E6FC-4EB4-4176-A185-E1AC5D793CC8}"/>
                    </a:ext>
                  </a:extLst>
                </p:cNvPr>
                <p:cNvSpPr txBox="1"/>
                <p:nvPr/>
              </p:nvSpPr>
              <p:spPr>
                <a:xfrm>
                  <a:off x="2709709" y="2053123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03BC2C6-3876-432B-AF6A-D6FEC977F6CC}"/>
                  </a:ext>
                </a:extLst>
              </p:cNvPr>
              <p:cNvGrpSpPr/>
              <p:nvPr/>
            </p:nvGrpSpPr>
            <p:grpSpPr>
              <a:xfrm>
                <a:off x="3143765" y="495892"/>
                <a:ext cx="1377876" cy="1593391"/>
                <a:chOff x="3870216" y="2053123"/>
                <a:chExt cx="1377876" cy="159339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787643-EF5F-4D76-AF2E-7F1BC0CCBCF3}"/>
                    </a:ext>
                  </a:extLst>
                </p:cNvPr>
                <p:cNvSpPr txBox="1"/>
                <p:nvPr/>
              </p:nvSpPr>
              <p:spPr>
                <a:xfrm>
                  <a:off x="3870216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5023F3-1577-483F-8F8D-FB09E1BEB27A}"/>
                    </a:ext>
                  </a:extLst>
                </p:cNvPr>
                <p:cNvSpPr txBox="1"/>
                <p:nvPr/>
              </p:nvSpPr>
              <p:spPr>
                <a:xfrm>
                  <a:off x="4331880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C0C313-2EFA-40C8-88D1-374EFDF9D3FB}"/>
                    </a:ext>
                  </a:extLst>
                </p:cNvPr>
                <p:cNvSpPr txBox="1"/>
                <p:nvPr/>
              </p:nvSpPr>
              <p:spPr>
                <a:xfrm>
                  <a:off x="4795125" y="2055451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Downsample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73" t="-5357" r="-1136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99" t="-5357" r="-1449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5A432B-0902-4C01-8E4E-F03B4C16B2AE}"/>
                  </a:ext>
                </a:extLst>
              </p:cNvPr>
              <p:cNvGrpSpPr/>
              <p:nvPr/>
            </p:nvGrpSpPr>
            <p:grpSpPr>
              <a:xfrm>
                <a:off x="4811810" y="495892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DAE0AD-D2AD-476A-A7BA-B8ACCEEC1785}"/>
                    </a:ext>
                  </a:extLst>
                </p:cNvPr>
                <p:cNvSpPr txBox="1"/>
                <p:nvPr/>
              </p:nvSpPr>
              <p:spPr>
                <a:xfrm>
                  <a:off x="6490943" y="2062051"/>
                  <a:ext cx="452967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24C26E8-66C2-4146-BE80-3723304072AB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35F007-3139-4610-8895-382B8ABA7CE5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E1F252-23F4-4F52-8252-1CAE37A80F49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5B479D-D962-401C-B487-6A571F9D2DE4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5F3A5C1-81C3-4102-A402-7774AA08E3A8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F552252-34A1-40C4-B03A-FC08B4D9A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719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407025E-EF8F-4ECC-AB0E-AD8919565D3E}"/>
                  </a:ext>
                </a:extLst>
              </p:cNvPr>
              <p:cNvCxnSpPr>
                <a:stCxn id="43" idx="3"/>
                <a:endCxn id="9" idx="1"/>
              </p:cNvCxnSpPr>
              <p:nvPr/>
            </p:nvCxnSpPr>
            <p:spPr>
              <a:xfrm>
                <a:off x="1166573" y="1291424"/>
                <a:ext cx="300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F4C48B3-EAF6-481D-9C82-11BE3DCF7427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2843316" y="1291423"/>
                <a:ext cx="3004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E7BD43-41DE-46AF-A3D4-9A6B5759BE0D}"/>
                  </a:ext>
                </a:extLst>
              </p:cNvPr>
              <p:cNvCxnSpPr>
                <a:stCxn id="19" idx="3"/>
                <a:endCxn id="33" idx="1"/>
              </p:cNvCxnSpPr>
              <p:nvPr/>
            </p:nvCxnSpPr>
            <p:spPr>
              <a:xfrm>
                <a:off x="4521642" y="1293752"/>
                <a:ext cx="290168" cy="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C9056D2-D151-4928-8356-58441A114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714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0757812-DE50-4B80-9CC8-0F5B937E3CE3}"/>
                  </a:ext>
                </a:extLst>
              </p:cNvPr>
              <p:cNvCxnSpPr>
                <a:cxnSpLocks/>
                <a:stCxn id="32" idx="3"/>
                <a:endCxn id="51" idx="1"/>
              </p:cNvCxnSpPr>
              <p:nvPr/>
            </p:nvCxnSpPr>
            <p:spPr>
              <a:xfrm flipV="1">
                <a:off x="6385070" y="1291424"/>
                <a:ext cx="307645" cy="4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4A8291-9558-487C-B0B9-A735A0EDBAFF}"/>
              </a:ext>
            </a:extLst>
          </p:cNvPr>
          <p:cNvGrpSpPr/>
          <p:nvPr/>
        </p:nvGrpSpPr>
        <p:grpSpPr>
          <a:xfrm>
            <a:off x="4666919" y="3687911"/>
            <a:ext cx="6028776" cy="2656019"/>
            <a:chOff x="5635726" y="2824789"/>
            <a:chExt cx="6028776" cy="2275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/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Decoder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47" t="-8451" r="-3226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637DC6-95FD-49A9-9E9F-4586CB0C0B9D}"/>
                </a:ext>
              </a:extLst>
            </p:cNvPr>
            <p:cNvGrpSpPr/>
            <p:nvPr/>
          </p:nvGrpSpPr>
          <p:grpSpPr>
            <a:xfrm>
              <a:off x="5635726" y="3163397"/>
              <a:ext cx="6028776" cy="1936961"/>
              <a:chOff x="803468" y="2846636"/>
              <a:chExt cx="6028776" cy="193696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41743C-E16C-414F-9F08-9C65CA5193F0}"/>
                  </a:ext>
                </a:extLst>
              </p:cNvPr>
              <p:cNvGrpSpPr/>
              <p:nvPr/>
            </p:nvGrpSpPr>
            <p:grpSpPr>
              <a:xfrm>
                <a:off x="1422268" y="2848726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291722F-C635-4AEF-B855-B8D41FCD6227}"/>
                    </a:ext>
                  </a:extLst>
                </p:cNvPr>
                <p:cNvSpPr txBox="1"/>
                <p:nvPr/>
              </p:nvSpPr>
              <p:spPr>
                <a:xfrm>
                  <a:off x="6482245" y="2062051"/>
                  <a:ext cx="461665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35C87C6-89E9-4EEE-8513-DCD71628168D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39EA57-1F1E-4D02-8771-0EBFB9FEB738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4D75D44-8ADE-464D-9A51-FE04820CA391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92EC1EE-FC5C-479D-B4EE-E8A97E62297D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0885807-6FDB-4BBB-BF32-71E0F9382F56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Upsample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1" t="-4615" r="-1345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D50E697-7D15-4FDD-842D-9611F7ED3AB5}"/>
                  </a:ext>
                </a:extLst>
              </p:cNvPr>
              <p:cNvGrpSpPr/>
              <p:nvPr/>
            </p:nvGrpSpPr>
            <p:grpSpPr>
              <a:xfrm>
                <a:off x="3280302" y="2846637"/>
                <a:ext cx="1832627" cy="1593500"/>
                <a:chOff x="4536830" y="3592824"/>
                <a:chExt cx="1832627" cy="159350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3384E10-F7EC-43EB-8029-2B2783069145}"/>
                    </a:ext>
                  </a:extLst>
                </p:cNvPr>
                <p:cNvSpPr txBox="1"/>
                <p:nvPr/>
              </p:nvSpPr>
              <p:spPr>
                <a:xfrm>
                  <a:off x="4536830" y="3595261"/>
                  <a:ext cx="461665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0236C7A-5C2B-4ED9-AACA-22F973FA0947}"/>
                    </a:ext>
                  </a:extLst>
                </p:cNvPr>
                <p:cNvSpPr txBox="1"/>
                <p:nvPr/>
              </p:nvSpPr>
              <p:spPr>
                <a:xfrm>
                  <a:off x="4998495" y="3595260"/>
                  <a:ext cx="461665" cy="1591063"/>
                </a:xfrm>
                <a:prstGeom prst="rect">
                  <a:avLst/>
                </a:prstGeom>
                <a:solidFill>
                  <a:srgbClr val="7030A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Pixel Shuffler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08363C-5ED9-4ECA-A72C-6F1EEF86F43B}"/>
                    </a:ext>
                  </a:extLst>
                </p:cNvPr>
                <p:cNvSpPr txBox="1"/>
                <p:nvPr/>
              </p:nvSpPr>
              <p:spPr>
                <a:xfrm>
                  <a:off x="5907792" y="3592824"/>
                  <a:ext cx="461665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AE00AF3-FC36-4246-B7FA-C3FF82880A97}"/>
                    </a:ext>
                  </a:extLst>
                </p:cNvPr>
                <p:cNvSpPr txBox="1"/>
                <p:nvPr/>
              </p:nvSpPr>
              <p:spPr>
                <a:xfrm>
                  <a:off x="5460160" y="3592824"/>
                  <a:ext cx="461665" cy="1591063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AdaIN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52F32D-0C87-4A77-B44A-8B9F10A37D3B}"/>
                  </a:ext>
                </a:extLst>
              </p:cNvPr>
              <p:cNvSpPr txBox="1"/>
              <p:nvPr/>
            </p:nvSpPr>
            <p:spPr>
              <a:xfrm>
                <a:off x="5402521" y="2846636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conv1d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AdaResblock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23" t="-4615" r="-1154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44A81CB-DDB8-4126-ABFB-89E20FE68BAE}"/>
                  </a:ext>
                </a:extLst>
              </p:cNvPr>
              <p:cNvCxnSpPr>
                <a:cxnSpLocks/>
                <a:stCxn id="76" idx="3"/>
                <a:endCxn id="58" idx="1"/>
              </p:cNvCxnSpPr>
              <p:nvPr/>
            </p:nvCxnSpPr>
            <p:spPr>
              <a:xfrm flipV="1">
                <a:off x="1156439" y="3646885"/>
                <a:ext cx="265829" cy="1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B63F2D-5007-4607-A3C5-14236475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85" y="3395735"/>
                <a:ext cx="347854" cy="505969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C487AA40-5EC5-4F72-8BEA-284264B55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468" y="2908083"/>
                <a:ext cx="394851" cy="465508"/>
              </a:xfrm>
              <a:prstGeom prst="rect">
                <a:avLst/>
              </a:prstGeom>
            </p:spPr>
          </p:pic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9B53C18-5E31-430D-BE28-986E140ADC87}"/>
                  </a:ext>
                </a:extLst>
              </p:cNvPr>
              <p:cNvCxnSpPr>
                <a:cxnSpLocks/>
                <a:stCxn id="79" idx="0"/>
                <a:endCxn id="59" idx="0"/>
              </p:cNvCxnSpPr>
              <p:nvPr/>
            </p:nvCxnSpPr>
            <p:spPr>
              <a:xfrm rot="5400000" flipH="1" flipV="1">
                <a:off x="1348212" y="2503245"/>
                <a:ext cx="57520" cy="752156"/>
              </a:xfrm>
              <a:prstGeom prst="bentConnector3">
                <a:avLst>
                  <a:gd name="adj1" fmla="val 4974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0A43FAF9-F317-4801-BBC8-D0B021C357CF}"/>
                  </a:ext>
                </a:extLst>
              </p:cNvPr>
              <p:cNvCxnSpPr>
                <a:cxnSpLocks/>
                <a:stCxn id="79" idx="0"/>
                <a:endCxn id="62" idx="0"/>
              </p:cNvCxnSpPr>
              <p:nvPr/>
            </p:nvCxnSpPr>
            <p:spPr>
              <a:xfrm rot="5400000" flipH="1" flipV="1">
                <a:off x="1683279" y="2168178"/>
                <a:ext cx="57521" cy="1422291"/>
              </a:xfrm>
              <a:prstGeom prst="bentConnector3">
                <a:avLst>
                  <a:gd name="adj1" fmla="val 4974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C626A3F4-8D3F-4242-9B1E-279C357730EE}"/>
                  </a:ext>
                </a:extLst>
              </p:cNvPr>
              <p:cNvCxnSpPr>
                <a:cxnSpLocks/>
                <a:stCxn id="79" idx="0"/>
                <a:endCxn id="68" idx="0"/>
              </p:cNvCxnSpPr>
              <p:nvPr/>
            </p:nvCxnSpPr>
            <p:spPr>
              <a:xfrm rot="5400000" flipH="1" flipV="1">
                <a:off x="2686956" y="1160575"/>
                <a:ext cx="61446" cy="3433571"/>
              </a:xfrm>
              <a:prstGeom prst="bentConnector3">
                <a:avLst>
                  <a:gd name="adj1" fmla="val 47203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09AC64A-9458-402B-8EA6-7AF7C8852FBB}"/>
                  </a:ext>
                </a:extLst>
              </p:cNvPr>
              <p:cNvCxnSpPr>
                <a:stCxn id="57" idx="3"/>
                <a:endCxn id="64" idx="1"/>
              </p:cNvCxnSpPr>
              <p:nvPr/>
            </p:nvCxnSpPr>
            <p:spPr>
              <a:xfrm flipV="1">
                <a:off x="2995528" y="3644606"/>
                <a:ext cx="284774" cy="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9FF0616-6A12-4F57-B11A-AC8B9E545369}"/>
                  </a:ext>
                </a:extLst>
              </p:cNvPr>
              <p:cNvCxnSpPr>
                <a:stCxn id="66" idx="3"/>
                <a:endCxn id="69" idx="1"/>
              </p:cNvCxnSpPr>
              <p:nvPr/>
            </p:nvCxnSpPr>
            <p:spPr>
              <a:xfrm flipV="1">
                <a:off x="5112929" y="3642168"/>
                <a:ext cx="28959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2B9AEC4-DDAD-4F2E-AEF0-6721A75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2714" y="3448649"/>
                <a:ext cx="649530" cy="374452"/>
              </a:xfrm>
              <a:prstGeom prst="rect">
                <a:avLst/>
              </a:prstGeom>
            </p:spPr>
          </p:pic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3DD3A44-E630-4907-AA3E-25F3F1E53F60}"/>
                  </a:ext>
                </a:extLst>
              </p:cNvPr>
              <p:cNvCxnSpPr>
                <a:cxnSpLocks/>
                <a:stCxn id="69" idx="3"/>
                <a:endCxn id="121" idx="1"/>
              </p:cNvCxnSpPr>
              <p:nvPr/>
            </p:nvCxnSpPr>
            <p:spPr>
              <a:xfrm flipV="1">
                <a:off x="5864186" y="3635875"/>
                <a:ext cx="318528" cy="6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2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9E43090-C6C3-4050-80CE-26B9B308EB13}"/>
              </a:ext>
            </a:extLst>
          </p:cNvPr>
          <p:cNvGrpSpPr/>
          <p:nvPr/>
        </p:nvGrpSpPr>
        <p:grpSpPr>
          <a:xfrm>
            <a:off x="5184936" y="3429000"/>
            <a:ext cx="5968079" cy="2714479"/>
            <a:chOff x="4652486" y="4145857"/>
            <a:chExt cx="5968079" cy="2309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/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41" t="-8451" r="-2027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8A9704-274C-4AC6-BFA6-139B94543560}"/>
                </a:ext>
              </a:extLst>
            </p:cNvPr>
            <p:cNvSpPr txBox="1"/>
            <p:nvPr/>
          </p:nvSpPr>
          <p:spPr>
            <a:xfrm>
              <a:off x="5645705" y="4521064"/>
              <a:ext cx="461665" cy="15910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conv2d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7840E4-3E2E-4642-9E9F-8601600F59B0}"/>
                </a:ext>
              </a:extLst>
            </p:cNvPr>
            <p:cNvSpPr txBox="1"/>
            <p:nvPr/>
          </p:nvSpPr>
          <p:spPr>
            <a:xfrm>
              <a:off x="6107369" y="4521062"/>
              <a:ext cx="461665" cy="159106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D6EC79-7516-4EF7-BA0A-2769B33B416E}"/>
                </a:ext>
              </a:extLst>
            </p:cNvPr>
            <p:cNvGrpSpPr/>
            <p:nvPr/>
          </p:nvGrpSpPr>
          <p:grpSpPr>
            <a:xfrm>
              <a:off x="6851455" y="4518734"/>
              <a:ext cx="1386574" cy="1593391"/>
              <a:chOff x="3861518" y="2053123"/>
              <a:chExt cx="1386574" cy="159339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661AB-5772-4CF6-876E-4C0B5F281478}"/>
                  </a:ext>
                </a:extLst>
              </p:cNvPr>
              <p:cNvSpPr txBox="1"/>
              <p:nvPr/>
            </p:nvSpPr>
            <p:spPr>
              <a:xfrm>
                <a:off x="3861518" y="2053124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conv2d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23AE95-F265-4CE1-8B92-404B9FC29EB8}"/>
                  </a:ext>
                </a:extLst>
              </p:cNvPr>
              <p:cNvSpPr txBox="1"/>
              <p:nvPr/>
            </p:nvSpPr>
            <p:spPr>
              <a:xfrm>
                <a:off x="4323182" y="2053123"/>
                <a:ext cx="461665" cy="1591063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14A5D04-2105-4D72-85A1-CD7F6DDCA0F3}"/>
                  </a:ext>
                </a:extLst>
              </p:cNvPr>
              <p:cNvSpPr txBox="1"/>
              <p:nvPr/>
            </p:nvSpPr>
            <p:spPr>
              <a:xfrm>
                <a:off x="4786427" y="2055451"/>
                <a:ext cx="461665" cy="159106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GLU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/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3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2273" t="-4615" r="-1136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B8945C-410C-4FB9-91BC-30772FA0E57F}"/>
                </a:ext>
              </a:extLst>
            </p:cNvPr>
            <p:cNvCxnSpPr>
              <a:cxnSpLocks/>
              <a:stCxn id="82" idx="3"/>
              <a:endCxn id="66" idx="1"/>
            </p:cNvCxnSpPr>
            <p:nvPr/>
          </p:nvCxnSpPr>
          <p:spPr>
            <a:xfrm flipV="1">
              <a:off x="5302016" y="5316596"/>
              <a:ext cx="343689" cy="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7059A0-2BA1-4F20-A3F0-1346F3355EF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238029" y="5316594"/>
              <a:ext cx="290169" cy="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9AAF54-07E4-41AF-8A49-A2A767F0A622}"/>
                </a:ext>
              </a:extLst>
            </p:cNvPr>
            <p:cNvSpPr txBox="1"/>
            <p:nvPr/>
          </p:nvSpPr>
          <p:spPr>
            <a:xfrm>
              <a:off x="8528196" y="4525825"/>
              <a:ext cx="461665" cy="1591063"/>
            </a:xfrm>
            <a:prstGeom prst="rect">
              <a:avLst/>
            </a:prstGeom>
            <a:solidFill>
              <a:srgbClr val="00B0F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Fully Connected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603D0F-1422-4CF4-95E9-4D366332ED0A}"/>
                </a:ext>
              </a:extLst>
            </p:cNvPr>
            <p:cNvSpPr txBox="1"/>
            <p:nvPr/>
          </p:nvSpPr>
          <p:spPr>
            <a:xfrm>
              <a:off x="8982112" y="4525825"/>
              <a:ext cx="461665" cy="1591063"/>
            </a:xfrm>
            <a:prstGeom prst="rect">
              <a:avLst/>
            </a:prstGeom>
            <a:solidFill>
              <a:srgbClr val="FFFF0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Sigmoid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65BEF1-6AB5-48DF-8943-6A506569143E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 flipV="1">
              <a:off x="6569034" y="5314267"/>
              <a:ext cx="282421" cy="2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60AFE-1889-43D0-A4E6-C80937D23E45}"/>
                </a:ext>
              </a:extLst>
            </p:cNvPr>
            <p:cNvCxnSpPr>
              <a:cxnSpLocks/>
              <a:stCxn id="71" idx="3"/>
              <a:endCxn id="86" idx="1"/>
            </p:cNvCxnSpPr>
            <p:nvPr/>
          </p:nvCxnSpPr>
          <p:spPr>
            <a:xfrm flipV="1">
              <a:off x="9443777" y="5314267"/>
              <a:ext cx="345532" cy="7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C7EEB1F-DBE8-47CD-9E28-BE84AA34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486" y="5134130"/>
              <a:ext cx="649530" cy="37445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C7B886-A3B7-45C7-8679-374F19DC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9309" y="5152374"/>
              <a:ext cx="831256" cy="3237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042981-EE2B-486B-8597-C5EEA58F210D}"/>
              </a:ext>
            </a:extLst>
          </p:cNvPr>
          <p:cNvGrpSpPr/>
          <p:nvPr/>
        </p:nvGrpSpPr>
        <p:grpSpPr>
          <a:xfrm>
            <a:off x="610966" y="571269"/>
            <a:ext cx="5727235" cy="2645401"/>
            <a:chOff x="610966" y="571269"/>
            <a:chExt cx="5727235" cy="26454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E34C9-F12F-464F-B9F9-8F1287D936E0}"/>
                </a:ext>
              </a:extLst>
            </p:cNvPr>
            <p:cNvSpPr txBox="1"/>
            <p:nvPr/>
          </p:nvSpPr>
          <p:spPr>
            <a:xfrm>
              <a:off x="1260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AE649-69C5-4611-8779-3D091E9DEEBA}"/>
                </a:ext>
              </a:extLst>
            </p:cNvPr>
            <p:cNvSpPr txBox="1"/>
            <p:nvPr/>
          </p:nvSpPr>
          <p:spPr>
            <a:xfrm>
              <a:off x="1715116" y="1010108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01177-D268-4C6F-B68A-373783F2FC5C}"/>
                </a:ext>
              </a:extLst>
            </p:cNvPr>
            <p:cNvSpPr txBox="1"/>
            <p:nvPr/>
          </p:nvSpPr>
          <p:spPr>
            <a:xfrm>
              <a:off x="2468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FE149-11F1-4DA7-B209-558AA5294EE9}"/>
                </a:ext>
              </a:extLst>
            </p:cNvPr>
            <p:cNvSpPr txBox="1"/>
            <p:nvPr/>
          </p:nvSpPr>
          <p:spPr>
            <a:xfrm>
              <a:off x="2927943" y="1010107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/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2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887" t="-5357" r="-1132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0C6730-F850-4CFE-B1C8-CE50BA94FA1A}"/>
                </a:ext>
              </a:extLst>
            </p:cNvPr>
            <p:cNvCxnSpPr>
              <a:cxnSpLocks/>
              <a:stCxn id="90" idx="3"/>
              <a:endCxn id="25" idx="1"/>
            </p:cNvCxnSpPr>
            <p:nvPr/>
          </p:nvCxnSpPr>
          <p:spPr>
            <a:xfrm>
              <a:off x="958820" y="1944108"/>
              <a:ext cx="301709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177DF7-A300-4795-871C-F34C9F1A95A9}"/>
                </a:ext>
              </a:extLst>
            </p:cNvPr>
            <p:cNvCxnSpPr>
              <a:stCxn id="27" idx="3"/>
              <a:endCxn id="22" idx="1"/>
            </p:cNvCxnSpPr>
            <p:nvPr/>
          </p:nvCxnSpPr>
          <p:spPr>
            <a:xfrm>
              <a:off x="2176781" y="1944113"/>
              <a:ext cx="29174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A7AA84-7E0A-4AF6-AB00-3B7EB78BF458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5646601" y="1944108"/>
              <a:ext cx="2967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/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Style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blipFill>
                  <a:blip r:embed="rId7"/>
                  <a:stretch>
                    <a:fillRect l="-2857" t="-8333" r="-222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97E693-6929-4C6E-BCE9-5913D2F0878D}"/>
                </a:ext>
              </a:extLst>
            </p:cNvPr>
            <p:cNvSpPr txBox="1"/>
            <p:nvPr/>
          </p:nvSpPr>
          <p:spPr>
            <a:xfrm>
              <a:off x="3681357" y="1010107"/>
              <a:ext cx="461665" cy="1868009"/>
            </a:xfrm>
            <a:prstGeom prst="rect">
              <a:avLst/>
            </a:prstGeom>
            <a:solidFill>
              <a:srgbClr val="92D05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Avg Pooling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741F9C-27E7-44E1-94B7-E67F759C9E59}"/>
                </a:ext>
              </a:extLst>
            </p:cNvPr>
            <p:cNvSpPr txBox="1"/>
            <p:nvPr/>
          </p:nvSpPr>
          <p:spPr>
            <a:xfrm>
              <a:off x="4431522" y="1010106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4808C1-9F6A-47DE-B400-282818FA0DBB}"/>
                </a:ext>
              </a:extLst>
            </p:cNvPr>
            <p:cNvSpPr txBox="1"/>
            <p:nvPr/>
          </p:nvSpPr>
          <p:spPr>
            <a:xfrm>
              <a:off x="5184936" y="1010105"/>
              <a:ext cx="461665" cy="18680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MLP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11305-BEB8-46C8-BA9E-987CDD20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350" y="1670840"/>
              <a:ext cx="394851" cy="54653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C153C1-63DA-4789-B68E-CD20EE1F2397}"/>
                </a:ext>
              </a:extLst>
            </p:cNvPr>
            <p:cNvCxnSpPr>
              <a:stCxn id="24" idx="3"/>
              <a:endCxn id="31" idx="1"/>
            </p:cNvCxnSpPr>
            <p:nvPr/>
          </p:nvCxnSpPr>
          <p:spPr>
            <a:xfrm>
              <a:off x="3389608" y="1944112"/>
              <a:ext cx="29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293C74-1162-4199-B0F1-DC4FDDDC9693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 flipV="1">
              <a:off x="4143022" y="1944111"/>
              <a:ext cx="288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5FC41-82B5-43C8-BEDD-DF127F65228A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4893187" y="1944110"/>
              <a:ext cx="2917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89F0C2-7FF3-4C29-B9E6-B8ED70F6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966" y="1741193"/>
              <a:ext cx="347854" cy="405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2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625844"/>
              </p:ext>
            </p:extLst>
          </p:nvPr>
        </p:nvGraphicFramePr>
        <p:xfrm>
          <a:off x="3809291" y="2067330"/>
          <a:ext cx="4573418" cy="272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75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256CD-BDBB-40D2-83B7-A74C2F14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652986"/>
              </p:ext>
            </p:extLst>
          </p:nvPr>
        </p:nvGraphicFramePr>
        <p:xfrm>
          <a:off x="3809291" y="2715791"/>
          <a:ext cx="4573418" cy="1426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527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D0B2A-E236-4380-A2D7-85F7072F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34" y="0"/>
            <a:ext cx="20002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B5363-1614-4B08-BF55-84C5CF1F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" y="0"/>
            <a:ext cx="200025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7D76-A873-4613-A565-BBE6E79C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88" y="0"/>
            <a:ext cx="200025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3D38-7954-4E5D-95AC-567AA3022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38" y="0"/>
            <a:ext cx="20002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AEA5A-B259-4F4E-A72F-685D75C1E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809" y="0"/>
            <a:ext cx="200025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7FC9E2-5A65-497E-B77F-D5973DD3E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" y="2133600"/>
            <a:ext cx="200025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F5C16-DBED-461F-907D-7C32B8F7A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847" y="2133600"/>
            <a:ext cx="200025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00854-51F8-42CB-807A-AE93B4482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5518" y="2133600"/>
            <a:ext cx="4086225" cy="2543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5552B-5F09-46FA-9716-CED28F0877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9140" y="2162175"/>
            <a:ext cx="4010025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9DEA4-C924-4EBE-9C0D-21F73A38F7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895" y="4429223"/>
            <a:ext cx="3367903" cy="21301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0E0A1A-4ED8-4105-AFC3-50C919561C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1388" y="4380090"/>
            <a:ext cx="381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1E2BBA-A466-41A6-8932-3A076CB61F21}"/>
              </a:ext>
            </a:extLst>
          </p:cNvPr>
          <p:cNvGrpSpPr/>
          <p:nvPr/>
        </p:nvGrpSpPr>
        <p:grpSpPr>
          <a:xfrm>
            <a:off x="4587190" y="1533661"/>
            <a:ext cx="5411863" cy="3275493"/>
            <a:chOff x="4587190" y="1533661"/>
            <a:chExt cx="5411863" cy="327549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8E71E20-CE19-4DA5-AFC7-9B8B94748116}"/>
                </a:ext>
              </a:extLst>
            </p:cNvPr>
            <p:cNvGrpSpPr/>
            <p:nvPr/>
          </p:nvGrpSpPr>
          <p:grpSpPr>
            <a:xfrm>
              <a:off x="7503684" y="1742991"/>
              <a:ext cx="637592" cy="628260"/>
              <a:chOff x="7503684" y="1742991"/>
              <a:chExt cx="637592" cy="6282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A2BCFE-AF36-4877-A04C-C41B611656E4}"/>
                  </a:ext>
                </a:extLst>
              </p:cNvPr>
              <p:cNvSpPr/>
              <p:nvPr/>
            </p:nvSpPr>
            <p:spPr>
              <a:xfrm>
                <a:off x="7503684" y="1742991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EFB09F7-9C98-4595-8122-5400A6737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9460" y="1915089"/>
                <a:ext cx="350784" cy="37417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1CE829-D06B-4A1D-97E4-657D7D95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553" y="3046878"/>
              <a:ext cx="315376" cy="3514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61B6EE2-7E70-440C-82BC-8533AA918A79}"/>
                </a:ext>
              </a:extLst>
            </p:cNvPr>
            <p:cNvGrpSpPr/>
            <p:nvPr/>
          </p:nvGrpSpPr>
          <p:grpSpPr>
            <a:xfrm>
              <a:off x="8355284" y="2865164"/>
              <a:ext cx="637592" cy="628260"/>
              <a:chOff x="8355284" y="2865164"/>
              <a:chExt cx="637592" cy="62826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B58427D-3E25-41DD-A483-60A6A50F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2286" y="3026076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9FFECC-6D98-4C73-8DAC-4A7E8FA91ECD}"/>
                  </a:ext>
                </a:extLst>
              </p:cNvPr>
              <p:cNvSpPr/>
              <p:nvPr/>
            </p:nvSpPr>
            <p:spPr>
              <a:xfrm>
                <a:off x="8355284" y="2865164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F6C2E6-BA9E-4EB5-B281-18CD2E44EF57}"/>
                </a:ext>
              </a:extLst>
            </p:cNvPr>
            <p:cNvGrpSpPr/>
            <p:nvPr/>
          </p:nvGrpSpPr>
          <p:grpSpPr>
            <a:xfrm>
              <a:off x="7457029" y="4064605"/>
              <a:ext cx="637592" cy="628260"/>
              <a:chOff x="7457029" y="4064605"/>
              <a:chExt cx="637592" cy="62826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A89427-F56F-4EF1-A4A5-07AE69259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1722" y="4234971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61DAC82-9222-4E7F-94D4-9B4151BAF879}"/>
                  </a:ext>
                </a:extLst>
              </p:cNvPr>
              <p:cNvSpPr/>
              <p:nvPr/>
            </p:nvSpPr>
            <p:spPr>
              <a:xfrm>
                <a:off x="7457029" y="4064605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F683CBB-8FC3-4DB8-807A-B779790DDCDE}"/>
                </a:ext>
              </a:extLst>
            </p:cNvPr>
            <p:cNvGrpSpPr/>
            <p:nvPr/>
          </p:nvGrpSpPr>
          <p:grpSpPr>
            <a:xfrm>
              <a:off x="6077199" y="2116077"/>
              <a:ext cx="637592" cy="628260"/>
              <a:chOff x="6077199" y="2116077"/>
              <a:chExt cx="637592" cy="62826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40DE650-0E4D-45D9-B672-6A151CEFF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0603" y="2290389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9E469B-0DCC-4CDD-AC6C-BB8422E053FB}"/>
                  </a:ext>
                </a:extLst>
              </p:cNvPr>
              <p:cNvSpPr/>
              <p:nvPr/>
            </p:nvSpPr>
            <p:spPr>
              <a:xfrm>
                <a:off x="6077199" y="2116077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3B39A0C-4BD9-468F-B090-285CF8083768}"/>
                </a:ext>
              </a:extLst>
            </p:cNvPr>
            <p:cNvGrpSpPr/>
            <p:nvPr/>
          </p:nvGrpSpPr>
          <p:grpSpPr>
            <a:xfrm>
              <a:off x="6077435" y="3596027"/>
              <a:ext cx="637592" cy="628260"/>
              <a:chOff x="6077435" y="3596027"/>
              <a:chExt cx="637592" cy="62826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B2EE83-692D-46C5-AC1A-2C19E8E15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0839" y="3761480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006CD59-8F1D-40C4-B9DE-F219DB9E72FE}"/>
                  </a:ext>
                </a:extLst>
              </p:cNvPr>
              <p:cNvSpPr/>
              <p:nvPr/>
            </p:nvSpPr>
            <p:spPr>
              <a:xfrm>
                <a:off x="6077435" y="3596027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40F6EE-6400-4386-B329-7F3DD142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87190" y="3715808"/>
              <a:ext cx="364404" cy="3886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E1CB56-0BA2-43BB-831F-F78FCB45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7190" y="2235858"/>
              <a:ext cx="364404" cy="3886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C18048-A872-4C73-8F46-9C5EA375A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7190" y="1533661"/>
              <a:ext cx="744426" cy="46331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9B4A57-90C5-4596-A455-BE3A8D0F049D}"/>
                </a:ext>
              </a:extLst>
            </p:cNvPr>
            <p:cNvCxnSpPr>
              <a:stCxn id="17" idx="3"/>
              <a:endCxn id="14" idx="2"/>
            </p:cNvCxnSpPr>
            <p:nvPr/>
          </p:nvCxnSpPr>
          <p:spPr>
            <a:xfrm>
              <a:off x="4951594" y="2430207"/>
              <a:ext cx="1125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58BCBBA-227F-4EAA-8DD6-166B7041C4C8}"/>
                </a:ext>
              </a:extLst>
            </p:cNvPr>
            <p:cNvCxnSpPr>
              <a:stCxn id="16" idx="3"/>
              <a:endCxn id="15" idx="2"/>
            </p:cNvCxnSpPr>
            <p:nvPr/>
          </p:nvCxnSpPr>
          <p:spPr>
            <a:xfrm>
              <a:off x="4951594" y="3910157"/>
              <a:ext cx="1125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4B11260-AA34-4F9F-8789-67FEB3FB00FC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80" y="2430207"/>
              <a:ext cx="1613227" cy="580954"/>
            </a:xfrm>
            <a:prstGeom prst="bentConnector3">
              <a:avLst>
                <a:gd name="adj1" fmla="val -113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E943582C-CB90-40C6-AF9C-53C54FC1B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396" y="3388791"/>
              <a:ext cx="1609126" cy="521366"/>
            </a:xfrm>
            <a:prstGeom prst="bentConnector3">
              <a:avLst>
                <a:gd name="adj1" fmla="val -2306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14F2063-4993-4010-B907-E61EAE19123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rot="10800000">
              <a:off x="5331617" y="1765319"/>
              <a:ext cx="1791905" cy="1618693"/>
            </a:xfrm>
            <a:prstGeom prst="bentConnector3">
              <a:avLst>
                <a:gd name="adj1" fmla="val 12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4FB68E-CA7E-453E-B04D-78601254B88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395995" y="1765317"/>
              <a:ext cx="0" cy="35076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A588C2B-7448-4E8E-B7A6-D1AD82BF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87190" y="4338804"/>
              <a:ext cx="744426" cy="470350"/>
            </a:xfrm>
            <a:prstGeom prst="rect">
              <a:avLst/>
            </a:prstGeom>
          </p:spPr>
        </p:pic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1D8B19C7-FD90-469E-8030-C557ECEC884C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rot="10800000" flipV="1">
              <a:off x="5331617" y="3011161"/>
              <a:ext cx="1609391" cy="1562818"/>
            </a:xfrm>
            <a:prstGeom prst="bentConnector3">
              <a:avLst>
                <a:gd name="adj1" fmla="val -101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138A40-81F4-4AF3-A1FE-A0ABED262F7B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6395995" y="4224287"/>
              <a:ext cx="236" cy="3496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B2C2CA8-7CD9-4E9A-85BC-0736DB09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3070" y="1863762"/>
              <a:ext cx="1145983" cy="381427"/>
            </a:xfrm>
            <a:prstGeom prst="rect">
              <a:avLst/>
            </a:prstGeom>
          </p:spPr>
        </p:pic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82BA59A8-7F2B-4C38-AA70-445313A4D39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rot="5400000">
              <a:off x="8876639" y="2352095"/>
              <a:ext cx="943436" cy="71096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303471B-7F10-492C-9D08-E23136CDFA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03808" y="2696199"/>
              <a:ext cx="1900035" cy="492425"/>
            </a:xfrm>
            <a:prstGeom prst="bentConnector3">
              <a:avLst>
                <a:gd name="adj1" fmla="val 823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973EB29-BC49-42AF-A217-D4735CAAF1C2}"/>
                </a:ext>
              </a:extLst>
            </p:cNvPr>
            <p:cNvCxnSpPr>
              <a:stCxn id="113" idx="1"/>
              <a:endCxn id="5" idx="6"/>
            </p:cNvCxnSpPr>
            <p:nvPr/>
          </p:nvCxnSpPr>
          <p:spPr>
            <a:xfrm flipH="1">
              <a:off x="8141276" y="2054476"/>
              <a:ext cx="711794" cy="2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E5FFF97-7C08-4B31-BB08-63DD6DA5377F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39" y="2245189"/>
              <a:ext cx="0" cy="303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BC8ED06-1130-4511-AD1D-F4AF26E8F7BE}"/>
                </a:ext>
              </a:extLst>
            </p:cNvPr>
            <p:cNvCxnSpPr/>
            <p:nvPr/>
          </p:nvCxnSpPr>
          <p:spPr>
            <a:xfrm flipH="1">
              <a:off x="7806860" y="2548356"/>
              <a:ext cx="13184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0609802-53E4-4D8C-B507-5FC653FD05C7}"/>
                </a:ext>
              </a:extLst>
            </p:cNvPr>
            <p:cNvCxnSpPr>
              <a:cxnSpLocks/>
            </p:cNvCxnSpPr>
            <p:nvPr/>
          </p:nvCxnSpPr>
          <p:spPr>
            <a:xfrm>
              <a:off x="7805333" y="2548356"/>
              <a:ext cx="0" cy="653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72E281-4AA2-425C-96A3-AFDBB9F2369F}"/>
                </a:ext>
              </a:extLst>
            </p:cNvPr>
            <p:cNvSpPr/>
            <p:nvPr/>
          </p:nvSpPr>
          <p:spPr>
            <a:xfrm>
              <a:off x="6894392" y="2698143"/>
              <a:ext cx="1035698" cy="10263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61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F9A0F-2842-4826-A67B-255B9206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14500" cy="22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7AA84-95DA-4EAA-B7C0-83EC7361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63" y="0"/>
            <a:ext cx="171450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79507D-209C-4D91-A7DA-E2B22504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126" y="0"/>
            <a:ext cx="171450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707BE-4E73-4AE7-9FDF-0D22C0695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6" y="0"/>
            <a:ext cx="1714500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499DB-B223-4432-93D1-D28D4FB22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126" y="0"/>
            <a:ext cx="171450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A236C-A4A2-4817-A48E-AE3E385B4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90744"/>
            <a:ext cx="3752850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5094A-9CC5-42E4-9FE7-C6BB8F834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3438" y="2433594"/>
            <a:ext cx="37719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1BF37-2A95-4B77-8C0E-D34ED6308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4972" y="2228850"/>
            <a:ext cx="377190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CB4EF-E20F-4EAC-9A7F-021D2D12EE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24400"/>
            <a:ext cx="2381250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C8C54-04DC-4127-8FD6-55EED1ABB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2225" y="4719594"/>
            <a:ext cx="2381250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FA7C3-54AC-4A0D-97A9-1D001B3296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4088" y="4629151"/>
            <a:ext cx="238125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6E9EF-EAFB-4492-B01E-60A7A642F1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4972" y="4457700"/>
            <a:ext cx="2381250" cy="2381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30FE85-AC0E-46AE-B9F4-F1E0F03CAB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6222" y="4690382"/>
            <a:ext cx="19050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7B4328-527B-4026-B95E-265D930BE9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11872" y="166590"/>
            <a:ext cx="104775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ABC0B0-6027-41B7-B420-5637E123EC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17503" y="161925"/>
            <a:ext cx="1047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06779D8-2A01-447C-B09A-20BF01EB7C4C}"/>
              </a:ext>
            </a:extLst>
          </p:cNvPr>
          <p:cNvGrpSpPr/>
          <p:nvPr/>
        </p:nvGrpSpPr>
        <p:grpSpPr>
          <a:xfrm>
            <a:off x="8750387" y="1145613"/>
            <a:ext cx="2444621" cy="1520438"/>
            <a:chOff x="8304244" y="1159057"/>
            <a:chExt cx="2444621" cy="1520438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718F992-D16C-460D-8724-07852C1C79A0}"/>
                </a:ext>
              </a:extLst>
            </p:cNvPr>
            <p:cNvSpPr/>
            <p:nvPr/>
          </p:nvSpPr>
          <p:spPr>
            <a:xfrm>
              <a:off x="9050694" y="1159057"/>
              <a:ext cx="982528" cy="15204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E83135B-528D-4165-9547-2045B4904397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4" y="1919276"/>
              <a:ext cx="244462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C3229EA-0011-4EF0-BC19-9B4F7C7BC273}"/>
                </a:ext>
              </a:extLst>
            </p:cNvPr>
            <p:cNvCxnSpPr>
              <a:stCxn id="168" idx="2"/>
              <a:endCxn id="168" idx="6"/>
            </p:cNvCxnSpPr>
            <p:nvPr/>
          </p:nvCxnSpPr>
          <p:spPr>
            <a:xfrm>
              <a:off x="9050694" y="1919276"/>
              <a:ext cx="9825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9EC18035-C41E-42F3-B5A3-ED7FFC1C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7838" y="2053186"/>
              <a:ext cx="217432" cy="395331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D8C7A4A6-3B10-42FF-BC51-B473D68C3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7838" y="1404843"/>
              <a:ext cx="217432" cy="395331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5C71E6EC-B0D6-4266-A1BB-F2174DF4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1755" y="2371904"/>
              <a:ext cx="412437" cy="201243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7956AE90-F370-483A-8607-0D7B20EC5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8618" y="1213628"/>
              <a:ext cx="412437" cy="201243"/>
            </a:xfrm>
            <a:prstGeom prst="rect">
              <a:avLst/>
            </a:prstGeom>
          </p:spPr>
        </p:pic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26160EA-416E-4951-99B1-EE6339732EED}"/>
              </a:ext>
            </a:extLst>
          </p:cNvPr>
          <p:cNvGrpSpPr/>
          <p:nvPr/>
        </p:nvGrpSpPr>
        <p:grpSpPr>
          <a:xfrm>
            <a:off x="8639065" y="2992330"/>
            <a:ext cx="2695702" cy="2527654"/>
            <a:chOff x="7710017" y="2933047"/>
            <a:chExt cx="2695702" cy="2527654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BBE22AA-7473-42F4-95E5-C92FC4D06FDD}"/>
                </a:ext>
              </a:extLst>
            </p:cNvPr>
            <p:cNvSpPr/>
            <p:nvPr/>
          </p:nvSpPr>
          <p:spPr>
            <a:xfrm>
              <a:off x="8135827" y="3342621"/>
              <a:ext cx="1829734" cy="185756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entagon 201">
              <a:extLst>
                <a:ext uri="{FF2B5EF4-FFF2-40B4-BE49-F238E27FC236}">
                  <a16:creationId xmlns:a16="http://schemas.microsoft.com/office/drawing/2014/main" id="{E02F9FDE-898C-476E-99AF-86DB4C0B6F19}"/>
                </a:ext>
              </a:extLst>
            </p:cNvPr>
            <p:cNvSpPr/>
            <p:nvPr/>
          </p:nvSpPr>
          <p:spPr>
            <a:xfrm>
              <a:off x="9018037" y="4222564"/>
              <a:ext cx="65314" cy="67983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1197F4E-2AFE-4A22-A337-618760A65ABF}"/>
                </a:ext>
              </a:extLst>
            </p:cNvPr>
            <p:cNvCxnSpPr>
              <a:stCxn id="183" idx="0"/>
              <a:endCxn id="202" idx="0"/>
            </p:cNvCxnSpPr>
            <p:nvPr/>
          </p:nvCxnSpPr>
          <p:spPr>
            <a:xfrm>
              <a:off x="9050694" y="3342621"/>
              <a:ext cx="0" cy="879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E2C6B4-5401-4E97-8F75-ABAEB22DC741}"/>
                </a:ext>
              </a:extLst>
            </p:cNvPr>
            <p:cNvCxnSpPr>
              <a:cxnSpLocks/>
              <a:stCxn id="202" idx="5"/>
            </p:cNvCxnSpPr>
            <p:nvPr/>
          </p:nvCxnSpPr>
          <p:spPr>
            <a:xfrm flipV="1">
              <a:off x="9083351" y="4012406"/>
              <a:ext cx="849553" cy="236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A49C51-CDA2-4E48-9F95-1B5A9C7D69E7}"/>
                </a:ext>
              </a:extLst>
            </p:cNvPr>
            <p:cNvCxnSpPr>
              <a:cxnSpLocks/>
              <a:stCxn id="202" idx="1"/>
            </p:cNvCxnSpPr>
            <p:nvPr/>
          </p:nvCxnSpPr>
          <p:spPr>
            <a:xfrm flipH="1" flipV="1">
              <a:off x="8174831" y="4012406"/>
              <a:ext cx="843206" cy="236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0D38638-1827-418F-9131-CDD04D2C915B}"/>
                </a:ext>
              </a:extLst>
            </p:cNvPr>
            <p:cNvCxnSpPr>
              <a:cxnSpLocks/>
              <a:stCxn id="202" idx="2"/>
            </p:cNvCxnSpPr>
            <p:nvPr/>
          </p:nvCxnSpPr>
          <p:spPr>
            <a:xfrm flipH="1">
              <a:off x="8486622" y="4290547"/>
              <a:ext cx="543889" cy="7148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D6645C8-60B9-4355-87B8-5135E075AB92}"/>
                </a:ext>
              </a:extLst>
            </p:cNvPr>
            <p:cNvCxnSpPr>
              <a:cxnSpLocks/>
              <a:stCxn id="202" idx="4"/>
            </p:cNvCxnSpPr>
            <p:nvPr/>
          </p:nvCxnSpPr>
          <p:spPr>
            <a:xfrm>
              <a:off x="9070877" y="4290547"/>
              <a:ext cx="543889" cy="7148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D12290-FFDB-4821-8A5A-649D47E98005}"/>
                </a:ext>
              </a:extLst>
            </p:cNvPr>
            <p:cNvCxnSpPr/>
            <p:nvPr/>
          </p:nvCxnSpPr>
          <p:spPr>
            <a:xfrm>
              <a:off x="9050692" y="2933047"/>
              <a:ext cx="0" cy="43891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E906C6-1E9F-47BA-A754-CC960955D64A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9926318" y="3893341"/>
              <a:ext cx="427689" cy="1188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E1E7AA-D67E-43B1-8D7A-E5921410C6D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04288" y="4995404"/>
              <a:ext cx="274320" cy="360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BC7B276-3F26-4A24-91EF-1D57E32EDAB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747565" y="3889951"/>
              <a:ext cx="424494" cy="1188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3093FC1-B7B1-4374-97AE-A0B572DEFF9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217065" y="5000167"/>
              <a:ext cx="274320" cy="360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335687CB-0BC4-4350-ADD4-0A698B6F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370" y="3629469"/>
              <a:ext cx="217432" cy="39533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AE9E496E-829F-4F63-B472-D1AD93BB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8078" y="4266640"/>
              <a:ext cx="217432" cy="395331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8B5A50FF-9EFF-4C78-9CAB-7F9772BB0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6405" y="3195390"/>
              <a:ext cx="412437" cy="201243"/>
            </a:xfrm>
            <a:prstGeom prst="rect">
              <a:avLst/>
            </a:pr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D2B76BFC-9824-4114-9A38-FAE33D08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9081" y="3199750"/>
              <a:ext cx="412437" cy="201243"/>
            </a:xfrm>
            <a:prstGeom prst="rect">
              <a:avLst/>
            </a:pr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01A66021-0D2D-4E31-B1CE-D82FB0B31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93282" y="4496351"/>
              <a:ext cx="412437" cy="201243"/>
            </a:xfrm>
            <a:prstGeom prst="rect">
              <a:avLst/>
            </a:prstGeom>
          </p:spPr>
        </p:pic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AB9B7A82-E943-45E7-B847-7F84FBF6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0017" y="4491857"/>
              <a:ext cx="412437" cy="201243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EF70681B-1597-47CB-AA1F-D62BAAAB8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1618" y="5259458"/>
              <a:ext cx="412437" cy="201243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21AB105-8A2C-4AEB-B0E6-C24DA75C2571}"/>
              </a:ext>
            </a:extLst>
          </p:cNvPr>
          <p:cNvGrpSpPr/>
          <p:nvPr/>
        </p:nvGrpSpPr>
        <p:grpSpPr>
          <a:xfrm>
            <a:off x="1031261" y="1159057"/>
            <a:ext cx="7325266" cy="4370242"/>
            <a:chOff x="1031261" y="1159057"/>
            <a:chExt cx="7325266" cy="43702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BD555A-2713-4DB5-8F9A-FEF91DC9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0762" y="4121313"/>
              <a:ext cx="350795" cy="4560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D3796D-B1F3-40E3-86F3-09730B11E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0587" y="4153338"/>
              <a:ext cx="350795" cy="4560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D5D293-01A3-4FCC-B3B6-CC96B661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1261" y="1176826"/>
              <a:ext cx="350795" cy="4560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17621A-1C85-4939-B94F-613B34405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34435" y="5036152"/>
              <a:ext cx="767852" cy="4560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F66C9B-DA66-4ABB-BD5F-7B63FDEE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4836" y="5061572"/>
              <a:ext cx="771750" cy="4677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BA3B94-71F8-4409-A653-8F15F7C4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3856" y="5027581"/>
              <a:ext cx="771750" cy="48721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438A9-66C1-4C30-8A1D-00D4F574BCFE}"/>
                </a:ext>
              </a:extLst>
            </p:cNvPr>
            <p:cNvGrpSpPr/>
            <p:nvPr/>
          </p:nvGrpSpPr>
          <p:grpSpPr>
            <a:xfrm>
              <a:off x="1192712" y="3017127"/>
              <a:ext cx="712551" cy="696286"/>
              <a:chOff x="2258069" y="3185078"/>
              <a:chExt cx="712551" cy="6962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650E1E-055B-44B6-A4CF-7D30E2BC8E53}"/>
                  </a:ext>
                </a:extLst>
              </p:cNvPr>
              <p:cNvSpPr/>
              <p:nvPr/>
            </p:nvSpPr>
            <p:spPr>
              <a:xfrm>
                <a:off x="2258069" y="318507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CFD08F-6176-43EE-864C-7BF186446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0067" y="3305617"/>
                <a:ext cx="487215" cy="43654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2DC9394-6C87-487F-8D36-0665398263CF}"/>
                </a:ext>
              </a:extLst>
            </p:cNvPr>
            <p:cNvGrpSpPr/>
            <p:nvPr/>
          </p:nvGrpSpPr>
          <p:grpSpPr>
            <a:xfrm>
              <a:off x="2078161" y="3017127"/>
              <a:ext cx="712551" cy="696286"/>
              <a:chOff x="4702314" y="3185078"/>
              <a:chExt cx="712551" cy="69628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08DBB6A-49CD-4B05-85F2-EF7BD3B33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16048" y="3342940"/>
                <a:ext cx="487215" cy="43654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FF6C60-B413-4DD3-B872-8A9C07053184}"/>
                  </a:ext>
                </a:extLst>
              </p:cNvPr>
              <p:cNvSpPr/>
              <p:nvPr/>
            </p:nvSpPr>
            <p:spPr>
              <a:xfrm>
                <a:off x="4702314" y="318507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AB37272-B143-47B5-94F7-9822FC62A91E}"/>
                </a:ext>
              </a:extLst>
            </p:cNvPr>
            <p:cNvCxnSpPr>
              <a:stCxn id="7" idx="0"/>
              <a:endCxn id="17" idx="2"/>
            </p:cNvCxnSpPr>
            <p:nvPr/>
          </p:nvCxnSpPr>
          <p:spPr>
            <a:xfrm rot="5400000" flipH="1" flipV="1">
              <a:off x="1995249" y="3714150"/>
              <a:ext cx="439925" cy="43845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478966D-CBA4-48D7-8A93-62CAEC48A0B2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16200000" flipV="1">
              <a:off x="1552525" y="3709877"/>
              <a:ext cx="439925" cy="44699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DDF010-75F6-4C29-ABED-6F77F135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59038" y="2223461"/>
              <a:ext cx="350795" cy="4560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855B17D-FDAC-4984-A1AE-A68C700A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3591" y="2008368"/>
              <a:ext cx="350795" cy="456034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F39BBF8-20C7-4EB4-A324-C34B5559D692}"/>
                </a:ext>
              </a:extLst>
            </p:cNvPr>
            <p:cNvGrpSpPr/>
            <p:nvPr/>
          </p:nvGrpSpPr>
          <p:grpSpPr>
            <a:xfrm>
              <a:off x="3319885" y="3017127"/>
              <a:ext cx="712551" cy="696286"/>
              <a:chOff x="6403363" y="2874671"/>
              <a:chExt cx="712551" cy="69628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BF059F2-9A83-447C-A28B-55F0A73F6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7368" y="3013872"/>
                <a:ext cx="487215" cy="436545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A34DE21-D641-4EF8-8D13-832A66F0BF32}"/>
                  </a:ext>
                </a:extLst>
              </p:cNvPr>
              <p:cNvSpPr/>
              <p:nvPr/>
            </p:nvSpPr>
            <p:spPr>
              <a:xfrm>
                <a:off x="6403363" y="2874671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27EC1CB-47A6-4283-BA76-7E2398425A03}"/>
                </a:ext>
              </a:extLst>
            </p:cNvPr>
            <p:cNvCxnSpPr>
              <a:stCxn id="17" idx="0"/>
              <a:endCxn id="26" idx="2"/>
            </p:cNvCxnSpPr>
            <p:nvPr/>
          </p:nvCxnSpPr>
          <p:spPr>
            <a:xfrm flipH="1" flipV="1">
              <a:off x="2434436" y="2679495"/>
              <a:ext cx="1" cy="33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4C8E3A-BF37-4DFF-847F-CD6CC0093F5F}"/>
                </a:ext>
              </a:extLst>
            </p:cNvPr>
            <p:cNvCxnSpPr>
              <a:stCxn id="5" idx="0"/>
              <a:endCxn id="27" idx="2"/>
            </p:cNvCxnSpPr>
            <p:nvPr/>
          </p:nvCxnSpPr>
          <p:spPr>
            <a:xfrm flipV="1">
              <a:off x="1548988" y="2464402"/>
              <a:ext cx="1" cy="5527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0051D38-D4D0-4BB8-A693-7643A276E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26569" y="4121313"/>
              <a:ext cx="350795" cy="456034"/>
            </a:xfrm>
            <a:prstGeom prst="rect">
              <a:avLst/>
            </a:prstGeom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E1B351D3-0191-43C9-B816-E49B1234266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2609833" y="2451478"/>
              <a:ext cx="966551" cy="554815"/>
            </a:xfrm>
            <a:prstGeom prst="bentConnector3">
              <a:avLst>
                <a:gd name="adj1" fmla="val 10019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112F1EBD-4745-4865-9705-EED3E1423BF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724386" y="2236385"/>
              <a:ext cx="2080516" cy="769908"/>
            </a:xfrm>
            <a:prstGeom prst="bentConnector3">
              <a:avLst>
                <a:gd name="adj1" fmla="val 9978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0B315AC-2D0D-431A-BC6B-7A928C534E19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 flipH="1">
              <a:off x="3676160" y="3713413"/>
              <a:ext cx="1" cy="407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76633E7-9DB8-49C6-9FC7-A5FC254E98FB}"/>
                </a:ext>
              </a:extLst>
            </p:cNvPr>
            <p:cNvGrpSpPr/>
            <p:nvPr/>
          </p:nvGrpSpPr>
          <p:grpSpPr>
            <a:xfrm>
              <a:off x="3319885" y="1159058"/>
              <a:ext cx="712551" cy="696286"/>
              <a:chOff x="6403363" y="2874671"/>
              <a:chExt cx="712551" cy="696286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67FB12C-030E-46DF-BCB6-955003432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7368" y="3013872"/>
                <a:ext cx="487215" cy="436545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636B1D1-1E94-42C2-9395-B601CE3AC057}"/>
                  </a:ext>
                </a:extLst>
              </p:cNvPr>
              <p:cNvSpPr/>
              <p:nvPr/>
            </p:nvSpPr>
            <p:spPr>
              <a:xfrm>
                <a:off x="6403363" y="2874671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FE8A570-EE0A-4E31-83A1-A85554A5B43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5400000" flipH="1" flipV="1">
              <a:off x="2251349" y="939832"/>
              <a:ext cx="366176" cy="177089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146BAAE-1789-4F80-9246-F3B63E11EFF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382056" y="1404843"/>
              <a:ext cx="1937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45C2643-0881-4494-B338-46ED1E4B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69154" y="1268674"/>
              <a:ext cx="766501" cy="477053"/>
            </a:xfrm>
            <a:prstGeom prst="rect">
              <a:avLst/>
            </a:prstGeom>
          </p:spPr>
        </p:pic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BCDE4F5-17EE-425F-B61E-800045DAE34D}"/>
                </a:ext>
              </a:extLst>
            </p:cNvPr>
            <p:cNvCxnSpPr>
              <a:stCxn id="85" idx="3"/>
              <a:endCxn id="99" idx="1"/>
            </p:cNvCxnSpPr>
            <p:nvPr/>
          </p:nvCxnSpPr>
          <p:spPr>
            <a:xfrm>
              <a:off x="4032436" y="1507201"/>
              <a:ext cx="9367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A04D6B7-2930-4155-946B-4A9D25AEFC7F}"/>
                </a:ext>
              </a:extLst>
            </p:cNvPr>
            <p:cNvGrpSpPr/>
            <p:nvPr/>
          </p:nvGrpSpPr>
          <p:grpSpPr>
            <a:xfrm>
              <a:off x="4531731" y="2998083"/>
              <a:ext cx="712551" cy="696286"/>
              <a:chOff x="2258069" y="3185078"/>
              <a:chExt cx="712551" cy="69628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2C9EF62-2500-4A71-A2C0-8FC012C2E032}"/>
                  </a:ext>
                </a:extLst>
              </p:cNvPr>
              <p:cNvSpPr/>
              <p:nvPr/>
            </p:nvSpPr>
            <p:spPr>
              <a:xfrm>
                <a:off x="2258069" y="318507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5F0CC38D-97E8-4716-A9D9-99745F5DF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0067" y="3305617"/>
                <a:ext cx="487215" cy="436545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8BB5EFC-7ADE-4C13-A0C0-0E2AA86CCA93}"/>
                </a:ext>
              </a:extLst>
            </p:cNvPr>
            <p:cNvGrpSpPr/>
            <p:nvPr/>
          </p:nvGrpSpPr>
          <p:grpSpPr>
            <a:xfrm>
              <a:off x="5417180" y="2998083"/>
              <a:ext cx="712551" cy="696286"/>
              <a:chOff x="5665304" y="2386538"/>
              <a:chExt cx="712551" cy="69628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109FFF-3141-49FF-B4C5-DE9EE029728B}"/>
                  </a:ext>
                </a:extLst>
              </p:cNvPr>
              <p:cNvSpPr/>
              <p:nvPr/>
            </p:nvSpPr>
            <p:spPr>
              <a:xfrm>
                <a:off x="5665304" y="2386538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A468B81A-9BAC-4383-8536-054D635FC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7716" y="2555427"/>
                <a:ext cx="467726" cy="467726"/>
              </a:xfrm>
              <a:prstGeom prst="rect">
                <a:avLst/>
              </a:prstGeom>
            </p:spPr>
          </p:pic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8667C063-CA10-430D-A253-4CB0052C04AD}"/>
                </a:ext>
              </a:extLst>
            </p:cNvPr>
            <p:cNvCxnSpPr>
              <a:stCxn id="99" idx="2"/>
              <a:endCxn id="104" idx="0"/>
            </p:cNvCxnSpPr>
            <p:nvPr/>
          </p:nvCxnSpPr>
          <p:spPr>
            <a:xfrm rot="5400000">
              <a:off x="4494028" y="2139706"/>
              <a:ext cx="1252356" cy="464398"/>
            </a:xfrm>
            <a:prstGeom prst="bentConnector3">
              <a:avLst>
                <a:gd name="adj1" fmla="val 3935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0737503-B8D2-4D8F-B6DE-36A7A4388370}"/>
                </a:ext>
              </a:extLst>
            </p:cNvPr>
            <p:cNvCxnSpPr>
              <a:stCxn id="99" idx="2"/>
              <a:endCxn id="108" idx="0"/>
            </p:cNvCxnSpPr>
            <p:nvPr/>
          </p:nvCxnSpPr>
          <p:spPr>
            <a:xfrm rot="16200000" flipH="1">
              <a:off x="4936752" y="2161379"/>
              <a:ext cx="1252356" cy="421051"/>
            </a:xfrm>
            <a:prstGeom prst="bentConnector3">
              <a:avLst>
                <a:gd name="adj1" fmla="val 3935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F7E166CC-7F10-449C-BDF3-6138C87D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23279" y="4121313"/>
              <a:ext cx="721003" cy="456034"/>
            </a:xfrm>
            <a:prstGeom prst="rect">
              <a:avLst/>
            </a:prstGeom>
          </p:spPr>
        </p:pic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430C69F-1BB5-4A6A-ADD2-3970E2382C95}"/>
                </a:ext>
              </a:extLst>
            </p:cNvPr>
            <p:cNvCxnSpPr>
              <a:stCxn id="104" idx="2"/>
              <a:endCxn id="115" idx="0"/>
            </p:cNvCxnSpPr>
            <p:nvPr/>
          </p:nvCxnSpPr>
          <p:spPr>
            <a:xfrm flipH="1">
              <a:off x="4883781" y="3694369"/>
              <a:ext cx="4226" cy="426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1DAB623-0452-4169-8819-561489CF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28140" y="4121313"/>
              <a:ext cx="701591" cy="456034"/>
            </a:xfrm>
            <a:prstGeom prst="rect">
              <a:avLst/>
            </a:prstGeom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BAF9DC6-1DAF-483C-8C45-CCA9EF51F141}"/>
                </a:ext>
              </a:extLst>
            </p:cNvPr>
            <p:cNvCxnSpPr>
              <a:stCxn id="108" idx="2"/>
              <a:endCxn id="118" idx="0"/>
            </p:cNvCxnSpPr>
            <p:nvPr/>
          </p:nvCxnSpPr>
          <p:spPr>
            <a:xfrm>
              <a:off x="5773456" y="3694369"/>
              <a:ext cx="5480" cy="426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2330A-1A34-416C-8856-2EFFADE3C289}"/>
                </a:ext>
              </a:extLst>
            </p:cNvPr>
            <p:cNvGrpSpPr/>
            <p:nvPr/>
          </p:nvGrpSpPr>
          <p:grpSpPr>
            <a:xfrm>
              <a:off x="6307238" y="1159057"/>
              <a:ext cx="712551" cy="696286"/>
              <a:chOff x="6927578" y="1296945"/>
              <a:chExt cx="712551" cy="696286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297A9B6-85E8-4E86-A8CD-6DD07AC9C67E}"/>
                  </a:ext>
                </a:extLst>
              </p:cNvPr>
              <p:cNvSpPr/>
              <p:nvPr/>
            </p:nvSpPr>
            <p:spPr>
              <a:xfrm>
                <a:off x="6927578" y="1296945"/>
                <a:ext cx="712551" cy="696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21CA948A-E745-4EC2-AE2B-DCB16D644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9791" y="1426596"/>
                <a:ext cx="407173" cy="456034"/>
              </a:xfrm>
              <a:prstGeom prst="rect">
                <a:avLst/>
              </a:prstGeom>
            </p:spPr>
          </p:pic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8538DA9-366C-4839-BAE5-B1990CDB0598}"/>
                </a:ext>
              </a:extLst>
            </p:cNvPr>
            <p:cNvCxnSpPr>
              <a:stCxn id="99" idx="3"/>
              <a:endCxn id="123" idx="1"/>
            </p:cNvCxnSpPr>
            <p:nvPr/>
          </p:nvCxnSpPr>
          <p:spPr>
            <a:xfrm flipV="1">
              <a:off x="5735655" y="1507200"/>
              <a:ext cx="57158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A0299D7-F4D1-4A3F-AD36-FBCE76CB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78703" y="1242290"/>
              <a:ext cx="816350" cy="182634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B8E33817-0E97-40C1-B963-A984A38A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73999" y="1530191"/>
              <a:ext cx="982528" cy="205338"/>
            </a:xfrm>
            <a:prstGeom prst="rect">
              <a:avLst/>
            </a:prstGeom>
          </p:spPr>
        </p:pic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1A499578-2DBD-4BA9-BF23-45E9F87B80DF}"/>
                </a:ext>
              </a:extLst>
            </p:cNvPr>
            <p:cNvCxnSpPr>
              <a:stCxn id="123" idx="3"/>
              <a:endCxn id="129" idx="1"/>
            </p:cNvCxnSpPr>
            <p:nvPr/>
          </p:nvCxnSpPr>
          <p:spPr>
            <a:xfrm flipV="1">
              <a:off x="7019789" y="1333607"/>
              <a:ext cx="358914" cy="1735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76A0A70E-E49C-4459-9FB6-022C164F23C0}"/>
                </a:ext>
              </a:extLst>
            </p:cNvPr>
            <p:cNvCxnSpPr>
              <a:stCxn id="123" idx="3"/>
              <a:endCxn id="130" idx="1"/>
            </p:cNvCxnSpPr>
            <p:nvPr/>
          </p:nvCxnSpPr>
          <p:spPr>
            <a:xfrm>
              <a:off x="7019789" y="1507200"/>
              <a:ext cx="354210" cy="12566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33E3DD41-E1A1-46BF-A7EF-A0BF1F512D41}"/>
                </a:ext>
              </a:extLst>
            </p:cNvPr>
            <p:cNvCxnSpPr>
              <a:stCxn id="118" idx="2"/>
              <a:endCxn id="13" idx="0"/>
            </p:cNvCxnSpPr>
            <p:nvPr/>
          </p:nvCxnSpPr>
          <p:spPr>
            <a:xfrm rot="16200000" flipH="1">
              <a:off x="5729216" y="4627066"/>
              <a:ext cx="450234" cy="35079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296EC86-FF20-49B4-9742-CCD575C13873}"/>
                </a:ext>
              </a:extLst>
            </p:cNvPr>
            <p:cNvCxnSpPr>
              <a:stCxn id="40" idx="2"/>
              <a:endCxn id="13" idx="0"/>
            </p:cNvCxnSpPr>
            <p:nvPr/>
          </p:nvCxnSpPr>
          <p:spPr>
            <a:xfrm rot="5400000">
              <a:off x="6090732" y="4616346"/>
              <a:ext cx="450234" cy="37223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39C7E80-531F-499B-945B-A5BF78B9C54A}"/>
                </a:ext>
              </a:extLst>
            </p:cNvPr>
            <p:cNvCxnSpPr>
              <a:stCxn id="115" idx="2"/>
              <a:endCxn id="12" idx="0"/>
            </p:cNvCxnSpPr>
            <p:nvPr/>
          </p:nvCxnSpPr>
          <p:spPr>
            <a:xfrm rot="5400000">
              <a:off x="4485134" y="4662924"/>
              <a:ext cx="484225" cy="31307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C0EF64B0-4F7C-49CA-BE54-A13BCED2E32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5400000">
              <a:off x="3017859" y="4377850"/>
              <a:ext cx="458805" cy="85779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7071D0E9-7AB8-427A-9739-893AD87F9DAA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rot="16200000" flipH="1">
              <a:off x="2193783" y="4411574"/>
              <a:ext cx="426780" cy="822376"/>
            </a:xfrm>
            <a:prstGeom prst="bentConnector3">
              <a:avLst>
                <a:gd name="adj1" fmla="val 4776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31210B1B-83A1-4E48-B7EF-EE57658E45D5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724386" y="2236385"/>
              <a:ext cx="2873631" cy="2583074"/>
            </a:xfrm>
            <a:prstGeom prst="bentConnector3">
              <a:avLst>
                <a:gd name="adj1" fmla="val 8911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13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83F8F-486C-47E3-B4E3-6E53EE5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3" y="384111"/>
            <a:ext cx="19526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3CCA-3D00-471A-B1E6-9D78FED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52" y="384111"/>
            <a:ext cx="195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394C9-7385-401A-86FC-6431BE0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11" y="384111"/>
            <a:ext cx="20288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2DBF-2C1B-469C-8718-72CDD7CF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70" y="384111"/>
            <a:ext cx="19526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3E-B315-443F-B6F3-4311FF05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93" y="2655711"/>
            <a:ext cx="1952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0FCF6-50FF-4B43-8DBC-BD31461FD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52" y="2655711"/>
            <a:ext cx="19526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3BC18-BB02-4789-A33B-E0E402EA1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10" y="2655711"/>
            <a:ext cx="195262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79EF8-4662-421F-A6F9-142789E9E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469" y="2655711"/>
            <a:ext cx="195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39CF8-C0B9-4376-83E7-207EB052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467"/>
            <a:ext cx="4152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794C2-8CFF-4E81-A35F-1A336E7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9" y="364067"/>
            <a:ext cx="41529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6E59-9285-450D-9B5F-DB1AA37C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497667"/>
            <a:ext cx="41529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A1A60-A3A6-4754-A9FD-D1B056A3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239" y="2497667"/>
            <a:ext cx="415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56B9-464D-4B6D-B6FE-CC35B17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" y="379792"/>
            <a:ext cx="43243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DD7E-9926-41AC-9F25-3D2838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9" y="379792"/>
            <a:ext cx="43243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DEAED-9E4A-4296-B7AF-F977DB74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7" y="2513392"/>
            <a:ext cx="67151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7D2F-A7AD-49B8-8D9B-971EC400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6" y="4646992"/>
            <a:ext cx="67246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585FD-3655-4C1C-A808-38CC5A10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494" y="2513392"/>
            <a:ext cx="43053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E064-3AF0-4C83-B11A-0FC6AC30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19" y="4646992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F34E69E-CFFC-4566-926A-DDDAC4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9" y="2745232"/>
            <a:ext cx="589628" cy="302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3A56B14-B281-415F-8406-3BB8211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3589381"/>
            <a:ext cx="589628" cy="30292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1FBFC3-91FA-41FB-AD96-91AB7F3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92" y="2741275"/>
            <a:ext cx="589628" cy="30292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7ED71C3-4B33-4DF7-A97C-55A673EF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65" y="2736195"/>
            <a:ext cx="276837" cy="30249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86CCA18-BE65-4F66-BC79-C4BF9B5D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67" y="3570266"/>
            <a:ext cx="276837" cy="30249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D08F87F-97FD-423F-B67D-5BC74199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63" y="2760155"/>
            <a:ext cx="276837" cy="302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00467C-5A01-479C-9264-7D98BC6E119F}"/>
              </a:ext>
            </a:extLst>
          </p:cNvPr>
          <p:cNvSpPr/>
          <p:nvPr/>
        </p:nvSpPr>
        <p:spPr>
          <a:xfrm>
            <a:off x="2700566" y="197486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43A271-00C7-4C1F-8255-082560E3C24C}"/>
              </a:ext>
            </a:extLst>
          </p:cNvPr>
          <p:cNvSpPr/>
          <p:nvPr/>
        </p:nvSpPr>
        <p:spPr>
          <a:xfrm>
            <a:off x="3632472" y="1974866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2961F-BBCF-4505-9BF9-4D30774826B3}"/>
              </a:ext>
            </a:extLst>
          </p:cNvPr>
          <p:cNvGrpSpPr/>
          <p:nvPr/>
        </p:nvGrpSpPr>
        <p:grpSpPr>
          <a:xfrm>
            <a:off x="2685847" y="2802394"/>
            <a:ext cx="1230351" cy="1063824"/>
            <a:chOff x="2685847" y="3589794"/>
            <a:chExt cx="1230351" cy="10638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5902DF-95A6-4088-9CD8-6EE03EEBC7B0}"/>
                </a:ext>
              </a:extLst>
            </p:cNvPr>
            <p:cNvSpPr/>
            <p:nvPr/>
          </p:nvSpPr>
          <p:spPr>
            <a:xfrm>
              <a:off x="2685847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8A8C24-C4D7-4F80-B084-1A8CA82EACD5}"/>
                </a:ext>
              </a:extLst>
            </p:cNvPr>
            <p:cNvSpPr/>
            <p:nvPr/>
          </p:nvSpPr>
          <p:spPr>
            <a:xfrm>
              <a:off x="3632472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B8EEBE-B689-481B-A1F9-A42452B54DDB}"/>
                </a:ext>
              </a:extLst>
            </p:cNvPr>
            <p:cNvSpPr/>
            <p:nvPr/>
          </p:nvSpPr>
          <p:spPr>
            <a:xfrm>
              <a:off x="2700565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E67FE-5A28-473B-903D-33B9B1957371}"/>
                </a:ext>
              </a:extLst>
            </p:cNvPr>
            <p:cNvSpPr/>
            <p:nvPr/>
          </p:nvSpPr>
          <p:spPr>
            <a:xfrm>
              <a:off x="3639361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61E3C5-1363-4590-8FEB-13DDED427F8A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2977402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4ACB9-819C-45ED-8F8E-7F92DE7DE4A4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2962684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57369-43FC-4564-9CA3-6A6CC4A74F94}"/>
                </a:ext>
              </a:extLst>
            </p:cNvPr>
            <p:cNvCxnSpPr>
              <a:stCxn id="13" idx="3"/>
              <a:endCxn id="18" idx="7"/>
            </p:cNvCxnSpPr>
            <p:nvPr/>
          </p:nvCxnSpPr>
          <p:spPr>
            <a:xfrm flipH="1">
              <a:off x="2936860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2D9932-3895-489A-8275-2863E582093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922142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FF7C9-A16C-49D7-A6D0-FAAD007CA8FF}"/>
              </a:ext>
            </a:extLst>
          </p:cNvPr>
          <p:cNvGrpSpPr/>
          <p:nvPr/>
        </p:nvGrpSpPr>
        <p:grpSpPr>
          <a:xfrm>
            <a:off x="5182889" y="2802394"/>
            <a:ext cx="1230351" cy="1063824"/>
            <a:chOff x="5898688" y="3589794"/>
            <a:chExt cx="1230351" cy="10638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326CC9-B63D-4AFC-B0A8-A00C410F81EA}"/>
                </a:ext>
              </a:extLst>
            </p:cNvPr>
            <p:cNvSpPr/>
            <p:nvPr/>
          </p:nvSpPr>
          <p:spPr>
            <a:xfrm>
              <a:off x="5898688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66355-035F-4F0F-AB4A-253FA1C7CD10}"/>
                </a:ext>
              </a:extLst>
            </p:cNvPr>
            <p:cNvSpPr/>
            <p:nvPr/>
          </p:nvSpPr>
          <p:spPr>
            <a:xfrm>
              <a:off x="6845313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E83D66-A319-415C-92E7-40975E1D8355}"/>
                </a:ext>
              </a:extLst>
            </p:cNvPr>
            <p:cNvSpPr/>
            <p:nvPr/>
          </p:nvSpPr>
          <p:spPr>
            <a:xfrm>
              <a:off x="5913406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10A190-4192-4462-9E24-6BA6763B9750}"/>
                </a:ext>
              </a:extLst>
            </p:cNvPr>
            <p:cNvSpPr/>
            <p:nvPr/>
          </p:nvSpPr>
          <p:spPr>
            <a:xfrm>
              <a:off x="6852202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DB9C3D-70AC-4459-B106-680F0F7703F6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6190243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3F039E-5B65-4D3C-8374-FE4D2049987B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6175525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7FCEEB-74B1-4566-8B66-E4BAAC21E712}"/>
                </a:ext>
              </a:extLst>
            </p:cNvPr>
            <p:cNvCxnSpPr>
              <a:stCxn id="53" idx="3"/>
              <a:endCxn id="56" idx="7"/>
            </p:cNvCxnSpPr>
            <p:nvPr/>
          </p:nvCxnSpPr>
          <p:spPr>
            <a:xfrm flipH="1">
              <a:off x="6149701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4AA7B-A657-4632-84A6-9630A9E4F500}"/>
                </a:ext>
              </a:extLst>
            </p:cNvPr>
            <p:cNvCxnSpPr>
              <a:cxnSpLocks/>
              <a:stCxn id="50" idx="5"/>
              <a:endCxn id="59" idx="1"/>
            </p:cNvCxnSpPr>
            <p:nvPr/>
          </p:nvCxnSpPr>
          <p:spPr>
            <a:xfrm>
              <a:off x="6134983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7E75077-1809-4EE3-902A-D4647F3C6A7B}"/>
              </a:ext>
            </a:extLst>
          </p:cNvPr>
          <p:cNvSpPr/>
          <p:nvPr/>
        </p:nvSpPr>
        <p:spPr>
          <a:xfrm>
            <a:off x="5182670" y="197486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6C26B4-B64A-42B1-A4AF-4E1954130501}"/>
              </a:ext>
            </a:extLst>
          </p:cNvPr>
          <p:cNvSpPr/>
          <p:nvPr/>
        </p:nvSpPr>
        <p:spPr>
          <a:xfrm>
            <a:off x="6114576" y="1974865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23EAF4-7C1F-4BA5-A491-EFC88AA800C6}"/>
              </a:ext>
            </a:extLst>
          </p:cNvPr>
          <p:cNvSpPr/>
          <p:nvPr/>
        </p:nvSpPr>
        <p:spPr>
          <a:xfrm>
            <a:off x="7450169" y="197486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8E065-1436-48E5-B909-D68778D05EB2}"/>
              </a:ext>
            </a:extLst>
          </p:cNvPr>
          <p:cNvSpPr txBox="1"/>
          <p:nvPr/>
        </p:nvSpPr>
        <p:spPr>
          <a:xfrm>
            <a:off x="3779728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67E1C-F69B-4F43-B97E-B28789F5C579}"/>
              </a:ext>
            </a:extLst>
          </p:cNvPr>
          <p:cNvSpPr txBox="1"/>
          <p:nvPr/>
        </p:nvSpPr>
        <p:spPr>
          <a:xfrm>
            <a:off x="6375379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50EA49-2FB8-45A9-9325-A3802D7997BA}"/>
              </a:ext>
            </a:extLst>
          </p:cNvPr>
          <p:cNvCxnSpPr>
            <a:cxnSpLocks/>
            <a:stCxn id="53" idx="7"/>
            <a:endCxn id="69" idx="2"/>
          </p:cNvCxnSpPr>
          <p:nvPr/>
        </p:nvCxnSpPr>
        <p:spPr>
          <a:xfrm flipV="1">
            <a:off x="6365808" y="2113282"/>
            <a:ext cx="1084360" cy="7296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1E55384-B2DF-4FAE-A878-D5B8EEAB1CA9}"/>
              </a:ext>
            </a:extLst>
          </p:cNvPr>
          <p:cNvSpPr/>
          <p:nvPr/>
        </p:nvSpPr>
        <p:spPr>
          <a:xfrm>
            <a:off x="2700566" y="432478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1610C4-4E73-489C-B924-446A9B238F6A}"/>
              </a:ext>
            </a:extLst>
          </p:cNvPr>
          <p:cNvSpPr/>
          <p:nvPr/>
        </p:nvSpPr>
        <p:spPr>
          <a:xfrm>
            <a:off x="3632472" y="432478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37099-3B39-4A3E-90DC-B942E9069D62}"/>
              </a:ext>
            </a:extLst>
          </p:cNvPr>
          <p:cNvSpPr/>
          <p:nvPr/>
        </p:nvSpPr>
        <p:spPr>
          <a:xfrm>
            <a:off x="5197607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2363F5-9335-42C2-91C0-ADEBBF508F10}"/>
              </a:ext>
            </a:extLst>
          </p:cNvPr>
          <p:cNvSpPr/>
          <p:nvPr/>
        </p:nvSpPr>
        <p:spPr>
          <a:xfrm>
            <a:off x="6136403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206B8A-2137-47E3-BA96-EC931C437F1D}"/>
              </a:ext>
            </a:extLst>
          </p:cNvPr>
          <p:cNvSpPr/>
          <p:nvPr/>
        </p:nvSpPr>
        <p:spPr>
          <a:xfrm>
            <a:off x="7450169" y="4324781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64D22-AC07-4E7C-A380-486494E76C7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824266" y="2251699"/>
            <a:ext cx="14718" cy="55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B9D4D-B038-458F-B610-D9BB60F199AE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3770891" y="2251702"/>
            <a:ext cx="1" cy="550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1D0B-9CDB-46A7-9C05-A73CEC7B6B33}"/>
              </a:ext>
            </a:extLst>
          </p:cNvPr>
          <p:cNvCxnSpPr>
            <a:stCxn id="74" idx="0"/>
            <a:endCxn id="18" idx="4"/>
          </p:cNvCxnSpPr>
          <p:nvPr/>
        </p:nvCxnSpPr>
        <p:spPr>
          <a:xfrm flipV="1">
            <a:off x="2838984" y="3866218"/>
            <a:ext cx="0" cy="458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E061F-5AD5-4FBB-9F0F-B32D275F7E71}"/>
              </a:ext>
            </a:extLst>
          </p:cNvPr>
          <p:cNvCxnSpPr>
            <a:stCxn id="17" idx="4"/>
            <a:endCxn id="75" idx="0"/>
          </p:cNvCxnSpPr>
          <p:nvPr/>
        </p:nvCxnSpPr>
        <p:spPr>
          <a:xfrm flipH="1">
            <a:off x="3770890" y="3866219"/>
            <a:ext cx="6890" cy="4585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2EFF0-9365-47ED-8401-8D68A2AA0A8B}"/>
              </a:ext>
            </a:extLst>
          </p:cNvPr>
          <p:cNvCxnSpPr>
            <a:cxnSpLocks/>
            <a:stCxn id="13" idx="7"/>
            <a:endCxn id="67" idx="2"/>
          </p:cNvCxnSpPr>
          <p:nvPr/>
        </p:nvCxnSpPr>
        <p:spPr>
          <a:xfrm flipV="1">
            <a:off x="3868767" y="2113282"/>
            <a:ext cx="1313902" cy="7296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8CB106-952F-4FFE-8998-37CA99EF631E}"/>
              </a:ext>
            </a:extLst>
          </p:cNvPr>
          <p:cNvCxnSpPr>
            <a:stCxn id="17" idx="5"/>
            <a:endCxn id="76" idx="2"/>
          </p:cNvCxnSpPr>
          <p:nvPr/>
        </p:nvCxnSpPr>
        <p:spPr>
          <a:xfrm>
            <a:off x="3875656" y="3825676"/>
            <a:ext cx="1321950" cy="6375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0B214-F5BD-4370-A6DA-CC3F03ED6256}"/>
              </a:ext>
            </a:extLst>
          </p:cNvPr>
          <p:cNvCxnSpPr>
            <a:stCxn id="67" idx="4"/>
            <a:endCxn id="50" idx="0"/>
          </p:cNvCxnSpPr>
          <p:nvPr/>
        </p:nvCxnSpPr>
        <p:spPr>
          <a:xfrm>
            <a:off x="5321089" y="2251700"/>
            <a:ext cx="219" cy="551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4DCEDA-7BC2-4F00-A380-9989775719F6}"/>
              </a:ext>
            </a:extLst>
          </p:cNvPr>
          <p:cNvCxnSpPr>
            <a:stCxn id="53" idx="0"/>
            <a:endCxn id="68" idx="4"/>
          </p:cNvCxnSpPr>
          <p:nvPr/>
        </p:nvCxnSpPr>
        <p:spPr>
          <a:xfrm flipH="1" flipV="1">
            <a:off x="6252994" y="2251702"/>
            <a:ext cx="14938" cy="5506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5A4308-FAF4-4B01-84BD-BCA5A5A588CE}"/>
              </a:ext>
            </a:extLst>
          </p:cNvPr>
          <p:cNvCxnSpPr>
            <a:stCxn id="76" idx="0"/>
            <a:endCxn id="56" idx="4"/>
          </p:cNvCxnSpPr>
          <p:nvPr/>
        </p:nvCxnSpPr>
        <p:spPr>
          <a:xfrm flipV="1">
            <a:off x="5336025" y="3866219"/>
            <a:ext cx="0" cy="4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236628-AD86-4259-82D0-AE9111378883}"/>
              </a:ext>
            </a:extLst>
          </p:cNvPr>
          <p:cNvCxnSpPr>
            <a:cxnSpLocks/>
            <a:stCxn id="59" idx="4"/>
            <a:endCxn id="77" idx="0"/>
          </p:cNvCxnSpPr>
          <p:nvPr/>
        </p:nvCxnSpPr>
        <p:spPr>
          <a:xfrm>
            <a:off x="6274821" y="3866219"/>
            <a:ext cx="0" cy="4585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1C3AD4-338F-42D9-8A5D-76FB48838E98}"/>
              </a:ext>
            </a:extLst>
          </p:cNvPr>
          <p:cNvCxnSpPr>
            <a:stCxn id="59" idx="5"/>
            <a:endCxn id="78" idx="2"/>
          </p:cNvCxnSpPr>
          <p:nvPr/>
        </p:nvCxnSpPr>
        <p:spPr>
          <a:xfrm>
            <a:off x="6372698" y="3825676"/>
            <a:ext cx="1077471" cy="6375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243EFCE-15C2-4525-BC8C-B200DBC54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98" y="1603157"/>
            <a:ext cx="276837" cy="30249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AC61BB4-C150-445B-80A4-2E9D4F9F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565" y="4713364"/>
            <a:ext cx="276837" cy="30249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9993B4E-2D77-419F-B039-30E138773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361" y="1603133"/>
            <a:ext cx="287640" cy="30249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28CC228-E32F-4DAC-8B7B-78145F2B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092" y="4714612"/>
            <a:ext cx="276837" cy="30249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D90B906-167A-41B9-9E14-2C08D7BD9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165" y="3575340"/>
            <a:ext cx="276837" cy="3024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5A29B-44E3-47BD-BAF4-59C201E228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776" y="3557298"/>
            <a:ext cx="589628" cy="3029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127A71-F9BB-4B45-BD24-88EAEF56CF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478" y="1602727"/>
            <a:ext cx="613970" cy="30292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F91B9C-EC29-44F9-89AD-54C6D1386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1566" y="4713146"/>
            <a:ext cx="613970" cy="30292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A757D04-5614-412F-AD63-A1298F3B96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4102" y="1602727"/>
            <a:ext cx="613970" cy="30426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FEC4A1A-C987-47A8-ACAD-A1D7684DDC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039" y="4713147"/>
            <a:ext cx="613970" cy="30426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87278F5-3237-4370-BBEF-52D724650B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0310" y="1597715"/>
            <a:ext cx="936551" cy="29757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9F80F9C-DC29-4A91-9AC7-C4B4912228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0311" y="4713147"/>
            <a:ext cx="937879" cy="2975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56A7A-2D94-4585-8AA9-136240077FC9}"/>
              </a:ext>
            </a:extLst>
          </p:cNvPr>
          <p:cNvCxnSpPr>
            <a:cxnSpLocks/>
          </p:cNvCxnSpPr>
          <p:nvPr/>
        </p:nvCxnSpPr>
        <p:spPr>
          <a:xfrm>
            <a:off x="8321869" y="2924067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CE4DFE-F033-45D0-9A07-11F852B5684F}"/>
              </a:ext>
            </a:extLst>
          </p:cNvPr>
          <p:cNvCxnSpPr>
            <a:cxnSpLocks/>
          </p:cNvCxnSpPr>
          <p:nvPr/>
        </p:nvCxnSpPr>
        <p:spPr>
          <a:xfrm>
            <a:off x="8321869" y="3753383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25B18-AA42-406D-9A10-15634D75CAEE}"/>
              </a:ext>
            </a:extLst>
          </p:cNvPr>
          <p:cNvSpPr txBox="1"/>
          <p:nvPr/>
        </p:nvSpPr>
        <p:spPr>
          <a:xfrm>
            <a:off x="8292509" y="3109486"/>
            <a:ext cx="1643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Latent Space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5A0CF5D-75CE-4612-BEB3-1FE61273F2EF}"/>
              </a:ext>
            </a:extLst>
          </p:cNvPr>
          <p:cNvSpPr txBox="1"/>
          <p:nvPr/>
        </p:nvSpPr>
        <p:spPr>
          <a:xfrm>
            <a:off x="8292509" y="2305307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5DC545-D1B6-491A-A712-94B38D5803AB}"/>
              </a:ext>
            </a:extLst>
          </p:cNvPr>
          <p:cNvSpPr txBox="1"/>
          <p:nvPr/>
        </p:nvSpPr>
        <p:spPr>
          <a:xfrm>
            <a:off x="8292509" y="3932120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AE717D6-1867-4C50-86F4-41781DF1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86" y="2348859"/>
            <a:ext cx="276837" cy="30249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F84F2DE-890C-42D9-9EA5-515831A1B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694" y="3993189"/>
            <a:ext cx="276837" cy="30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/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/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/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/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/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/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/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/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/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/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/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/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/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/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/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/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/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/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/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/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/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/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9FBBA87C-6DB5-441F-9E51-4217B91B9863}"/>
              </a:ext>
            </a:extLst>
          </p:cNvPr>
          <p:cNvSpPr/>
          <p:nvPr/>
        </p:nvSpPr>
        <p:spPr>
          <a:xfrm>
            <a:off x="7792481" y="1894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DB09FD-8E0A-40FF-BA44-665AF2465451}"/>
              </a:ext>
            </a:extLst>
          </p:cNvPr>
          <p:cNvSpPr/>
          <p:nvPr/>
        </p:nvSpPr>
        <p:spPr>
          <a:xfrm>
            <a:off x="7792481" y="427853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34C736-07DD-4770-B622-575CEB04E140}"/>
              </a:ext>
            </a:extLst>
          </p:cNvPr>
          <p:cNvSpPr/>
          <p:nvPr/>
        </p:nvSpPr>
        <p:spPr>
          <a:xfrm>
            <a:off x="7792481" y="312130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847F91-C1CF-4906-B9EB-87981B5CABCF}"/>
              </a:ext>
            </a:extLst>
          </p:cNvPr>
          <p:cNvGrpSpPr/>
          <p:nvPr/>
        </p:nvGrpSpPr>
        <p:grpSpPr>
          <a:xfrm>
            <a:off x="2528037" y="5548047"/>
            <a:ext cx="5445738" cy="759529"/>
            <a:chOff x="2482890" y="5362867"/>
            <a:chExt cx="5347957" cy="7595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093E4D9-ED6A-4F33-8996-BBEA5D264D89}"/>
                </a:ext>
              </a:extLst>
            </p:cNvPr>
            <p:cNvSpPr/>
            <p:nvPr/>
          </p:nvSpPr>
          <p:spPr>
            <a:xfrm>
              <a:off x="3581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903713-F680-4B07-95F7-104BCB432A67}"/>
                </a:ext>
              </a:extLst>
            </p:cNvPr>
            <p:cNvSpPr/>
            <p:nvPr/>
          </p:nvSpPr>
          <p:spPr>
            <a:xfrm>
              <a:off x="4506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B04EEDF-B77B-409D-9D24-59F8A3C2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1488" y="5802985"/>
              <a:ext cx="276837" cy="302495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97165E7-0768-48E4-91D7-980B81D2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381" y="5800353"/>
              <a:ext cx="287640" cy="30249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67E307F-66B2-419B-A689-9A3865AA4785}"/>
                </a:ext>
              </a:extLst>
            </p:cNvPr>
            <p:cNvCxnSpPr>
              <a:stCxn id="175" idx="6"/>
              <a:endCxn id="176" idx="2"/>
            </p:cNvCxnSpPr>
            <p:nvPr/>
          </p:nvCxnSpPr>
          <p:spPr>
            <a:xfrm>
              <a:off x="3858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FEBE260-8650-499C-A638-4D7406B00954}"/>
                </a:ext>
              </a:extLst>
            </p:cNvPr>
            <p:cNvSpPr/>
            <p:nvPr/>
          </p:nvSpPr>
          <p:spPr>
            <a:xfrm>
              <a:off x="2656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8538F-D4CC-48F3-8006-EC29ED3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82890" y="5809171"/>
              <a:ext cx="613970" cy="304269"/>
            </a:xfrm>
            <a:prstGeom prst="rect">
              <a:avLst/>
            </a:prstGeom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E1C3233-EB27-4776-8407-66919B960447}"/>
                </a:ext>
              </a:extLst>
            </p:cNvPr>
            <p:cNvCxnSpPr>
              <a:stCxn id="185" idx="6"/>
              <a:endCxn id="175" idx="2"/>
            </p:cNvCxnSpPr>
            <p:nvPr/>
          </p:nvCxnSpPr>
          <p:spPr>
            <a:xfrm flipV="1">
              <a:off x="2933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/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/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B90D7AC-0F80-4A64-BED7-09E4827C9009}"/>
                </a:ext>
              </a:extLst>
            </p:cNvPr>
            <p:cNvSpPr/>
            <p:nvPr/>
          </p:nvSpPr>
          <p:spPr>
            <a:xfrm>
              <a:off x="6629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8CF7AA-D7B5-4CD1-BB44-896E62AAACB5}"/>
                </a:ext>
              </a:extLst>
            </p:cNvPr>
            <p:cNvSpPr/>
            <p:nvPr/>
          </p:nvSpPr>
          <p:spPr>
            <a:xfrm>
              <a:off x="7554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4ED38DD-6D29-44B5-B116-8CD84813620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6906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AE2DA1D-EFAD-4B6D-AFC4-84C0DB7D4760}"/>
                </a:ext>
              </a:extLst>
            </p:cNvPr>
            <p:cNvSpPr/>
            <p:nvPr/>
          </p:nvSpPr>
          <p:spPr>
            <a:xfrm>
              <a:off x="5704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C769E7-97E2-4D39-810A-8CBF36F2EF09}"/>
                </a:ext>
              </a:extLst>
            </p:cNvPr>
            <p:cNvCxnSpPr>
              <a:stCxn id="195" idx="6"/>
              <a:endCxn id="192" idx="2"/>
            </p:cNvCxnSpPr>
            <p:nvPr/>
          </p:nvCxnSpPr>
          <p:spPr>
            <a:xfrm flipV="1">
              <a:off x="5981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/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/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BA76F4F-A02A-44EB-A8B1-A8833BA2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531" y="5819901"/>
              <a:ext cx="276837" cy="302495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8803846-C070-482E-8FCA-2F9942AB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4010" y="5806245"/>
              <a:ext cx="276837" cy="30249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8290585-2C4F-4F2A-8951-B27D6D54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30890" y="5818127"/>
              <a:ext cx="613970" cy="304269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B9F83D0-2DC2-4B53-B5F4-2C52875E9654}"/>
              </a:ext>
            </a:extLst>
          </p:cNvPr>
          <p:cNvGrpSpPr/>
          <p:nvPr/>
        </p:nvGrpSpPr>
        <p:grpSpPr>
          <a:xfrm>
            <a:off x="8321871" y="4861931"/>
            <a:ext cx="1742029" cy="1481958"/>
            <a:chOff x="8400045" y="4736529"/>
            <a:chExt cx="1742029" cy="14819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EA8EC93-0CD7-41CB-9BC0-4E5725637453}"/>
                </a:ext>
              </a:extLst>
            </p:cNvPr>
            <p:cNvGrpSpPr/>
            <p:nvPr/>
          </p:nvGrpSpPr>
          <p:grpSpPr>
            <a:xfrm>
              <a:off x="8400045" y="4736529"/>
              <a:ext cx="1230351" cy="1063824"/>
              <a:chOff x="2685847" y="3589794"/>
              <a:chExt cx="1230351" cy="106382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292D11-A1ED-4CA2-B403-1478875953E1}"/>
                  </a:ext>
                </a:extLst>
              </p:cNvPr>
              <p:cNvSpPr/>
              <p:nvPr/>
            </p:nvSpPr>
            <p:spPr>
              <a:xfrm>
                <a:off x="2685847" y="3590157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A961B64-22AC-438A-9B82-BCA93878783D}"/>
                  </a:ext>
                </a:extLst>
              </p:cNvPr>
              <p:cNvSpPr/>
              <p:nvPr/>
            </p:nvSpPr>
            <p:spPr>
              <a:xfrm>
                <a:off x="3632472" y="3589794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F8A400E-7537-40A8-A2C5-951A43FBFDC5}"/>
                  </a:ext>
                </a:extLst>
              </p:cNvPr>
              <p:cNvSpPr/>
              <p:nvPr/>
            </p:nvSpPr>
            <p:spPr>
              <a:xfrm>
                <a:off x="2700565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490975-0865-4B76-B6DA-E16B5ED65FE3}"/>
                  </a:ext>
                </a:extLst>
              </p:cNvPr>
              <p:cNvSpPr/>
              <p:nvPr/>
            </p:nvSpPr>
            <p:spPr>
              <a:xfrm>
                <a:off x="3639361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549401-D0BD-47B4-8740-373A3F1321F2}"/>
                </a:ext>
              </a:extLst>
            </p:cNvPr>
            <p:cNvGrpSpPr/>
            <p:nvPr/>
          </p:nvGrpSpPr>
          <p:grpSpPr>
            <a:xfrm>
              <a:off x="8758138" y="5154663"/>
              <a:ext cx="1230351" cy="1063824"/>
              <a:chOff x="5898688" y="3589794"/>
              <a:chExt cx="1230351" cy="1063824"/>
            </a:xfrm>
            <a:solidFill>
              <a:schemeClr val="bg1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CD1397-7B87-45C4-B76A-853C6C69DE48}"/>
                  </a:ext>
                </a:extLst>
              </p:cNvPr>
              <p:cNvSpPr/>
              <p:nvPr/>
            </p:nvSpPr>
            <p:spPr>
              <a:xfrm>
                <a:off x="5898688" y="3590157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1945DE6-E64C-4240-BFDC-34CF62A7FC34}"/>
                  </a:ext>
                </a:extLst>
              </p:cNvPr>
              <p:cNvSpPr/>
              <p:nvPr/>
            </p:nvSpPr>
            <p:spPr>
              <a:xfrm>
                <a:off x="6845313" y="3589794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241FDA7-4737-45A9-AD9D-A8E03598796B}"/>
                  </a:ext>
                </a:extLst>
              </p:cNvPr>
              <p:cNvSpPr/>
              <p:nvPr/>
            </p:nvSpPr>
            <p:spPr>
              <a:xfrm>
                <a:off x="5913406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480652B-060B-453D-B58B-1E8C7F173898}"/>
                  </a:ext>
                </a:extLst>
              </p:cNvPr>
              <p:cNvSpPr/>
              <p:nvPr/>
            </p:nvSpPr>
            <p:spPr>
              <a:xfrm>
                <a:off x="6852202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8E7150-6A64-4CC4-8C6C-B611E0269F10}"/>
                </a:ext>
              </a:extLst>
            </p:cNvPr>
            <p:cNvCxnSpPr>
              <a:stCxn id="203" idx="5"/>
              <a:endCxn id="212" idx="1"/>
            </p:cNvCxnSpPr>
            <p:nvPr/>
          </p:nvCxnSpPr>
          <p:spPr>
            <a:xfrm>
              <a:off x="8636340" y="4973187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BCB858-95EE-4474-8A6E-D68A9636A898}"/>
                </a:ext>
              </a:extLst>
            </p:cNvPr>
            <p:cNvCxnSpPr>
              <a:stCxn id="205" idx="5"/>
              <a:endCxn id="214" idx="1"/>
            </p:cNvCxnSpPr>
            <p:nvPr/>
          </p:nvCxnSpPr>
          <p:spPr>
            <a:xfrm>
              <a:off x="8651058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AC369C5-6696-4A2B-BA49-DC1E3185C08E}"/>
                </a:ext>
              </a:extLst>
            </p:cNvPr>
            <p:cNvCxnSpPr>
              <a:stCxn id="204" idx="5"/>
              <a:endCxn id="213" idx="1"/>
            </p:cNvCxnSpPr>
            <p:nvPr/>
          </p:nvCxnSpPr>
          <p:spPr>
            <a:xfrm>
              <a:off x="9582965" y="4972824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39F0470-CF01-45CC-A124-66DB8075B280}"/>
                </a:ext>
              </a:extLst>
            </p:cNvPr>
            <p:cNvCxnSpPr>
              <a:stCxn id="206" idx="5"/>
              <a:endCxn id="215" idx="1"/>
            </p:cNvCxnSpPr>
            <p:nvPr/>
          </p:nvCxnSpPr>
          <p:spPr>
            <a:xfrm>
              <a:off x="9589854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/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blipFill>
                  <a:blip r:embed="rId41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/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blipFill>
                  <a:blip r:embed="rId4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/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blipFill>
                  <a:blip r:embed="rId43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/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blipFill>
                  <a:blip r:embed="rId4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23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A5FE-589F-478E-9E2A-803E11D5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7" y="466529"/>
            <a:ext cx="21431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FF73-539F-4AFC-8BCD-E14A653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77" y="347196"/>
            <a:ext cx="2286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ED0B2-2BEB-4316-9480-455D4802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822" y="220255"/>
            <a:ext cx="20859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364C8-63D4-40A7-8E94-EB0C12093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12" y="220255"/>
            <a:ext cx="2133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B4686-43BD-45AB-8ACA-37E48CB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7" y="2547938"/>
            <a:ext cx="15811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ABBB3-93B0-41E9-953A-FEF72A31D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" y="4532922"/>
            <a:ext cx="2400300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5C70C-946D-48E8-AACC-7038A5E68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276" y="4513872"/>
            <a:ext cx="24098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CDD08-6CA9-45CA-9C7B-688B30E96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370" y="4513871"/>
            <a:ext cx="22860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5FB65-40D6-4338-8E3C-3210DC565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113" y="4590071"/>
            <a:ext cx="2286000" cy="2066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9649EC-7B15-4793-8E65-B91E440DC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557" y="2447730"/>
            <a:ext cx="242887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7A592-E191-4321-A26E-1F97B506A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2488" y="2389596"/>
            <a:ext cx="2400300" cy="229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F5042-7173-48C9-8F13-B900A4775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381" y="2407378"/>
            <a:ext cx="2343150" cy="220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94D1ED-CD49-4151-805E-DBCF25BE4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6476" y="2465795"/>
            <a:ext cx="22955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50B-0853-4797-91C8-4DE3061F8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65" y="2463738"/>
            <a:ext cx="2428875" cy="2238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692A57-9231-413E-8D71-3A68EF1A4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96" y="2405604"/>
            <a:ext cx="240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A4A-0B29-424F-BAF2-A916A86D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329583"/>
            <a:ext cx="44481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8574-91C9-4163-A08E-132B9C4B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" y="3231307"/>
            <a:ext cx="44386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46409-C459-4FC5-8427-305C190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9" y="329583"/>
            <a:ext cx="21240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4D17A-B775-471C-9659-0562B01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09" y="3338513"/>
            <a:ext cx="2209800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94A24-9C36-4038-87CF-F2B88815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507" y="2688382"/>
            <a:ext cx="1038225" cy="1085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4DAE-A595-47FA-BF0C-9C8945146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97" y="720109"/>
            <a:ext cx="1676400" cy="1514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C1E74-4031-47EA-AAAD-7CEF65B2B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725" y="4389274"/>
            <a:ext cx="1781175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011C50-B183-41CD-8AD2-ABE40238F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583" y="396745"/>
            <a:ext cx="1943100" cy="144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2C7355-EFFC-4D38-B23A-55EADD3B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925" y="3647492"/>
            <a:ext cx="19526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9189-B2C3-4F2D-9EC9-A9451E9F8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26" y="5151274"/>
            <a:ext cx="16573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8586-5273-47DA-B0CD-F692D07BD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9042" y="1998307"/>
            <a:ext cx="1695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A123-6713-440B-AD11-778BD2D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67" y="3409580"/>
            <a:ext cx="459799" cy="42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89F0E-A8A8-4F90-9332-49D4BDC7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0" y="4255878"/>
            <a:ext cx="2615745" cy="4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3B81-83E7-4EDB-BF0B-304BE0B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7" y="3088742"/>
            <a:ext cx="2241775" cy="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3FED91-63B7-4AEE-9D62-163051E95102}"/>
              </a:ext>
            </a:extLst>
          </p:cNvPr>
          <p:cNvGrpSpPr/>
          <p:nvPr/>
        </p:nvGrpSpPr>
        <p:grpSpPr>
          <a:xfrm>
            <a:off x="4086422" y="111927"/>
            <a:ext cx="7769737" cy="6656279"/>
            <a:chOff x="4086421" y="111926"/>
            <a:chExt cx="7769737" cy="6656279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B31F978-1F3A-486E-A490-489BF9D1D574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 rot="5400000">
              <a:off x="6104497" y="-224962"/>
              <a:ext cx="695964" cy="274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C5D05-A71F-4C3B-9FB3-1007C17460A5}"/>
                </a:ext>
              </a:extLst>
            </p:cNvPr>
            <p:cNvGrpSpPr/>
            <p:nvPr/>
          </p:nvGrpSpPr>
          <p:grpSpPr>
            <a:xfrm>
              <a:off x="4086423" y="1496512"/>
              <a:ext cx="1985125" cy="688622"/>
              <a:chOff x="1276109" y="2122971"/>
              <a:chExt cx="1985125" cy="688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78F692-6C7F-412B-AE50-19A8B0AC7B38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C60DC2-A6B5-4CA0-99B6-7139145E2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1F3F7F-8618-4CBF-A0FF-7EBC15686C21}"/>
                </a:ext>
              </a:extLst>
            </p:cNvPr>
            <p:cNvGrpSpPr/>
            <p:nvPr/>
          </p:nvGrpSpPr>
          <p:grpSpPr>
            <a:xfrm>
              <a:off x="9580394" y="1489171"/>
              <a:ext cx="2275764" cy="688622"/>
              <a:chOff x="4887557" y="2013914"/>
              <a:chExt cx="2275764" cy="6886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032CB-7AE1-451E-9BA8-B0BF56462003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DEB52FA-D5C8-439C-A7E0-26570092A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9DE78-FDDD-43A2-A46D-DB3513CF0584}"/>
                </a:ext>
              </a:extLst>
            </p:cNvPr>
            <p:cNvGrpSpPr/>
            <p:nvPr/>
          </p:nvGrpSpPr>
          <p:grpSpPr>
            <a:xfrm>
              <a:off x="6301447" y="1489171"/>
              <a:ext cx="3049048" cy="688622"/>
              <a:chOff x="3888647" y="4117112"/>
              <a:chExt cx="3049048" cy="68862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60BF7D-3E74-47BA-B0EA-1E854AB56A06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41AD0A-FD66-4C71-8975-1BD82A818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9BA621-4C8A-420E-BCF4-4EDA440817FE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>
              <a:off x="7825971" y="800548"/>
              <a:ext cx="0" cy="6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CA7B04B-5614-4F3E-8D69-9679335992BE}"/>
                </a:ext>
              </a:extLst>
            </p:cNvPr>
            <p:cNvCxnSpPr>
              <a:cxnSpLocks/>
              <a:stCxn id="56" idx="2"/>
              <a:endCxn id="8" idx="0"/>
            </p:cNvCxnSpPr>
            <p:nvPr/>
          </p:nvCxnSpPr>
          <p:spPr>
            <a:xfrm rot="16200000" flipH="1">
              <a:off x="8927812" y="-301294"/>
              <a:ext cx="688623" cy="28923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AE13D0-8D9C-4D27-AB65-8E5EBC4ADEA1}"/>
                </a:ext>
              </a:extLst>
            </p:cNvPr>
            <p:cNvGrpSpPr/>
            <p:nvPr/>
          </p:nvGrpSpPr>
          <p:grpSpPr>
            <a:xfrm>
              <a:off x="9580394" y="4904050"/>
              <a:ext cx="2275764" cy="688622"/>
              <a:chOff x="4887557" y="2013914"/>
              <a:chExt cx="2275764" cy="6886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5DB30-6F39-4F15-9C76-FB5558D8BBB5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BC1C75B-2745-47A3-89C9-ED61F1F6A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0516BA-FFBA-4FA0-8C9B-C4874C129C31}"/>
                </a:ext>
              </a:extLst>
            </p:cNvPr>
            <p:cNvGrpSpPr/>
            <p:nvPr/>
          </p:nvGrpSpPr>
          <p:grpSpPr>
            <a:xfrm>
              <a:off x="6301447" y="4904050"/>
              <a:ext cx="3049048" cy="688622"/>
              <a:chOff x="3888647" y="4117112"/>
              <a:chExt cx="3049048" cy="6886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FE9B5A-256C-4FAA-A07F-A1D464864C62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F947882-C316-407C-9F32-A7111599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119A0E-649C-444B-BA42-084D7FC5E0DB}"/>
                </a:ext>
              </a:extLst>
            </p:cNvPr>
            <p:cNvGrpSpPr/>
            <p:nvPr/>
          </p:nvGrpSpPr>
          <p:grpSpPr>
            <a:xfrm>
              <a:off x="5623926" y="111926"/>
              <a:ext cx="4404089" cy="688622"/>
              <a:chOff x="3397540" y="695014"/>
              <a:chExt cx="4404089" cy="6886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49322C3-F4FF-4319-BA0A-979C1781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607" y="844071"/>
                <a:ext cx="1975869" cy="43028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939C55-9084-47C3-928F-9F3D1B06D3FA}"/>
                  </a:ext>
                </a:extLst>
              </p:cNvPr>
              <p:cNvSpPr/>
              <p:nvPr/>
            </p:nvSpPr>
            <p:spPr>
              <a:xfrm>
                <a:off x="3397540" y="695014"/>
                <a:ext cx="4404089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801941F-FFDA-4C47-8229-C1AA87E3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694" y="767227"/>
                <a:ext cx="1775177" cy="5839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41B4F-25B3-4B91-8B98-11CF06AB0D8F}"/>
                </a:ext>
              </a:extLst>
            </p:cNvPr>
            <p:cNvGrpSpPr/>
            <p:nvPr/>
          </p:nvGrpSpPr>
          <p:grpSpPr>
            <a:xfrm>
              <a:off x="6301444" y="2328218"/>
              <a:ext cx="3049048" cy="709626"/>
              <a:chOff x="3491132" y="2332928"/>
              <a:chExt cx="3049048" cy="70962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6A4464F-FDFB-4758-B520-5A441C1202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39F2EE0-1CCA-40B1-AC7B-517B9D78A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555873-F190-4A29-99CC-708148799BA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FF1F8CE-D3AE-45D4-8317-C2636904338C}"/>
                </a:ext>
              </a:extLst>
            </p:cNvPr>
            <p:cNvCxnSpPr>
              <a:cxnSpLocks/>
              <a:stCxn id="9" idx="2"/>
              <a:endCxn id="52" idx="0"/>
            </p:cNvCxnSpPr>
            <p:nvPr/>
          </p:nvCxnSpPr>
          <p:spPr>
            <a:xfrm flipH="1">
              <a:off x="7825968" y="2177793"/>
              <a:ext cx="3" cy="1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9392D7-3C46-4E45-9AEE-38D8B4771B5D}"/>
                </a:ext>
              </a:extLst>
            </p:cNvPr>
            <p:cNvGrpSpPr/>
            <p:nvPr/>
          </p:nvGrpSpPr>
          <p:grpSpPr>
            <a:xfrm>
              <a:off x="4086421" y="4904050"/>
              <a:ext cx="1985125" cy="688622"/>
              <a:chOff x="1276109" y="2122971"/>
              <a:chExt cx="1985125" cy="6886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BFBB3E-F4F5-4DFA-8605-ED3266038E70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23C434-5A90-4C30-8C60-245AF79C9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002135-0729-4BDF-97DD-5D3BCD806F84}"/>
                </a:ext>
              </a:extLst>
            </p:cNvPr>
            <p:cNvCxnSpPr>
              <a:stCxn id="5" idx="2"/>
              <a:endCxn id="83" idx="0"/>
            </p:cNvCxnSpPr>
            <p:nvPr/>
          </p:nvCxnSpPr>
          <p:spPr>
            <a:xfrm flipH="1">
              <a:off x="5078984" y="2185134"/>
              <a:ext cx="2" cy="271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63DCCF-312F-44D7-B9E8-0F8B3F47E902}"/>
                </a:ext>
              </a:extLst>
            </p:cNvPr>
            <p:cNvSpPr txBox="1"/>
            <p:nvPr/>
          </p:nvSpPr>
          <p:spPr>
            <a:xfrm>
              <a:off x="4170718" y="2634536"/>
              <a:ext cx="861774" cy="1753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sz="2200" b="1" dirty="0"/>
                <a:t>Log Gaussian</a:t>
              </a:r>
            </a:p>
            <a:p>
              <a:pPr algn="ctr"/>
              <a:r>
                <a:rPr lang="en-US" sz="2200" b="1" dirty="0"/>
                <a:t>Normalization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FF038E-BF79-4A83-930F-5B6F1AAAFD48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7825968" y="3037844"/>
              <a:ext cx="0" cy="100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048385-5D98-4190-AC49-CFE007EEA0E7}"/>
                </a:ext>
              </a:extLst>
            </p:cNvPr>
            <p:cNvSpPr txBox="1"/>
            <p:nvPr/>
          </p:nvSpPr>
          <p:spPr>
            <a:xfrm>
              <a:off x="6162960" y="3194672"/>
              <a:ext cx="1897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Autoencoder  </a:t>
              </a:r>
              <a:r>
                <a:rPr lang="en-US" sz="2000" b="1" dirty="0"/>
                <a:t> </a:t>
              </a:r>
            </a:p>
            <a:p>
              <a:r>
                <a:rPr lang="en-US" sz="2000" b="1" dirty="0"/>
                <a:t>         GAN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05F05CD-AF68-4A6E-B056-BF97B533EE98}"/>
                </a:ext>
              </a:extLst>
            </p:cNvPr>
            <p:cNvCxnSpPr>
              <a:stCxn id="8" idx="2"/>
              <a:endCxn id="35" idx="0"/>
            </p:cNvCxnSpPr>
            <p:nvPr/>
          </p:nvCxnSpPr>
          <p:spPr>
            <a:xfrm>
              <a:off x="10718276" y="2177793"/>
              <a:ext cx="0" cy="2726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8C3CC7-F7D1-4416-A540-645EF4B6A57B}"/>
                </a:ext>
              </a:extLst>
            </p:cNvPr>
            <p:cNvCxnSpPr>
              <a:cxnSpLocks/>
              <a:stCxn id="61" idx="2"/>
              <a:endCxn id="38" idx="0"/>
            </p:cNvCxnSpPr>
            <p:nvPr/>
          </p:nvCxnSpPr>
          <p:spPr>
            <a:xfrm>
              <a:off x="7825968" y="4750914"/>
              <a:ext cx="3" cy="15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FB56D9-125D-4775-9CF0-372F0619BC30}"/>
                </a:ext>
              </a:extLst>
            </p:cNvPr>
            <p:cNvSpPr/>
            <p:nvPr/>
          </p:nvSpPr>
          <p:spPr>
            <a:xfrm>
              <a:off x="5631508" y="6079583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B9E34F8-F824-4047-A881-8BCA7D30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8788" y="6226864"/>
              <a:ext cx="2669044" cy="43740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077EECC-2024-49FC-BCD6-C1324B2B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8041" y="6111974"/>
              <a:ext cx="988163" cy="62384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EF4B0E-99B6-48E6-AE62-EACC36D0D95C}"/>
                </a:ext>
              </a:extLst>
            </p:cNvPr>
            <p:cNvCxnSpPr>
              <a:stCxn id="38" idx="2"/>
              <a:endCxn id="106" idx="0"/>
            </p:cNvCxnSpPr>
            <p:nvPr/>
          </p:nvCxnSpPr>
          <p:spPr>
            <a:xfrm>
              <a:off x="7825971" y="5592672"/>
              <a:ext cx="7582" cy="48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9246983-B57E-474B-B5B2-C460C091A35C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5078984" y="5592673"/>
              <a:ext cx="2754569" cy="486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FB300B2-A197-4CB0-908C-9FB94133AE93}"/>
                </a:ext>
              </a:extLst>
            </p:cNvPr>
            <p:cNvCxnSpPr>
              <a:stCxn id="35" idx="2"/>
              <a:endCxn id="106" idx="0"/>
            </p:cNvCxnSpPr>
            <p:nvPr/>
          </p:nvCxnSpPr>
          <p:spPr>
            <a:xfrm rot="5400000">
              <a:off x="9032460" y="4393766"/>
              <a:ext cx="486911" cy="2884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90FF8245-97D4-4A01-8196-7E3397CDB11F}"/>
                </a:ext>
              </a:extLst>
            </p:cNvPr>
            <p:cNvCxnSpPr>
              <a:stCxn id="83" idx="2"/>
              <a:endCxn id="106" idx="0"/>
            </p:cNvCxnSpPr>
            <p:nvPr/>
          </p:nvCxnSpPr>
          <p:spPr>
            <a:xfrm rot="16200000" flipH="1">
              <a:off x="6212813" y="4458842"/>
              <a:ext cx="486911" cy="2754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11B1C2-D7A5-4AF5-B81F-EF192270B6D5}"/>
                </a:ext>
              </a:extLst>
            </p:cNvPr>
            <p:cNvSpPr txBox="1"/>
            <p:nvPr/>
          </p:nvSpPr>
          <p:spPr>
            <a:xfrm>
              <a:off x="6600125" y="5549097"/>
              <a:ext cx="1065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Vocoder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729289-652B-4D5D-B9B2-D60CD905A132}"/>
                </a:ext>
              </a:extLst>
            </p:cNvPr>
            <p:cNvSpPr txBox="1"/>
            <p:nvPr/>
          </p:nvSpPr>
          <p:spPr>
            <a:xfrm>
              <a:off x="5973279" y="817283"/>
              <a:ext cx="1900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Speech analyzer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976D25-9572-4255-8D65-4F2E4FAFEED1}"/>
                </a:ext>
              </a:extLst>
            </p:cNvPr>
            <p:cNvGrpSpPr/>
            <p:nvPr/>
          </p:nvGrpSpPr>
          <p:grpSpPr>
            <a:xfrm>
              <a:off x="6301444" y="4041288"/>
              <a:ext cx="3049048" cy="709626"/>
              <a:chOff x="3491132" y="2332928"/>
              <a:chExt cx="3049048" cy="70962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3C7B75F-3EC4-409B-AE6F-4D286F919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916C5D-7C6F-4A8B-B45B-68A8919F6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07C02C3-151D-4705-B6AB-9FF975C5EE7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/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from Target</a:t>
                  </a:r>
                </a:p>
                <a:p>
                  <a:pPr algn="ctr"/>
                  <a:r>
                    <a:rPr lang="en-US" dirty="0"/>
                    <a:t> Emotion Set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blipFill>
                  <a:blip r:embed="rId10"/>
                  <a:stretch>
                    <a:fillRect l="-3937" b="-449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/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Style vectors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of Target Emotion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2053" t="-2459" r="-1760" b="-1147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A5D5C9-67A5-4289-AAC4-E62870571B9C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7825970" y="3508640"/>
              <a:ext cx="600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F004E3-FBAD-46C4-9E33-D6048677DB0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079148" y="3500990"/>
              <a:ext cx="243305" cy="1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161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GAO</dc:creator>
  <cp:lastModifiedBy>GAO Jian</cp:lastModifiedBy>
  <cp:revision>117</cp:revision>
  <dcterms:created xsi:type="dcterms:W3CDTF">2018-10-27T13:18:58Z</dcterms:created>
  <dcterms:modified xsi:type="dcterms:W3CDTF">2018-11-06T10:24:48Z</dcterms:modified>
</cp:coreProperties>
</file>