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40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Trigger Shapes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084" y="1556792"/>
            <a:ext cx="451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2" y="2924944"/>
            <a:ext cx="8732837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63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Kinematic triangle meshes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is possible to create a kinematic </a:t>
            </a:r>
            <a:r>
              <a:rPr lang="en-US" altLang="zh-CN" dirty="0" err="1"/>
              <a:t>PxRigidDynamic</a:t>
            </a:r>
            <a:r>
              <a:rPr lang="en-US" altLang="zh-CN" dirty="0"/>
              <a:t> which can have a triangle mesh (plane, </a:t>
            </a:r>
            <a:r>
              <a:rPr lang="en-US" altLang="zh-CN" dirty="0" err="1"/>
              <a:t>heighfield</a:t>
            </a:r>
            <a:r>
              <a:rPr lang="en-US" altLang="zh-CN" dirty="0"/>
              <a:t>) </a:t>
            </a:r>
            <a:r>
              <a:rPr lang="en-US" altLang="zh-CN" dirty="0" smtClean="0"/>
              <a:t>shape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If this shape has a simulation shape flag, this actor must stay kinematic. If you change the flag to not simulated, you can switch even the kinematic flag.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5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522538"/>
            <a:ext cx="6623050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96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Geometries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PxGeometry</a:t>
            </a:r>
            <a:r>
              <a:rPr lang="en-US" altLang="zh-CN" dirty="0"/>
              <a:t> class defines a volume or surface with a fixed position and orientation. 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bulk objects, such as a convex mesh, triangle mesh or height field, PhysX allows multiple </a:t>
            </a:r>
            <a:r>
              <a:rPr lang="en-US" altLang="zh-CN" dirty="0" err="1"/>
              <a:t>PxGeometry</a:t>
            </a:r>
            <a:r>
              <a:rPr lang="en-US" altLang="zh-CN" dirty="0"/>
              <a:t> objects to refer to a single mesh or height field, and supports per-instance scaling.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3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Detaching Shapes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Since </a:t>
            </a:r>
            <a:r>
              <a:rPr lang="en-US" altLang="zh-CN" dirty="0"/>
              <a:t>a </a:t>
            </a:r>
            <a:r>
              <a:rPr lang="en-US" altLang="zh-CN" dirty="0" err="1"/>
              <a:t>PxShape</a:t>
            </a:r>
            <a:r>
              <a:rPr lang="en-US" altLang="zh-CN" dirty="0"/>
              <a:t> must belong to a </a:t>
            </a:r>
            <a:r>
              <a:rPr lang="en-US" altLang="zh-CN" dirty="0" err="1"/>
              <a:t>PxActor</a:t>
            </a:r>
            <a:r>
              <a:rPr lang="en-US" altLang="zh-CN" dirty="0"/>
              <a:t>, </a:t>
            </a:r>
            <a:r>
              <a:rPr lang="en-US" altLang="zh-CN" dirty="0" smtClean="0"/>
              <a:t>need </a:t>
            </a:r>
            <a:r>
              <a:rPr lang="en-US" altLang="zh-CN" dirty="0"/>
              <a:t>creates a new actor, whose global pose is that of the original shape. The geometry and material for the new shape are retrieved from the original shape:</a:t>
            </a:r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293096"/>
            <a:ext cx="67056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88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Convex Meshes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convex mesh contains an array of vertices, an array of faces, and an index buffer which concatenates the vertex indices for each face. To unpack a convex mesh, the first step is to extract the shared convex mesh: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4533751"/>
            <a:ext cx="4100513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86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32856"/>
            <a:ext cx="3986213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968" y="3212976"/>
            <a:ext cx="5905500" cy="345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190874" y="1556792"/>
            <a:ext cx="497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obtain references to the vertex and index buffers: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85696" y="2889810"/>
            <a:ext cx="519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iterate over the array of faces to triangulate them: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2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Triangle Meshes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Triangle meshes contain arrays of vertices and index triplets which define the triangles by indexing into the vertex buffer. The arrays can be accessed directly from the shared triangle mesh:</a:t>
            </a:r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4364583"/>
            <a:ext cx="404653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1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Height Fields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storage of height field data is platform-dependent, and therefore direct access to the height field samples is not provided. Instead, calls are provided to render the samples to a user-supplied buffer.</a:t>
            </a:r>
          </a:p>
          <a:p>
            <a:r>
              <a:rPr lang="en-US" altLang="zh-CN" dirty="0"/>
              <a:t>Again, the first step is to retrieve the geometry for the height field:</a:t>
            </a:r>
          </a:p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5416327"/>
            <a:ext cx="4305300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1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1628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The height field has three scaling parameters: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const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PxReal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geometry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rowScale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 const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PxReal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geometry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heightScale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 const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PxReal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geometry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columnScale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504" y="29969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And a shared data structure, which stores the row and column count: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PxHeightField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geometry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heightField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 const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PxU32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nbCols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hf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-&gt;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getNbColumns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(); const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PxU32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nbRows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hf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-&gt;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getNbRows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();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3580859"/>
            <a:ext cx="6519798" cy="144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To render the height field, first extract the samples to an array: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const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PxU32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nbVerts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nbRows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nbCols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PxHeightFieldSample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sampleBuffer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PxHeightFieldSample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nbVerts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];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hf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-&gt;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saveCells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sampleBuffer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nbVerts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sizeof(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PxHeightFieldSample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));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5229200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samples are stored in row-major order; that is, row0 is stored first, followed by row1, then row2, and so on. Thus the sample corresponding to the </a:t>
            </a:r>
            <a:r>
              <a:rPr lang="en-US" altLang="zh-CN" dirty="0" err="1"/>
              <a:t>ith</a:t>
            </a:r>
            <a:r>
              <a:rPr lang="en-US" altLang="zh-CN" dirty="0"/>
              <a:t> row and the </a:t>
            </a:r>
            <a:r>
              <a:rPr lang="en-US" altLang="zh-CN" dirty="0" err="1"/>
              <a:t>jth</a:t>
            </a:r>
            <a:r>
              <a:rPr lang="en-US" altLang="zh-CN" dirty="0"/>
              <a:t> column is </a:t>
            </a:r>
            <a:r>
              <a:rPr lang="en-US" altLang="zh-CN" dirty="0" err="1"/>
              <a:t>i</a:t>
            </a:r>
            <a:r>
              <a:rPr lang="en-US" altLang="zh-CN" dirty="0"/>
              <a:t>*</a:t>
            </a:r>
            <a:r>
              <a:rPr lang="en-US" altLang="zh-CN" dirty="0" err="1"/>
              <a:t>nbCols</a:t>
            </a:r>
            <a:r>
              <a:rPr lang="en-US" altLang="zh-CN" dirty="0"/>
              <a:t> + 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50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PhysX</a:t>
            </a:r>
            <a:r>
              <a:rPr lang="zh-CN" altLang="en-US" dirty="0" smtClean="0"/>
              <a:t>基本元素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most important PhysX objects are </a:t>
            </a:r>
            <a:r>
              <a:rPr lang="en-US" altLang="zh-CN" i="1" dirty="0"/>
              <a:t>scenes</a:t>
            </a:r>
            <a:r>
              <a:rPr lang="en-US" altLang="zh-CN" dirty="0"/>
              <a:t> and </a:t>
            </a:r>
            <a:r>
              <a:rPr lang="en-US" altLang="zh-CN" i="1" dirty="0" smtClean="0"/>
              <a:t>actors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scene is PhysX' representation of the world, and actors are the individual elements of that </a:t>
            </a:r>
            <a:r>
              <a:rPr lang="en-US" altLang="zh-CN" dirty="0" smtClean="0"/>
              <a:t>world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scene also supports geometric queries, such as </a:t>
            </a:r>
            <a:r>
              <a:rPr lang="en-US" altLang="zh-CN" dirty="0" err="1"/>
              <a:t>raycasts</a:t>
            </a:r>
            <a:r>
              <a:rPr lang="en-US" altLang="zh-CN" dirty="0"/>
              <a:t> and volume overlap checks, against the actors it </a:t>
            </a:r>
            <a:r>
              <a:rPr lang="en-US" altLang="zh-CN" dirty="0" smtClean="0"/>
              <a:t>contains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6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scene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PxScene</a:t>
            </a:r>
            <a:r>
              <a:rPr lang="en-US" altLang="zh-CN" dirty="0"/>
              <a:t> object is the representation of the world in PhysX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Creating the scene requires a number of immutable parameters to be specified in the </a:t>
            </a:r>
            <a:r>
              <a:rPr lang="en-US" altLang="zh-CN" dirty="0" err="1"/>
              <a:t>PxSceneDesc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5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377950"/>
            <a:ext cx="5189537" cy="410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4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The Simulation </a:t>
            </a:r>
            <a:r>
              <a:rPr lang="en-US" altLang="zh-CN" b="1" dirty="0" smtClean="0"/>
              <a:t>Loop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5" y="2338388"/>
            <a:ext cx="2544763" cy="217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44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Materials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 physical objects have at least one material, which defines the friction and restitution properties used to resolve a collision with the objects. To create a material, call </a:t>
            </a:r>
            <a:r>
              <a:rPr lang="en-US" altLang="zh-CN" dirty="0" err="1"/>
              <a:t>PxPhysics</a:t>
            </a:r>
            <a:r>
              <a:rPr lang="en-US" altLang="zh-CN" dirty="0"/>
              <a:t>::</a:t>
            </a:r>
            <a:r>
              <a:rPr lang="en-US" altLang="zh-CN" dirty="0" err="1"/>
              <a:t>createMaterial</a:t>
            </a:r>
            <a:r>
              <a:rPr lang="en-US" altLang="zh-CN" dirty="0"/>
              <a:t>():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4548857"/>
            <a:ext cx="75977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7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Rigid Actors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Rigid actors are of two principal kinds: </a:t>
            </a:r>
            <a:r>
              <a:rPr lang="en-US" altLang="zh-CN" i="1" dirty="0"/>
              <a:t>static</a:t>
            </a:r>
            <a:r>
              <a:rPr lang="en-US" altLang="zh-CN" dirty="0"/>
              <a:t> and </a:t>
            </a:r>
            <a:r>
              <a:rPr lang="en-US" altLang="zh-CN" i="1" dirty="0"/>
              <a:t>dynamic</a:t>
            </a:r>
            <a:r>
              <a:rPr lang="en-US" altLang="zh-CN" dirty="0"/>
              <a:t>, corresponding to the PhysX classes </a:t>
            </a:r>
            <a:r>
              <a:rPr lang="en-US" altLang="zh-CN" dirty="0" err="1"/>
              <a:t>PxRigidStatic</a:t>
            </a:r>
            <a:r>
              <a:rPr lang="en-US" altLang="zh-CN" dirty="0"/>
              <a:t> and </a:t>
            </a:r>
            <a:r>
              <a:rPr lang="en-US" altLang="zh-CN" dirty="0" err="1" smtClean="0"/>
              <a:t>PxRigidDynamic</a:t>
            </a:r>
            <a:endParaRPr lang="en-US" altLang="zh-CN" dirty="0" smtClean="0"/>
          </a:p>
          <a:p>
            <a:r>
              <a:rPr lang="en-US" altLang="zh-CN" dirty="0" smtClean="0"/>
              <a:t>Static </a:t>
            </a:r>
            <a:r>
              <a:rPr lang="en-US" altLang="zh-CN" dirty="0"/>
              <a:t>actors are immovable by the simulation, whereas dynamic actors have their positions updated by the simulation when simulate() is </a:t>
            </a:r>
            <a:r>
              <a:rPr lang="en-US" altLang="zh-CN" dirty="0" smtClean="0"/>
              <a:t>called</a:t>
            </a:r>
          </a:p>
          <a:p>
            <a:r>
              <a:rPr lang="en-US" altLang="zh-CN" dirty="0" smtClean="0"/>
              <a:t>Dynamic </a:t>
            </a:r>
            <a:r>
              <a:rPr lang="en-US" altLang="zh-CN" dirty="0"/>
              <a:t>actors may be controlled either directly by the application updating their position on a frame-by-frame basis (such actors are called </a:t>
            </a:r>
            <a:r>
              <a:rPr lang="en-US" altLang="zh-CN" i="1" dirty="0"/>
              <a:t>kinematic</a:t>
            </a:r>
            <a:r>
              <a:rPr lang="en-US" altLang="zh-CN" dirty="0"/>
              <a:t>), or by the simulation engine according to Newton's Laws of Motion.</a:t>
            </a:r>
          </a:p>
          <a:p>
            <a:r>
              <a:rPr lang="en-US" altLang="zh-CN" dirty="0"/>
              <a:t>PhysX provides helper methods in </a:t>
            </a:r>
            <a:r>
              <a:rPr lang="en-US" altLang="zh-CN" dirty="0" err="1"/>
              <a:t>PxSimpleFactory.h</a:t>
            </a:r>
            <a:r>
              <a:rPr lang="en-US" altLang="zh-CN" dirty="0"/>
              <a:t> to quickly create simple </a:t>
            </a:r>
            <a:r>
              <a:rPr lang="en-US" altLang="zh-CN" dirty="0" smtClean="0"/>
              <a:t>actors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75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To procedurally create and simulate more complex actors, follow these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create a </a:t>
            </a:r>
            <a:r>
              <a:rPr lang="en-US" altLang="zh-CN" dirty="0" err="1"/>
              <a:t>PxRigidStatic</a:t>
            </a:r>
            <a:r>
              <a:rPr lang="en-US" altLang="zh-CN" dirty="0"/>
              <a:t> or </a:t>
            </a:r>
            <a:r>
              <a:rPr lang="en-US" altLang="zh-CN" dirty="0" err="1"/>
              <a:t>PxRigidDynamic</a:t>
            </a:r>
            <a:r>
              <a:rPr lang="en-US" altLang="zh-CN" dirty="0"/>
              <a:t> object through the </a:t>
            </a:r>
            <a:r>
              <a:rPr lang="en-US" altLang="zh-CN" dirty="0" err="1"/>
              <a:t>PxPhysics</a:t>
            </a:r>
            <a:r>
              <a:rPr lang="en-US" altLang="zh-CN" dirty="0"/>
              <a:t> object, specifying its pose (orientation and position) in the world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create one or more </a:t>
            </a:r>
            <a:r>
              <a:rPr lang="en-US" altLang="zh-CN" dirty="0" err="1"/>
              <a:t>PxShapes</a:t>
            </a:r>
            <a:r>
              <a:rPr lang="en-US" altLang="zh-CN" dirty="0"/>
              <a:t> to define the collision geometry of the actor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for dynamics, update the mass and inertia properties of the actor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customize the properties of the actor and shapes as necessary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add the actor to the scene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5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Shapes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Shapes describe the spatial extent and collision properties of </a:t>
            </a:r>
            <a:r>
              <a:rPr lang="en-US" altLang="zh-CN" dirty="0" smtClean="0"/>
              <a:t>actors</a:t>
            </a:r>
          </a:p>
          <a:p>
            <a:r>
              <a:rPr lang="en-US" altLang="zh-CN" dirty="0" smtClean="0"/>
              <a:t>Each </a:t>
            </a:r>
            <a:r>
              <a:rPr lang="en-US" altLang="zh-CN" dirty="0"/>
              <a:t>shape contains a </a:t>
            </a:r>
            <a:r>
              <a:rPr lang="en-US" altLang="zh-CN" dirty="0" err="1"/>
              <a:t>PxGeometry</a:t>
            </a:r>
            <a:r>
              <a:rPr lang="en-US" altLang="zh-CN" dirty="0"/>
              <a:t> object and a reference to a </a:t>
            </a:r>
            <a:r>
              <a:rPr lang="en-US" altLang="zh-CN" dirty="0" err="1" smtClean="0"/>
              <a:t>PxMaterial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/>
              <a:t>shape may also have a transform relative to its parent </a:t>
            </a:r>
            <a:r>
              <a:rPr lang="en-US" altLang="zh-CN" dirty="0" smtClean="0"/>
              <a:t>actor</a:t>
            </a:r>
          </a:p>
          <a:p>
            <a:pPr lvl="1"/>
            <a:r>
              <a:rPr lang="en-US" altLang="zh-CN" dirty="0" smtClean="0"/>
              <a:t>To </a:t>
            </a:r>
            <a:r>
              <a:rPr lang="en-US" altLang="zh-CN" dirty="0"/>
              <a:t>create an actor with several shapes (sometimes referred to as a </a:t>
            </a:r>
            <a:r>
              <a:rPr lang="en-US" altLang="zh-CN" i="1" dirty="0"/>
              <a:t>compound</a:t>
            </a:r>
            <a:r>
              <a:rPr lang="en-US" altLang="zh-CN" dirty="0"/>
              <a:t>), just call </a:t>
            </a:r>
            <a:r>
              <a:rPr lang="en-US" altLang="zh-CN" dirty="0" err="1"/>
              <a:t>PxRigidActor</a:t>
            </a:r>
            <a:r>
              <a:rPr lang="en-US" altLang="zh-CN" dirty="0"/>
              <a:t>::</a:t>
            </a:r>
            <a:r>
              <a:rPr lang="en-US" altLang="zh-CN" dirty="0" err="1"/>
              <a:t>createShape</a:t>
            </a:r>
            <a:r>
              <a:rPr lang="en-US" altLang="zh-CN" dirty="0"/>
              <a:t>() several </a:t>
            </a:r>
            <a:r>
              <a:rPr lang="en-US" altLang="zh-CN" dirty="0" smtClean="0"/>
              <a:t>times</a:t>
            </a:r>
          </a:p>
          <a:p>
            <a:r>
              <a:rPr lang="en-US" altLang="zh-CN" dirty="0" smtClean="0"/>
              <a:t>There </a:t>
            </a:r>
            <a:r>
              <a:rPr lang="en-US" altLang="zh-CN" dirty="0"/>
              <a:t>are no persistence requirements on the </a:t>
            </a:r>
            <a:r>
              <a:rPr lang="en-US" altLang="zh-CN" dirty="0" err="1"/>
              <a:t>PxGeometry</a:t>
            </a:r>
            <a:r>
              <a:rPr lang="en-US" altLang="zh-CN" dirty="0"/>
              <a:t> instance that is passed as a function argument in </a:t>
            </a:r>
            <a:r>
              <a:rPr lang="en-US" altLang="zh-CN" dirty="0" err="1"/>
              <a:t>PxRigidActor</a:t>
            </a:r>
            <a:r>
              <a:rPr lang="en-US" altLang="zh-CN" dirty="0"/>
              <a:t>::</a:t>
            </a:r>
            <a:r>
              <a:rPr lang="en-US" altLang="zh-CN" dirty="0" err="1"/>
              <a:t>createShape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PhysX SDK takes a copy of the </a:t>
            </a:r>
            <a:r>
              <a:rPr lang="en-US" altLang="zh-CN" dirty="0" err="1"/>
              <a:t>PxGeometry</a:t>
            </a:r>
            <a:r>
              <a:rPr lang="en-US" altLang="zh-CN" dirty="0"/>
              <a:t> object rather than maintaining a reference to it.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0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853</Words>
  <Application>Microsoft Office PowerPoint</Application>
  <PresentationFormat>全屏显示(4:3)</PresentationFormat>
  <Paragraphs>55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PhysX基本元素</vt:lpstr>
      <vt:lpstr>scene</vt:lpstr>
      <vt:lpstr>PowerPoint 演示文稿</vt:lpstr>
      <vt:lpstr>The Simulation Loop</vt:lpstr>
      <vt:lpstr>Materials</vt:lpstr>
      <vt:lpstr>Rigid Actors</vt:lpstr>
      <vt:lpstr>PowerPoint 演示文稿</vt:lpstr>
      <vt:lpstr>Shapes</vt:lpstr>
      <vt:lpstr>Trigger Shapes</vt:lpstr>
      <vt:lpstr>Kinematic triangle meshes</vt:lpstr>
      <vt:lpstr>PowerPoint 演示文稿</vt:lpstr>
      <vt:lpstr>Geometries</vt:lpstr>
      <vt:lpstr>Detaching Shapes</vt:lpstr>
      <vt:lpstr>Convex Meshes</vt:lpstr>
      <vt:lpstr>PowerPoint 演示文稿</vt:lpstr>
      <vt:lpstr>Triangle Meshes</vt:lpstr>
      <vt:lpstr>Height Fields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</dc:creator>
  <cp:lastModifiedBy>Han</cp:lastModifiedBy>
  <cp:revision>21</cp:revision>
  <dcterms:created xsi:type="dcterms:W3CDTF">2012-10-12T03:23:49Z</dcterms:created>
  <dcterms:modified xsi:type="dcterms:W3CDTF">2012-10-12T04:09:20Z</dcterms:modified>
</cp:coreProperties>
</file>