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5" r:id="rId20"/>
    <p:sldId id="276" r:id="rId21"/>
    <p:sldId id="277" r:id="rId22"/>
    <p:sldId id="274" r:id="rId23"/>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8" d="100"/>
          <a:sy n="88" d="100"/>
        </p:scale>
        <p:origin x="-1282" y="-6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2012/10/30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2012/10/30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2012/10/30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2012/10/30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2012/10/30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2012/10/30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t>2012/10/30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t>2012/10/30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2012/10/30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2012/10/30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2012/10/30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2012/10/30</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a:t>Callbacks and Customization</a:t>
            </a:r>
            <a:endParaRPr lang="zh-CN" altLang="en-US" dirty="0"/>
          </a:p>
        </p:txBody>
      </p:sp>
      <p:sp>
        <p:nvSpPr>
          <p:cNvPr id="3" name="副标题 2"/>
          <p:cNvSpPr>
            <a:spLocks noGrp="1"/>
          </p:cNvSpPr>
          <p:nvPr>
            <p:ph type="subTitle" idx="1"/>
          </p:nvPr>
        </p:nvSpPr>
        <p:spPr/>
        <p:txBody>
          <a:bodyPr/>
          <a:lstStyle/>
          <a:p>
            <a:r>
              <a:rPr lang="zh-CN" altLang="en-US" dirty="0"/>
              <a:t>韩红雷</a:t>
            </a:r>
          </a:p>
        </p:txBody>
      </p:sp>
    </p:spTree>
    <p:extLst>
      <p:ext uri="{BB962C8B-B14F-4D97-AF65-F5344CB8AC3E}">
        <p14:creationId xmlns:p14="http://schemas.microsoft.com/office/powerpoint/2010/main" val="31216160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55000" lnSpcReduction="20000"/>
          </a:bodyPr>
          <a:lstStyle/>
          <a:p>
            <a:r>
              <a:rPr lang="en-US" altLang="zh-CN" dirty="0" err="1"/>
              <a:t>SampleSubmarineFilterShader</a:t>
            </a:r>
            <a:r>
              <a:rPr lang="en-US" altLang="zh-CN" dirty="0"/>
              <a:t> is a simple </a:t>
            </a:r>
            <a:r>
              <a:rPr lang="en-US" altLang="zh-CN" dirty="0" err="1"/>
              <a:t>shader</a:t>
            </a:r>
            <a:r>
              <a:rPr lang="en-US" altLang="zh-CN" dirty="0"/>
              <a:t> function that is an implementation of the </a:t>
            </a:r>
            <a:r>
              <a:rPr lang="en-US" altLang="zh-CN" dirty="0" err="1"/>
              <a:t>PxSimulationFilterShader</a:t>
            </a:r>
            <a:r>
              <a:rPr lang="en-US" altLang="zh-CN" dirty="0"/>
              <a:t> prototype declared in </a:t>
            </a:r>
            <a:r>
              <a:rPr lang="en-US" altLang="zh-CN" dirty="0" err="1" smtClean="0"/>
              <a:t>PxFiltering.h</a:t>
            </a:r>
            <a:endParaRPr lang="en-US" altLang="zh-CN" dirty="0" smtClean="0"/>
          </a:p>
          <a:p>
            <a:r>
              <a:rPr lang="en-US" altLang="zh-CN" dirty="0" err="1" smtClean="0"/>
              <a:t>SampleSubmarineFilterShader</a:t>
            </a:r>
            <a:r>
              <a:rPr lang="en-US" altLang="zh-CN" dirty="0"/>
              <a:t>() will be called for all pairs </a:t>
            </a:r>
            <a:r>
              <a:rPr lang="en-US" altLang="zh-CN" dirty="0" smtClean="0"/>
              <a:t> of </a:t>
            </a:r>
            <a:r>
              <a:rPr lang="en-US" altLang="zh-CN" dirty="0"/>
              <a:t>shapes whose axis aligned bounding boxes in world space are found to intersect for the first time</a:t>
            </a:r>
            <a:r>
              <a:rPr lang="en-US" altLang="zh-CN" dirty="0" smtClean="0"/>
              <a:t>.</a:t>
            </a:r>
          </a:p>
          <a:p>
            <a:r>
              <a:rPr lang="en-US" altLang="zh-CN" dirty="0" smtClean="0"/>
              <a:t>All </a:t>
            </a:r>
            <a:r>
              <a:rPr lang="en-US" altLang="zh-CN" dirty="0"/>
              <a:t>behavior beyond that is determined by what </a:t>
            </a:r>
            <a:r>
              <a:rPr lang="en-US" altLang="zh-CN" dirty="0" err="1"/>
              <a:t>SampleSubmarineFilterShader</a:t>
            </a:r>
            <a:r>
              <a:rPr lang="en-US" altLang="zh-CN" dirty="0"/>
              <a:t>() returns.</a:t>
            </a:r>
          </a:p>
          <a:p>
            <a:endParaRPr lang="en-US" altLang="zh-CN" dirty="0"/>
          </a:p>
          <a:p>
            <a:r>
              <a:rPr lang="en-US" altLang="zh-CN" dirty="0" smtClean="0"/>
              <a:t>Each </a:t>
            </a:r>
            <a:r>
              <a:rPr lang="en-US" altLang="zh-CN" dirty="0" err="1"/>
              <a:t>PxShape</a:t>
            </a:r>
            <a:r>
              <a:rPr lang="en-US" altLang="zh-CN" dirty="0"/>
              <a:t> and </a:t>
            </a:r>
            <a:r>
              <a:rPr lang="en-US" altLang="zh-CN" dirty="0" err="1"/>
              <a:t>PxParticleBase</a:t>
            </a:r>
            <a:r>
              <a:rPr lang="en-US" altLang="zh-CN" dirty="0"/>
              <a:t> object in PhysX has a member variable of type </a:t>
            </a:r>
            <a:r>
              <a:rPr lang="en-US" altLang="zh-CN" dirty="0" err="1"/>
              <a:t>PxFilterData</a:t>
            </a:r>
            <a:r>
              <a:rPr lang="en-US" altLang="zh-CN" dirty="0"/>
              <a:t>. This is 128 bits of user defined data that can be used to store application specific information related to collision filtering. This is the other variable that is passed to </a:t>
            </a:r>
            <a:r>
              <a:rPr lang="en-US" altLang="zh-CN" dirty="0" err="1"/>
              <a:t>SampleSubmarineFilterShader</a:t>
            </a:r>
            <a:r>
              <a:rPr lang="en-US" altLang="zh-CN" dirty="0"/>
              <a:t>() for each object.</a:t>
            </a:r>
          </a:p>
          <a:p>
            <a:endParaRPr lang="en-US" altLang="zh-CN" dirty="0" smtClean="0"/>
          </a:p>
          <a:p>
            <a:r>
              <a:rPr lang="en-US" altLang="zh-CN" dirty="0" smtClean="0"/>
              <a:t>Finally</a:t>
            </a:r>
            <a:r>
              <a:rPr lang="en-US" altLang="zh-CN" dirty="0"/>
              <a:t>, </a:t>
            </a:r>
            <a:r>
              <a:rPr lang="en-US" altLang="zh-CN" dirty="0" err="1"/>
              <a:t>SampleSubmarineFilterShader</a:t>
            </a:r>
            <a:r>
              <a:rPr lang="en-US" altLang="zh-CN" dirty="0"/>
              <a:t>() also has a </a:t>
            </a:r>
            <a:r>
              <a:rPr lang="en-US" altLang="zh-CN" dirty="0" err="1"/>
              <a:t>PxPairFlags</a:t>
            </a:r>
            <a:r>
              <a:rPr lang="en-US" altLang="zh-CN" dirty="0"/>
              <a:t> parameter. This is an output, like the return value </a:t>
            </a:r>
            <a:r>
              <a:rPr lang="en-US" altLang="zh-CN" dirty="0" err="1" smtClean="0"/>
              <a:t>PxFilterFlags</a:t>
            </a:r>
            <a:endParaRPr lang="zh-CN" altLang="en-US" dirty="0"/>
          </a:p>
        </p:txBody>
      </p:sp>
    </p:spTree>
    <p:extLst>
      <p:ext uri="{BB962C8B-B14F-4D97-AF65-F5344CB8AC3E}">
        <p14:creationId xmlns:p14="http://schemas.microsoft.com/office/powerpoint/2010/main" val="324797219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en-US" altLang="zh-CN" dirty="0" smtClean="0"/>
          </a:p>
          <a:p>
            <a:endParaRPr lang="en-US" altLang="zh-CN" dirty="0"/>
          </a:p>
          <a:p>
            <a:r>
              <a:rPr lang="en-US" altLang="zh-CN" dirty="0"/>
              <a:t>This means that if either object is a trigger, then perform default trigger behavior (notify the application about start and end of touch), and otherwise perform 'default' collision detection between them.</a:t>
            </a:r>
            <a:endParaRPr lang="zh-CN" alt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0700" y="1350789"/>
            <a:ext cx="5562600" cy="85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7293913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lnSpcReduction="10000"/>
          </a:bodyPr>
          <a:lstStyle/>
          <a:p>
            <a:endParaRPr lang="en-US" altLang="zh-CN" dirty="0" smtClean="0"/>
          </a:p>
          <a:p>
            <a:endParaRPr lang="en-US" altLang="zh-CN" dirty="0"/>
          </a:p>
          <a:p>
            <a:r>
              <a:rPr lang="en-US" altLang="zh-CN" dirty="0"/>
              <a:t>This says that for all other objects, perform 'default' collision handling. In addition, there is a rule based on the </a:t>
            </a:r>
            <a:r>
              <a:rPr lang="en-US" altLang="zh-CN" dirty="0" err="1"/>
              <a:t>filterDatas</a:t>
            </a:r>
            <a:r>
              <a:rPr lang="en-US" altLang="zh-CN" dirty="0"/>
              <a:t> that determines particular pairs where we ask for touch notifications. To understand what this means, we need to know the special meaning that the sample gives to the </a:t>
            </a:r>
            <a:r>
              <a:rPr lang="en-US" altLang="zh-CN" dirty="0" err="1"/>
              <a:t>filterDatas</a:t>
            </a:r>
            <a:r>
              <a:rPr lang="en-US" altLang="zh-CN" dirty="0"/>
              <a:t>.</a:t>
            </a:r>
          </a:p>
          <a:p>
            <a:endParaRPr lang="zh-CN" alt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16063" y="1340768"/>
            <a:ext cx="6111875" cy="1257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6675021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a:t>The needs of the sample are very basic, so we will use a very simple scheme to take care of it. The sample first gives named codes to the different object types using a custom enumeration:</a:t>
            </a:r>
          </a:p>
          <a:p>
            <a:endParaRPr lang="zh-CN" alt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3238" y="4227289"/>
            <a:ext cx="3055937" cy="1577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732679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92500" lnSpcReduction="10000"/>
          </a:bodyPr>
          <a:lstStyle/>
          <a:p>
            <a:r>
              <a:rPr lang="en-US" altLang="zh-CN" dirty="0"/>
              <a:t>The sample identifies each shape's type by assigning its </a:t>
            </a:r>
            <a:r>
              <a:rPr lang="en-US" altLang="zh-CN" dirty="0" err="1"/>
              <a:t>PxFilterData</a:t>
            </a:r>
            <a:r>
              <a:rPr lang="en-US" altLang="zh-CN" dirty="0"/>
              <a:t>::word0 to this </a:t>
            </a:r>
            <a:r>
              <a:rPr lang="en-US" altLang="zh-CN" dirty="0" err="1"/>
              <a:t>FilterGroup</a:t>
            </a:r>
            <a:r>
              <a:rPr lang="en-US" altLang="zh-CN" dirty="0"/>
              <a:t> </a:t>
            </a:r>
            <a:r>
              <a:rPr lang="en-US" altLang="zh-CN" dirty="0" smtClean="0"/>
              <a:t>type</a:t>
            </a:r>
          </a:p>
          <a:p>
            <a:r>
              <a:rPr lang="en-US" altLang="zh-CN" dirty="0" smtClean="0"/>
              <a:t>Then</a:t>
            </a:r>
            <a:r>
              <a:rPr lang="en-US" altLang="zh-CN" dirty="0"/>
              <a:t>, it puts a bit mask that specifies each type of object that should generate a report when touched by an object of type word0 into word1</a:t>
            </a:r>
            <a:r>
              <a:rPr lang="en-US" altLang="zh-CN" dirty="0" smtClean="0"/>
              <a:t>.</a:t>
            </a:r>
          </a:p>
          <a:p>
            <a:r>
              <a:rPr lang="en-US" altLang="zh-CN" dirty="0" smtClean="0"/>
              <a:t> </a:t>
            </a:r>
            <a:r>
              <a:rPr lang="en-US" altLang="zh-CN" dirty="0"/>
              <a:t>This could be done in the samples whenever a shape is created, but because shape creation is a bit encapsulated in </a:t>
            </a:r>
            <a:r>
              <a:rPr lang="en-US" altLang="zh-CN" dirty="0" err="1"/>
              <a:t>SampleBase</a:t>
            </a:r>
            <a:r>
              <a:rPr lang="en-US" altLang="zh-CN" dirty="0"/>
              <a:t>, it is done after the fact, using this function:</a:t>
            </a:r>
            <a:endParaRPr lang="zh-CN" altLang="en-US" dirty="0"/>
          </a:p>
        </p:txBody>
      </p:sp>
    </p:spTree>
    <p:extLst>
      <p:ext uri="{BB962C8B-B14F-4D97-AF65-F5344CB8AC3E}">
        <p14:creationId xmlns:p14="http://schemas.microsoft.com/office/powerpoint/2010/main" val="229780959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en-US" altLang="zh-CN" dirty="0" smtClean="0"/>
          </a:p>
          <a:p>
            <a:r>
              <a:rPr lang="en-US" altLang="zh-CN" dirty="0" smtClean="0"/>
              <a:t>This </a:t>
            </a:r>
            <a:r>
              <a:rPr lang="en-US" altLang="zh-CN" dirty="0"/>
              <a:t>sets up the </a:t>
            </a:r>
            <a:r>
              <a:rPr lang="en-US" altLang="zh-CN" dirty="0" err="1"/>
              <a:t>PxFilterDatas</a:t>
            </a:r>
            <a:r>
              <a:rPr lang="en-US" altLang="zh-CN" dirty="0"/>
              <a:t> of each shape belonging to the passed </a:t>
            </a:r>
            <a:r>
              <a:rPr lang="en-US" altLang="zh-CN" dirty="0" smtClean="0"/>
              <a:t>actor</a:t>
            </a:r>
          </a:p>
          <a:p>
            <a:r>
              <a:rPr lang="en-US" altLang="zh-CN" dirty="0" smtClean="0"/>
              <a:t>Here </a:t>
            </a:r>
            <a:r>
              <a:rPr lang="en-US" altLang="zh-CN" dirty="0"/>
              <a:t>are some examples how this is used in </a:t>
            </a:r>
            <a:r>
              <a:rPr lang="en-US" altLang="zh-CN" dirty="0" err="1"/>
              <a:t>SampleSubmarine</a:t>
            </a:r>
            <a:r>
              <a:rPr lang="en-US" altLang="zh-CN" dirty="0"/>
              <a:t>:</a:t>
            </a:r>
          </a:p>
          <a:p>
            <a:endParaRPr lang="zh-CN" alt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1375" y="260648"/>
            <a:ext cx="7461250" cy="205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5338" y="4614961"/>
            <a:ext cx="7551737" cy="830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0339404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92500" lnSpcReduction="20000"/>
          </a:bodyPr>
          <a:lstStyle/>
          <a:p>
            <a:r>
              <a:rPr lang="en-US" altLang="zh-CN" dirty="0"/>
              <a:t>This scheme is probably too simplistic to use in a real game, but it shows the basic usage of the filter </a:t>
            </a:r>
            <a:r>
              <a:rPr lang="en-US" altLang="zh-CN" dirty="0" err="1"/>
              <a:t>shader</a:t>
            </a:r>
            <a:r>
              <a:rPr lang="en-US" altLang="zh-CN" dirty="0"/>
              <a:t>, and it will ensure that </a:t>
            </a:r>
            <a:r>
              <a:rPr lang="en-US" altLang="zh-CN" dirty="0" err="1"/>
              <a:t>SampleSubmarine</a:t>
            </a:r>
            <a:r>
              <a:rPr lang="en-US" altLang="zh-CN" dirty="0"/>
              <a:t>::</a:t>
            </a:r>
            <a:r>
              <a:rPr lang="en-US" altLang="zh-CN" dirty="0" err="1"/>
              <a:t>onContact</a:t>
            </a:r>
            <a:r>
              <a:rPr lang="en-US" altLang="zh-CN" dirty="0"/>
              <a:t>() is called for all interesting pairs.</a:t>
            </a:r>
          </a:p>
          <a:p>
            <a:r>
              <a:rPr lang="en-US" altLang="zh-CN" dirty="0"/>
              <a:t>An alternative group based filtering mechanism is provided with source in the extensions function </a:t>
            </a:r>
            <a:r>
              <a:rPr lang="en-US" altLang="zh-CN" dirty="0" err="1"/>
              <a:t>PxDefaultSimulationFilterShader</a:t>
            </a:r>
            <a:r>
              <a:rPr lang="en-US" altLang="zh-CN" dirty="0"/>
              <a:t>. And, again, if this </a:t>
            </a:r>
            <a:r>
              <a:rPr lang="en-US" altLang="zh-CN" dirty="0" err="1"/>
              <a:t>shader</a:t>
            </a:r>
            <a:r>
              <a:rPr lang="en-US" altLang="zh-CN" dirty="0"/>
              <a:t> based system is too inflexible, consider using the callback approach provided with </a:t>
            </a:r>
            <a:r>
              <a:rPr lang="en-US" altLang="zh-CN" dirty="0" err="1"/>
              <a:t>PxSimulationFilterCallback</a:t>
            </a:r>
            <a:r>
              <a:rPr lang="en-US" altLang="zh-CN" dirty="0"/>
              <a:t>.</a:t>
            </a:r>
          </a:p>
          <a:p>
            <a:endParaRPr lang="zh-CN" altLang="en-US" dirty="0"/>
          </a:p>
        </p:txBody>
      </p:sp>
    </p:spTree>
    <p:extLst>
      <p:ext uri="{BB962C8B-B14F-4D97-AF65-F5344CB8AC3E}">
        <p14:creationId xmlns:p14="http://schemas.microsoft.com/office/powerpoint/2010/main" val="209781159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Contact Modification</a:t>
            </a:r>
            <a:endParaRPr lang="zh-CN" altLang="en-US" dirty="0"/>
          </a:p>
        </p:txBody>
      </p:sp>
      <p:sp>
        <p:nvSpPr>
          <p:cNvPr id="3" name="内容占位符 2"/>
          <p:cNvSpPr>
            <a:spLocks noGrp="1"/>
          </p:cNvSpPr>
          <p:nvPr>
            <p:ph idx="1"/>
          </p:nvPr>
        </p:nvSpPr>
        <p:spPr/>
        <p:txBody>
          <a:bodyPr>
            <a:normAutofit fontScale="70000" lnSpcReduction="20000"/>
          </a:bodyPr>
          <a:lstStyle/>
          <a:p>
            <a:r>
              <a:rPr lang="en-US" altLang="zh-CN" dirty="0"/>
              <a:t>Sometimes users would like to have special contact behavior</a:t>
            </a:r>
            <a:r>
              <a:rPr lang="en-US" altLang="zh-CN" dirty="0" smtClean="0"/>
              <a:t>.</a:t>
            </a:r>
          </a:p>
          <a:p>
            <a:pPr lvl="1"/>
            <a:r>
              <a:rPr lang="en-US" altLang="zh-CN" dirty="0" smtClean="0"/>
              <a:t>For </a:t>
            </a:r>
            <a:r>
              <a:rPr lang="en-US" altLang="zh-CN" dirty="0"/>
              <a:t>example to implement sticky contacts, give objects the appearance of floating or swimming inside each other, or making objects go through apparent holes in walls</a:t>
            </a:r>
            <a:r>
              <a:rPr lang="en-US" altLang="zh-CN" dirty="0" smtClean="0"/>
              <a:t>.</a:t>
            </a:r>
          </a:p>
          <a:p>
            <a:r>
              <a:rPr lang="en-US" altLang="zh-CN" dirty="0" smtClean="0"/>
              <a:t>A </a:t>
            </a:r>
            <a:r>
              <a:rPr lang="en-US" altLang="zh-CN" dirty="0"/>
              <a:t>simple approach to achieve such effects is to let the user change the properties of contacts after they have been generated by collision detection, but before the contact </a:t>
            </a:r>
            <a:r>
              <a:rPr lang="en-US" altLang="zh-CN" dirty="0" smtClean="0"/>
              <a:t>solver</a:t>
            </a:r>
          </a:p>
          <a:p>
            <a:r>
              <a:rPr lang="en-US" altLang="zh-CN" dirty="0" smtClean="0"/>
              <a:t>Because </a:t>
            </a:r>
            <a:r>
              <a:rPr lang="en-US" altLang="zh-CN" dirty="0"/>
              <a:t>both of these steps occur within the scene simulate() function, a callback must be used.</a:t>
            </a:r>
          </a:p>
          <a:p>
            <a:r>
              <a:rPr lang="en-US" altLang="zh-CN" dirty="0"/>
              <a:t>The callback occurs for all pairs of colliding shapes for which the user has specified the pair flag </a:t>
            </a:r>
            <a:r>
              <a:rPr lang="en-US" altLang="zh-CN" dirty="0" err="1"/>
              <a:t>PxPairFlag</a:t>
            </a:r>
            <a:r>
              <a:rPr lang="en-US" altLang="zh-CN" dirty="0"/>
              <a:t>::</a:t>
            </a:r>
            <a:r>
              <a:rPr lang="en-US" altLang="zh-CN" dirty="0" err="1"/>
              <a:t>eMODIFY_CONTACTS</a:t>
            </a:r>
            <a:r>
              <a:rPr lang="en-US" altLang="zh-CN" dirty="0"/>
              <a:t> in the filter </a:t>
            </a:r>
            <a:r>
              <a:rPr lang="en-US" altLang="zh-CN" dirty="0" err="1"/>
              <a:t>shader</a:t>
            </a:r>
            <a:r>
              <a:rPr lang="en-US" altLang="zh-CN" dirty="0"/>
              <a:t>.</a:t>
            </a:r>
          </a:p>
          <a:p>
            <a:endParaRPr lang="zh-CN" altLang="en-US" dirty="0"/>
          </a:p>
        </p:txBody>
      </p:sp>
    </p:spTree>
    <p:extLst>
      <p:ext uri="{BB962C8B-B14F-4D97-AF65-F5344CB8AC3E}">
        <p14:creationId xmlns:p14="http://schemas.microsoft.com/office/powerpoint/2010/main" val="391166548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a:t>To listen to these modify callbacks, derive from the class </a:t>
            </a:r>
            <a:r>
              <a:rPr lang="en-US" altLang="zh-CN" dirty="0" err="1"/>
              <a:t>PxContactModifyCallback</a:t>
            </a:r>
            <a:r>
              <a:rPr lang="en-US" altLang="zh-CN" dirty="0" smtClean="0"/>
              <a:t>:</a:t>
            </a:r>
          </a:p>
          <a:p>
            <a:endParaRPr lang="en-US" altLang="zh-CN" dirty="0"/>
          </a:p>
          <a:p>
            <a:endParaRPr lang="en-US" altLang="zh-CN" dirty="0" smtClean="0"/>
          </a:p>
          <a:p>
            <a:r>
              <a:rPr lang="en-US" altLang="zh-CN" dirty="0"/>
              <a:t>And then implement the function </a:t>
            </a:r>
            <a:r>
              <a:rPr lang="en-US" altLang="zh-CN" dirty="0" err="1"/>
              <a:t>onContactModify</a:t>
            </a:r>
            <a:r>
              <a:rPr lang="en-US" altLang="zh-CN" dirty="0"/>
              <a:t> of </a:t>
            </a:r>
            <a:r>
              <a:rPr lang="en-US" altLang="zh-CN" dirty="0" err="1"/>
              <a:t>PxContactModifyCallback</a:t>
            </a:r>
            <a:r>
              <a:rPr lang="en-US" altLang="zh-CN" dirty="0"/>
              <a:t>:</a:t>
            </a:r>
          </a:p>
          <a:p>
            <a:endParaRPr lang="zh-CN" altLang="en-US"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85950" y="3094038"/>
            <a:ext cx="5372100" cy="669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66850" y="5110633"/>
            <a:ext cx="6210300" cy="982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2217709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77500" lnSpcReduction="20000"/>
          </a:bodyPr>
          <a:lstStyle/>
          <a:p>
            <a:r>
              <a:rPr lang="en-US" altLang="zh-CN" dirty="0"/>
              <a:t>Basically, every pair of shapes comes with an array of contact points, that have a number of properties that can be modified, such as position, contact normal, and separation. For the time being, friction properties of the contacts cannot be </a:t>
            </a:r>
            <a:r>
              <a:rPr lang="en-US" altLang="zh-CN" dirty="0" smtClean="0"/>
              <a:t>modified</a:t>
            </a:r>
          </a:p>
          <a:p>
            <a:r>
              <a:rPr lang="en-US" altLang="zh-CN" dirty="0" smtClean="0"/>
              <a:t>the </a:t>
            </a:r>
            <a:r>
              <a:rPr lang="en-US" altLang="zh-CN" dirty="0"/>
              <a:t>callback should be thread safe and reentrant. In other words, the SDK may call </a:t>
            </a:r>
            <a:r>
              <a:rPr lang="en-US" altLang="zh-CN" dirty="0" err="1"/>
              <a:t>onContactModify</a:t>
            </a:r>
            <a:r>
              <a:rPr lang="en-US" altLang="zh-CN" dirty="0"/>
              <a:t>() from any thread and it may be called concurrently (i.e., asked to process sets of contact modification pairs simultaneously).</a:t>
            </a:r>
          </a:p>
          <a:p>
            <a:r>
              <a:rPr lang="en-US" altLang="zh-CN" dirty="0"/>
              <a:t>The contact modification callback can be set using the </a:t>
            </a:r>
            <a:r>
              <a:rPr lang="en-US" altLang="zh-CN" dirty="0" err="1"/>
              <a:t>contactModifyCallback</a:t>
            </a:r>
            <a:r>
              <a:rPr lang="en-US" altLang="zh-CN" dirty="0"/>
              <a:t> member of </a:t>
            </a:r>
            <a:r>
              <a:rPr lang="en-US" altLang="zh-CN" dirty="0" err="1"/>
              <a:t>PxSceneDesc</a:t>
            </a:r>
            <a:r>
              <a:rPr lang="en-US" altLang="zh-CN" dirty="0"/>
              <a:t> or the </a:t>
            </a:r>
            <a:r>
              <a:rPr lang="en-US" altLang="zh-CN" dirty="0" err="1"/>
              <a:t>setContactModifyCallback</a:t>
            </a:r>
            <a:r>
              <a:rPr lang="en-US" altLang="zh-CN" dirty="0"/>
              <a:t>() method of </a:t>
            </a:r>
            <a:r>
              <a:rPr lang="en-US" altLang="zh-CN" dirty="0" err="1"/>
              <a:t>PxScene</a:t>
            </a:r>
            <a:r>
              <a:rPr lang="en-US" altLang="zh-CN" dirty="0"/>
              <a:t>.</a:t>
            </a:r>
          </a:p>
          <a:p>
            <a:endParaRPr lang="zh-CN" altLang="en-US" dirty="0"/>
          </a:p>
        </p:txBody>
      </p:sp>
    </p:spTree>
    <p:extLst>
      <p:ext uri="{BB962C8B-B14F-4D97-AF65-F5344CB8AC3E}">
        <p14:creationId xmlns:p14="http://schemas.microsoft.com/office/powerpoint/2010/main" val="368320998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概述</a:t>
            </a:r>
            <a:endParaRPr lang="zh-CN" altLang="en-US" dirty="0"/>
          </a:p>
        </p:txBody>
      </p:sp>
      <p:sp>
        <p:nvSpPr>
          <p:cNvPr id="3" name="内容占位符 2"/>
          <p:cNvSpPr>
            <a:spLocks noGrp="1"/>
          </p:cNvSpPr>
          <p:nvPr>
            <p:ph idx="1"/>
          </p:nvPr>
        </p:nvSpPr>
        <p:spPr/>
        <p:txBody>
          <a:bodyPr>
            <a:normAutofit lnSpcReduction="10000"/>
          </a:bodyPr>
          <a:lstStyle/>
          <a:p>
            <a:r>
              <a:rPr lang="en-US" altLang="zh-CN" dirty="0" smtClean="0"/>
              <a:t>callback </a:t>
            </a:r>
            <a:r>
              <a:rPr lang="en-US" altLang="zh-CN" dirty="0"/>
              <a:t>functions the SDK provides that let the user listen to simulation events </a:t>
            </a:r>
          </a:p>
          <a:p>
            <a:r>
              <a:rPr lang="en-US" altLang="zh-CN" dirty="0" smtClean="0"/>
              <a:t>even </a:t>
            </a:r>
            <a:r>
              <a:rPr lang="en-US" altLang="zh-CN" dirty="0"/>
              <a:t>customize some parts of the </a:t>
            </a:r>
            <a:r>
              <a:rPr lang="en-US" altLang="zh-CN" dirty="0" smtClean="0"/>
              <a:t>simulation</a:t>
            </a:r>
          </a:p>
          <a:p>
            <a:r>
              <a:rPr lang="en-US" altLang="zh-CN" dirty="0" smtClean="0"/>
              <a:t>The </a:t>
            </a:r>
            <a:r>
              <a:rPr lang="en-US" altLang="zh-CN" dirty="0"/>
              <a:t>callback functions are implemented as member functions of classes which the user is expected to subclass, providing custom implementations for the </a:t>
            </a:r>
            <a:r>
              <a:rPr lang="en-US" altLang="zh-CN" dirty="0" smtClean="0"/>
              <a:t>functions</a:t>
            </a:r>
          </a:p>
          <a:p>
            <a:r>
              <a:rPr lang="en-US" altLang="zh-CN" dirty="0" smtClean="0"/>
              <a:t>same </a:t>
            </a:r>
            <a:r>
              <a:rPr lang="en-US" altLang="zh-CN" dirty="0"/>
              <a:t>mechanism </a:t>
            </a:r>
            <a:r>
              <a:rPr lang="en-US" altLang="zh-CN" dirty="0" smtClean="0"/>
              <a:t>with </a:t>
            </a:r>
            <a:r>
              <a:rPr lang="en-US" altLang="zh-CN" dirty="0"/>
              <a:t>user provide custom allocators and error notification.</a:t>
            </a:r>
            <a:endParaRPr lang="zh-CN" altLang="en-US" dirty="0"/>
          </a:p>
        </p:txBody>
      </p:sp>
    </p:spTree>
    <p:extLst>
      <p:ext uri="{BB962C8B-B14F-4D97-AF65-F5344CB8AC3E}">
        <p14:creationId xmlns:p14="http://schemas.microsoft.com/office/powerpoint/2010/main" val="389089236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Active Transforms</a:t>
            </a:r>
            <a:endParaRPr lang="zh-CN" altLang="en-US" dirty="0"/>
          </a:p>
        </p:txBody>
      </p:sp>
      <p:sp>
        <p:nvSpPr>
          <p:cNvPr id="3" name="内容占位符 2"/>
          <p:cNvSpPr>
            <a:spLocks noGrp="1"/>
          </p:cNvSpPr>
          <p:nvPr>
            <p:ph idx="1"/>
          </p:nvPr>
        </p:nvSpPr>
        <p:spPr/>
        <p:txBody>
          <a:bodyPr>
            <a:normAutofit fontScale="85000" lnSpcReduction="10000"/>
          </a:bodyPr>
          <a:lstStyle/>
          <a:p>
            <a:r>
              <a:rPr lang="en-US" altLang="zh-CN" dirty="0"/>
              <a:t>The active transforms API provides an efficient way to reflect actor transform changes in a PhysX scene to an associated external object such as a render mesh.</a:t>
            </a:r>
          </a:p>
          <a:p>
            <a:r>
              <a:rPr lang="en-US" altLang="zh-CN" dirty="0"/>
              <a:t>When a scene's </a:t>
            </a:r>
            <a:r>
              <a:rPr lang="en-US" altLang="zh-CN" dirty="0" err="1"/>
              <a:t>fetchResults</a:t>
            </a:r>
            <a:r>
              <a:rPr lang="en-US" altLang="zh-CN" dirty="0"/>
              <a:t>() method is called an array of </a:t>
            </a:r>
            <a:r>
              <a:rPr lang="en-US" altLang="zh-CN" i="1" dirty="0" err="1"/>
              <a:t>PxActiveTransform</a:t>
            </a:r>
            <a:r>
              <a:rPr lang="en-US" altLang="zh-CN" dirty="0"/>
              <a:t> </a:t>
            </a:r>
            <a:r>
              <a:rPr lang="en-US" altLang="zh-CN" dirty="0" err="1"/>
              <a:t>structs</a:t>
            </a:r>
            <a:r>
              <a:rPr lang="en-US" altLang="zh-CN" dirty="0"/>
              <a:t> is generated, each entry in the array contains a pointer to the actor that moved, its user data and its new transform. Because only actors that have moved will be included in the list this approach is potentially much more efficient than, for example, analyzing each actor in the scene individually.</a:t>
            </a:r>
          </a:p>
          <a:p>
            <a:endParaRPr lang="zh-CN" altLang="en-US" dirty="0"/>
          </a:p>
        </p:txBody>
      </p:sp>
    </p:spTree>
    <p:extLst>
      <p:ext uri="{BB962C8B-B14F-4D97-AF65-F5344CB8AC3E}">
        <p14:creationId xmlns:p14="http://schemas.microsoft.com/office/powerpoint/2010/main" val="169691016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a:t>The example below shows how to use active transforms to update a render object:</a:t>
            </a:r>
          </a:p>
          <a:p>
            <a:endParaRPr lang="zh-CN" altLang="en-US"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3950" y="3300387"/>
            <a:ext cx="6896100" cy="1928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2998037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Tree>
    <p:extLst>
      <p:ext uri="{BB962C8B-B14F-4D97-AF65-F5344CB8AC3E}">
        <p14:creationId xmlns:p14="http://schemas.microsoft.com/office/powerpoint/2010/main" val="247329567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Simulation Events</a:t>
            </a:r>
            <a:endParaRPr lang="zh-CN" altLang="en-US" dirty="0"/>
          </a:p>
        </p:txBody>
      </p:sp>
      <p:sp>
        <p:nvSpPr>
          <p:cNvPr id="3" name="内容占位符 2"/>
          <p:cNvSpPr>
            <a:spLocks noGrp="1"/>
          </p:cNvSpPr>
          <p:nvPr>
            <p:ph idx="1"/>
          </p:nvPr>
        </p:nvSpPr>
        <p:spPr/>
        <p:txBody>
          <a:bodyPr>
            <a:normAutofit fontScale="85000" lnSpcReduction="20000"/>
          </a:bodyPr>
          <a:lstStyle/>
          <a:p>
            <a:r>
              <a:rPr lang="en-US" altLang="zh-CN" dirty="0"/>
              <a:t>The simplest type of simulation callbacks </a:t>
            </a:r>
            <a:endParaRPr lang="en-US" altLang="zh-CN" dirty="0" smtClean="0"/>
          </a:p>
          <a:p>
            <a:r>
              <a:rPr lang="en-US" altLang="zh-CN" dirty="0" smtClean="0"/>
              <a:t>There </a:t>
            </a:r>
            <a:r>
              <a:rPr lang="en-US" altLang="zh-CN" dirty="0"/>
              <a:t>is only one restriction on the code you may put in the callbacks: Any SDK state change from them is </a:t>
            </a:r>
            <a:r>
              <a:rPr lang="en-US" altLang="zh-CN" dirty="0" smtClean="0"/>
              <a:t>disallowed</a:t>
            </a:r>
          </a:p>
          <a:p>
            <a:r>
              <a:rPr lang="en-US" altLang="zh-CN" dirty="0" smtClean="0"/>
              <a:t>the </a:t>
            </a:r>
            <a:r>
              <a:rPr lang="en-US" altLang="zh-CN" dirty="0"/>
              <a:t>simulation is running in the background, as any new state is written to an inactive state </a:t>
            </a:r>
            <a:r>
              <a:rPr lang="en-US" altLang="zh-CN" dirty="0" err="1" smtClean="0"/>
              <a:t>backbuffer</a:t>
            </a:r>
            <a:endParaRPr lang="en-US" altLang="zh-CN" dirty="0" smtClean="0"/>
          </a:p>
          <a:p>
            <a:r>
              <a:rPr lang="en-US" altLang="zh-CN" dirty="0" smtClean="0"/>
              <a:t>However</a:t>
            </a:r>
            <a:r>
              <a:rPr lang="en-US" altLang="zh-CN" dirty="0"/>
              <a:t>, these event callbacks are not called from within the simulation thread, but rather from inside </a:t>
            </a:r>
            <a:r>
              <a:rPr lang="en-US" altLang="zh-CN" dirty="0" err="1"/>
              <a:t>fetchResults</a:t>
            </a:r>
            <a:r>
              <a:rPr lang="en-US" altLang="zh-CN" dirty="0"/>
              <a:t>(). At that point some buffered operations have already been processed, so the situation is more fragile. All write operations to the scene should be buffered and carried out after </a:t>
            </a:r>
            <a:r>
              <a:rPr lang="en-US" altLang="zh-CN" dirty="0" err="1"/>
              <a:t>fetchResults</a:t>
            </a:r>
            <a:r>
              <a:rPr lang="en-US" altLang="zh-CN" dirty="0"/>
              <a:t>() returns.</a:t>
            </a:r>
          </a:p>
          <a:p>
            <a:endParaRPr lang="en-US" altLang="zh-CN" dirty="0"/>
          </a:p>
          <a:p>
            <a:endParaRPr lang="zh-CN" altLang="en-US" dirty="0"/>
          </a:p>
        </p:txBody>
      </p:sp>
    </p:spTree>
    <p:extLst>
      <p:ext uri="{BB962C8B-B14F-4D97-AF65-F5344CB8AC3E}">
        <p14:creationId xmlns:p14="http://schemas.microsoft.com/office/powerpoint/2010/main" val="277450628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一些</a:t>
            </a:r>
            <a:r>
              <a:rPr lang="en-US" altLang="zh-CN" dirty="0" smtClean="0"/>
              <a:t>events</a:t>
            </a:r>
            <a:endParaRPr lang="zh-CN" altLang="en-US" dirty="0"/>
          </a:p>
        </p:txBody>
      </p:sp>
      <p:sp>
        <p:nvSpPr>
          <p:cNvPr id="3" name="内容占位符 2"/>
          <p:cNvSpPr>
            <a:spLocks noGrp="1"/>
          </p:cNvSpPr>
          <p:nvPr>
            <p:ph idx="1"/>
          </p:nvPr>
        </p:nvSpPr>
        <p:spPr/>
        <p:txBody>
          <a:bodyPr>
            <a:normAutofit fontScale="55000" lnSpcReduction="20000"/>
          </a:bodyPr>
          <a:lstStyle/>
          <a:p>
            <a:r>
              <a:rPr lang="en-US" altLang="zh-CN" dirty="0"/>
              <a:t>Inside </a:t>
            </a:r>
            <a:r>
              <a:rPr lang="en-US" altLang="zh-CN" dirty="0" err="1"/>
              <a:t>fetchResults</a:t>
            </a:r>
            <a:r>
              <a:rPr lang="en-US" altLang="zh-CN" dirty="0"/>
              <a:t>() among other things we 'swap the buffers'. This means that we copy the objects' simulation results to their API-visible state. Some event callbacks happen before this swap, and some after. </a:t>
            </a:r>
            <a:endParaRPr lang="en-US" altLang="zh-CN" dirty="0" smtClean="0"/>
          </a:p>
          <a:p>
            <a:r>
              <a:rPr lang="en-US" altLang="zh-CN" dirty="0" smtClean="0"/>
              <a:t>The </a:t>
            </a:r>
            <a:r>
              <a:rPr lang="en-US" altLang="zh-CN" dirty="0"/>
              <a:t>events that happen before are</a:t>
            </a:r>
            <a:r>
              <a:rPr lang="en-US" altLang="zh-CN" dirty="0" smtClean="0"/>
              <a:t>:</a:t>
            </a:r>
            <a:endParaRPr lang="en-US" altLang="zh-CN" dirty="0"/>
          </a:p>
          <a:p>
            <a:pPr lvl="1"/>
            <a:r>
              <a:rPr lang="en-US" altLang="zh-CN" dirty="0" err="1"/>
              <a:t>onTrigger</a:t>
            </a:r>
            <a:r>
              <a:rPr lang="en-US" altLang="zh-CN" dirty="0"/>
              <a:t> </a:t>
            </a:r>
          </a:p>
          <a:p>
            <a:pPr lvl="1"/>
            <a:r>
              <a:rPr lang="en-US" altLang="zh-CN" dirty="0" err="1"/>
              <a:t>onContact</a:t>
            </a:r>
            <a:r>
              <a:rPr lang="en-US" altLang="zh-CN" dirty="0"/>
              <a:t> </a:t>
            </a:r>
          </a:p>
          <a:p>
            <a:pPr lvl="1"/>
            <a:r>
              <a:rPr lang="en-US" altLang="zh-CN" dirty="0" err="1"/>
              <a:t>onConstraintBreak</a:t>
            </a:r>
            <a:r>
              <a:rPr lang="en-US" altLang="zh-CN" dirty="0"/>
              <a:t> </a:t>
            </a:r>
          </a:p>
          <a:p>
            <a:r>
              <a:rPr lang="en-US" altLang="zh-CN" dirty="0"/>
              <a:t>When these events get received, the shapes, actors, etc. will still be in the state they were in before the simulation ran. This is preferable, because these events were detected early on during the simulation, before objects were integrated (moved) forward. For example, a pair of shapes that get an </a:t>
            </a:r>
            <a:r>
              <a:rPr lang="en-US" altLang="zh-CN" dirty="0" err="1"/>
              <a:t>onContact</a:t>
            </a:r>
            <a:r>
              <a:rPr lang="en-US" altLang="zh-CN" dirty="0"/>
              <a:t>() to report that they are in contact will still be in contact when the call is made, even though after </a:t>
            </a:r>
            <a:r>
              <a:rPr lang="en-US" altLang="zh-CN" dirty="0" err="1"/>
              <a:t>fetchResults</a:t>
            </a:r>
            <a:r>
              <a:rPr lang="en-US" altLang="zh-CN" dirty="0"/>
              <a:t>() returns, they may have bounced apart again</a:t>
            </a:r>
            <a:r>
              <a:rPr lang="en-US" altLang="zh-CN" dirty="0" smtClean="0"/>
              <a:t>.</a:t>
            </a:r>
            <a:endParaRPr lang="en-US" altLang="zh-CN" dirty="0"/>
          </a:p>
          <a:p>
            <a:r>
              <a:rPr lang="en-US" altLang="zh-CN" dirty="0"/>
              <a:t>On the other hand, these events are sent after the swap</a:t>
            </a:r>
            <a:r>
              <a:rPr lang="en-US" altLang="zh-CN" dirty="0" smtClean="0"/>
              <a:t>:</a:t>
            </a:r>
            <a:endParaRPr lang="en-US" altLang="zh-CN" dirty="0"/>
          </a:p>
          <a:p>
            <a:pPr lvl="1"/>
            <a:r>
              <a:rPr lang="en-US" altLang="zh-CN" dirty="0" err="1"/>
              <a:t>onSleep</a:t>
            </a:r>
            <a:r>
              <a:rPr lang="en-US" altLang="zh-CN" dirty="0"/>
              <a:t> </a:t>
            </a:r>
          </a:p>
          <a:p>
            <a:pPr lvl="1"/>
            <a:r>
              <a:rPr lang="en-US" altLang="zh-CN" dirty="0" err="1"/>
              <a:t>onWake</a:t>
            </a:r>
            <a:r>
              <a:rPr lang="en-US" altLang="zh-CN" dirty="0"/>
              <a:t> </a:t>
            </a:r>
          </a:p>
          <a:p>
            <a:r>
              <a:rPr lang="en-US" altLang="zh-CN" dirty="0"/>
              <a:t>Sleep information is updated after objects have been integrated, so it makes sense to send these events after the swap.</a:t>
            </a:r>
          </a:p>
          <a:p>
            <a:endParaRPr lang="en-US" altLang="zh-CN" dirty="0"/>
          </a:p>
          <a:p>
            <a:endParaRPr lang="zh-CN" altLang="en-US" dirty="0"/>
          </a:p>
        </p:txBody>
      </p:sp>
    </p:spTree>
    <p:extLst>
      <p:ext uri="{BB962C8B-B14F-4D97-AF65-F5344CB8AC3E}">
        <p14:creationId xmlns:p14="http://schemas.microsoft.com/office/powerpoint/2010/main" val="97767128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How to listen</a:t>
            </a:r>
            <a:endParaRPr lang="zh-CN" altLang="en-US" dirty="0"/>
          </a:p>
        </p:txBody>
      </p:sp>
      <p:sp>
        <p:nvSpPr>
          <p:cNvPr id="3" name="内容占位符 2"/>
          <p:cNvSpPr>
            <a:spLocks noGrp="1"/>
          </p:cNvSpPr>
          <p:nvPr>
            <p:ph idx="1"/>
          </p:nvPr>
        </p:nvSpPr>
        <p:spPr/>
        <p:txBody>
          <a:bodyPr>
            <a:normAutofit fontScale="85000" lnSpcReduction="10000"/>
          </a:bodyPr>
          <a:lstStyle/>
          <a:p>
            <a:r>
              <a:rPr lang="en-US" altLang="zh-CN" dirty="0" smtClean="0"/>
              <a:t>First</a:t>
            </a:r>
            <a:r>
              <a:rPr lang="en-US" altLang="zh-CN" dirty="0"/>
              <a:t>, define a callback function by </a:t>
            </a:r>
            <a:r>
              <a:rPr lang="en-US" altLang="zh-CN" dirty="0" err="1"/>
              <a:t>subclassing</a:t>
            </a:r>
            <a:r>
              <a:rPr lang="en-US" altLang="zh-CN" dirty="0"/>
              <a:t> </a:t>
            </a:r>
            <a:r>
              <a:rPr lang="en-US" altLang="zh-CN" dirty="0" err="1" smtClean="0"/>
              <a:t>PxSimulationEventCallback</a:t>
            </a:r>
            <a:endParaRPr lang="en-US" altLang="zh-CN" dirty="0" smtClean="0"/>
          </a:p>
          <a:p>
            <a:r>
              <a:rPr lang="en-US" altLang="zh-CN" dirty="0" smtClean="0"/>
              <a:t>Not </a:t>
            </a:r>
            <a:r>
              <a:rPr lang="en-US" altLang="zh-CN" dirty="0"/>
              <a:t>all of its member functions have to be implemented, only the ones to be </a:t>
            </a:r>
            <a:r>
              <a:rPr lang="en-US" altLang="zh-CN" dirty="0" smtClean="0"/>
              <a:t>overwritten</a:t>
            </a:r>
          </a:p>
          <a:p>
            <a:r>
              <a:rPr lang="en-US" altLang="zh-CN" dirty="0" smtClean="0"/>
              <a:t>For </a:t>
            </a:r>
            <a:r>
              <a:rPr lang="en-US" altLang="zh-CN" dirty="0"/>
              <a:t>constraint break events, this is the only thing that needs to be done. For sleep and wake events, you must raise the flag </a:t>
            </a:r>
            <a:r>
              <a:rPr lang="en-US" altLang="zh-CN" dirty="0" err="1"/>
              <a:t>PxActorFlag</a:t>
            </a:r>
            <a:r>
              <a:rPr lang="en-US" altLang="zh-CN" dirty="0"/>
              <a:t>::</a:t>
            </a:r>
            <a:r>
              <a:rPr lang="en-US" altLang="zh-CN" dirty="0" err="1"/>
              <a:t>eSEND_SLEEP_NOTIFIES</a:t>
            </a:r>
            <a:r>
              <a:rPr lang="en-US" altLang="zh-CN" dirty="0"/>
              <a:t> on all actors from which notifies are </a:t>
            </a:r>
            <a:r>
              <a:rPr lang="en-US" altLang="zh-CN" dirty="0" smtClean="0"/>
              <a:t>desired</a:t>
            </a:r>
          </a:p>
          <a:p>
            <a:r>
              <a:rPr lang="en-US" altLang="zh-CN" dirty="0" smtClean="0"/>
              <a:t>To </a:t>
            </a:r>
            <a:r>
              <a:rPr lang="en-US" altLang="zh-CN" dirty="0"/>
              <a:t>get </a:t>
            </a:r>
            <a:r>
              <a:rPr lang="en-US" altLang="zh-CN" dirty="0" err="1"/>
              <a:t>onContact</a:t>
            </a:r>
            <a:r>
              <a:rPr lang="en-US" altLang="zh-CN" dirty="0"/>
              <a:t> and </a:t>
            </a:r>
            <a:r>
              <a:rPr lang="en-US" altLang="zh-CN" dirty="0" err="1"/>
              <a:t>onTrigger</a:t>
            </a:r>
            <a:r>
              <a:rPr lang="en-US" altLang="zh-CN" dirty="0"/>
              <a:t> events, in the filter </a:t>
            </a:r>
            <a:r>
              <a:rPr lang="en-US" altLang="zh-CN" dirty="0" err="1"/>
              <a:t>shader</a:t>
            </a:r>
            <a:r>
              <a:rPr lang="en-US" altLang="zh-CN" dirty="0"/>
              <a:t> callback, set a flag for all pairs of interacting objects for which you wish to receive these </a:t>
            </a:r>
            <a:r>
              <a:rPr lang="en-US" altLang="zh-CN" dirty="0" smtClean="0"/>
              <a:t>events</a:t>
            </a:r>
            <a:endParaRPr lang="en-US" altLang="zh-CN" dirty="0"/>
          </a:p>
          <a:p>
            <a:endParaRPr lang="zh-CN" altLang="en-US" dirty="0"/>
          </a:p>
        </p:txBody>
      </p:sp>
    </p:spTree>
    <p:extLst>
      <p:ext uri="{BB962C8B-B14F-4D97-AF65-F5344CB8AC3E}">
        <p14:creationId xmlns:p14="http://schemas.microsoft.com/office/powerpoint/2010/main" val="311142799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example</a:t>
            </a:r>
            <a:endParaRPr lang="zh-CN" altLang="en-US" dirty="0"/>
          </a:p>
        </p:txBody>
      </p:sp>
      <p:sp>
        <p:nvSpPr>
          <p:cNvPr id="3" name="内容占位符 2"/>
          <p:cNvSpPr>
            <a:spLocks noGrp="1"/>
          </p:cNvSpPr>
          <p:nvPr>
            <p:ph idx="1"/>
          </p:nvPr>
        </p:nvSpPr>
        <p:spPr>
          <a:xfrm>
            <a:off x="457200" y="1600200"/>
            <a:ext cx="8229600" cy="5141168"/>
          </a:xfrm>
        </p:spPr>
        <p:txBody>
          <a:bodyPr>
            <a:normAutofit fontScale="62500" lnSpcReduction="20000"/>
          </a:bodyPr>
          <a:lstStyle/>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r>
              <a:rPr lang="en-US" altLang="zh-CN" dirty="0" err="1" smtClean="0"/>
              <a:t>onContact</a:t>
            </a:r>
            <a:r>
              <a:rPr lang="en-US" altLang="zh-CN" dirty="0" smtClean="0"/>
              <a:t> </a:t>
            </a:r>
            <a:r>
              <a:rPr lang="en-US" altLang="zh-CN" dirty="0"/>
              <a:t>receives the pair for which the requested contact events have been </a:t>
            </a:r>
            <a:r>
              <a:rPr lang="en-US" altLang="zh-CN" dirty="0" smtClean="0"/>
              <a:t>triggered</a:t>
            </a:r>
          </a:p>
          <a:p>
            <a:r>
              <a:rPr lang="en-US" altLang="zh-CN" dirty="0" smtClean="0"/>
              <a:t>The </a:t>
            </a:r>
            <a:r>
              <a:rPr lang="en-US" altLang="zh-CN" dirty="0"/>
              <a:t>above function is only interested in </a:t>
            </a:r>
            <a:r>
              <a:rPr lang="en-US" altLang="zh-CN" dirty="0" err="1"/>
              <a:t>eNOTIFY_TOUCH_FOUND</a:t>
            </a:r>
            <a:r>
              <a:rPr lang="en-US" altLang="zh-CN" dirty="0"/>
              <a:t> events, which are raised whenever two shapes start to </a:t>
            </a:r>
            <a:r>
              <a:rPr lang="en-US" altLang="zh-CN" dirty="0" smtClean="0"/>
              <a:t>touch</a:t>
            </a:r>
          </a:p>
          <a:p>
            <a:r>
              <a:rPr lang="en-US" altLang="zh-CN" dirty="0" smtClean="0"/>
              <a:t>After </a:t>
            </a:r>
            <a:r>
              <a:rPr lang="en-US" altLang="zh-CN" dirty="0"/>
              <a:t>that, it adds the mine to a set of mines that should explode during the next update</a:t>
            </a:r>
            <a:r>
              <a:rPr lang="en-US" altLang="zh-CN" dirty="0" smtClean="0"/>
              <a:t>.</a:t>
            </a:r>
            <a:endParaRPr lang="zh-CN" alt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0038" y="1196752"/>
            <a:ext cx="8542337" cy="3055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9148281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Collision Filtering</a:t>
            </a:r>
            <a:endParaRPr lang="zh-CN" altLang="en-US" dirty="0"/>
          </a:p>
        </p:txBody>
      </p:sp>
      <p:sp>
        <p:nvSpPr>
          <p:cNvPr id="3" name="内容占位符 2"/>
          <p:cNvSpPr>
            <a:spLocks noGrp="1"/>
          </p:cNvSpPr>
          <p:nvPr>
            <p:ph idx="1"/>
          </p:nvPr>
        </p:nvSpPr>
        <p:spPr/>
        <p:txBody>
          <a:bodyPr>
            <a:normAutofit/>
          </a:bodyPr>
          <a:lstStyle/>
          <a:p>
            <a:r>
              <a:rPr lang="en-US" altLang="zh-CN" dirty="0" smtClean="0"/>
              <a:t>need </a:t>
            </a:r>
            <a:r>
              <a:rPr lang="en-US" altLang="zh-CN" dirty="0"/>
              <a:t>arises to exempt certain pairs of objects from </a:t>
            </a:r>
            <a:r>
              <a:rPr lang="en-US" altLang="zh-CN" dirty="0" smtClean="0"/>
              <a:t>interacting</a:t>
            </a:r>
          </a:p>
          <a:p>
            <a:r>
              <a:rPr lang="en-US" altLang="zh-CN" dirty="0" smtClean="0"/>
              <a:t>or </a:t>
            </a:r>
            <a:r>
              <a:rPr lang="en-US" altLang="zh-CN" dirty="0"/>
              <a:t>to configure the SDK collision detection behavior in a particular way for an interacting pair. </a:t>
            </a:r>
            <a:endParaRPr lang="zh-CN" altLang="en-US" dirty="0"/>
          </a:p>
        </p:txBody>
      </p:sp>
    </p:spTree>
    <p:extLst>
      <p:ext uri="{BB962C8B-B14F-4D97-AF65-F5344CB8AC3E}">
        <p14:creationId xmlns:p14="http://schemas.microsoft.com/office/powerpoint/2010/main" val="270922845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shader</a:t>
            </a:r>
            <a:r>
              <a:rPr lang="en-US" altLang="zh-CN" dirty="0"/>
              <a:t> system</a:t>
            </a:r>
            <a:endParaRPr lang="zh-CN" altLang="en-US" dirty="0"/>
          </a:p>
        </p:txBody>
      </p:sp>
      <p:sp>
        <p:nvSpPr>
          <p:cNvPr id="3" name="内容占位符 2"/>
          <p:cNvSpPr>
            <a:spLocks noGrp="1"/>
          </p:cNvSpPr>
          <p:nvPr>
            <p:ph idx="1"/>
          </p:nvPr>
        </p:nvSpPr>
        <p:spPr/>
        <p:txBody>
          <a:bodyPr>
            <a:normAutofit/>
          </a:bodyPr>
          <a:lstStyle/>
          <a:p>
            <a:r>
              <a:rPr lang="en-US" altLang="zh-CN" dirty="0" smtClean="0"/>
              <a:t>lets </a:t>
            </a:r>
            <a:r>
              <a:rPr lang="en-US" altLang="zh-CN" dirty="0"/>
              <a:t>the developer implement an arbitrary system of rules using code that runs on the vector processor (and is therefore not able to access any eventual game data base in main </a:t>
            </a:r>
            <a:r>
              <a:rPr lang="en-US" altLang="zh-CN" dirty="0" smtClean="0"/>
              <a:t>memory</a:t>
            </a:r>
          </a:p>
          <a:p>
            <a:r>
              <a:rPr lang="en-US" altLang="zh-CN" dirty="0" smtClean="0"/>
              <a:t>The </a:t>
            </a:r>
            <a:r>
              <a:rPr lang="en-US" altLang="zh-CN" dirty="0"/>
              <a:t>best part is that an application can decide on a per-pair basis to make this speed vs. flexibility tradeoff.</a:t>
            </a:r>
            <a:endParaRPr lang="zh-CN" altLang="en-US" dirty="0"/>
          </a:p>
        </p:txBody>
      </p:sp>
    </p:spTree>
    <p:extLst>
      <p:ext uri="{BB962C8B-B14F-4D97-AF65-F5344CB8AC3E}">
        <p14:creationId xmlns:p14="http://schemas.microsoft.com/office/powerpoint/2010/main" val="316604483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1987550"/>
            <a:ext cx="6553200" cy="2881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0045175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56</TotalTime>
  <Words>1392</Words>
  <Application>Microsoft Office PowerPoint</Application>
  <PresentationFormat>全屏显示(4:3)</PresentationFormat>
  <Paragraphs>87</Paragraphs>
  <Slides>22</Slides>
  <Notes>0</Notes>
  <HiddenSlides>0</HiddenSlides>
  <MMClips>0</MMClips>
  <ScaleCrop>false</ScaleCrop>
  <HeadingPairs>
    <vt:vector size="4" baseType="variant">
      <vt:variant>
        <vt:lpstr>主题</vt:lpstr>
      </vt:variant>
      <vt:variant>
        <vt:i4>1</vt:i4>
      </vt:variant>
      <vt:variant>
        <vt:lpstr>幻灯片标题</vt:lpstr>
      </vt:variant>
      <vt:variant>
        <vt:i4>22</vt:i4>
      </vt:variant>
    </vt:vector>
  </HeadingPairs>
  <TitlesOfParts>
    <vt:vector size="23" baseType="lpstr">
      <vt:lpstr>Office 主题</vt:lpstr>
      <vt:lpstr>Callbacks and Customization</vt:lpstr>
      <vt:lpstr>概述</vt:lpstr>
      <vt:lpstr>Simulation Events</vt:lpstr>
      <vt:lpstr>一些events</vt:lpstr>
      <vt:lpstr>How to listen</vt:lpstr>
      <vt:lpstr>example</vt:lpstr>
      <vt:lpstr>Collision Filtering</vt:lpstr>
      <vt:lpstr>shader system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Contact Modification</vt:lpstr>
      <vt:lpstr>PowerPoint 演示文稿</vt:lpstr>
      <vt:lpstr>PowerPoint 演示文稿</vt:lpstr>
      <vt:lpstr>Active Transforms</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Callbacks and Customization</dc:title>
  <dc:creator>Han</dc:creator>
  <cp:lastModifiedBy>Han</cp:lastModifiedBy>
  <cp:revision>36</cp:revision>
  <dcterms:created xsi:type="dcterms:W3CDTF">2012-10-30T09:22:17Z</dcterms:created>
  <dcterms:modified xsi:type="dcterms:W3CDTF">2012-10-30T10:18:51Z</dcterms:modified>
</cp:coreProperties>
</file>