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C0A147D-2C0B-45D1-807F-4405D67CC15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consul.io/" TargetMode="External"/><Relationship Id="rId2" Type="http://schemas.openxmlformats.org/officeDocument/2006/relationships/hyperlink" Target="https://redis.io/" TargetMode="External"/><Relationship Id="rId3" Type="http://schemas.openxmlformats.org/officeDocument/2006/relationships/hyperlink" Target="https://mmonit.com/monit/" TargetMode="External"/><Relationship Id="rId4" Type="http://schemas.openxmlformats.org/officeDocument/2006/relationships/hyperlink" Target="https://chrony.tuxfamily.org/" TargetMode="External"/><Relationship Id="rId5" Type="http://schemas.openxmlformats.org/officeDocument/2006/relationships/hyperlink" Target="https://www.elastic.co/" TargetMode="External"/><Relationship Id="rId6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高可用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架构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482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服务自注册，弹性伸缩。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自动监控，服务自愈。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冷数据定时迁移到冷数据节点。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组件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https://www.consul.io/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Discovery and Configuration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+ Sentinel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https://redis.io/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In-memory data structure store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https://mmonit.com/monit/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monitoring and error recovery.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Chrony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https://chrony.tuxfamily.org/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versatile implementation of the Network Time Protocol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ELK Stack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https://www.elastic.co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Reliably and securely take data from any source, in any format, 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search, analyze, and visualize it in real time.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https://www.elastic.co/cn/products/beats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总体架构图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657600" y="1684800"/>
            <a:ext cx="2743200" cy="226656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3762720" y="1775520"/>
            <a:ext cx="2560320" cy="774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3762720" y="3073320"/>
            <a:ext cx="2560320" cy="774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(Cross Search Instance)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57200" y="1681920"/>
            <a:ext cx="2834640" cy="54864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6752880" y="1681920"/>
            <a:ext cx="2377440" cy="170136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6752880" y="5760720"/>
            <a:ext cx="2377440" cy="14119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3656880" y="5760720"/>
            <a:ext cx="2743920" cy="143208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1097280" y="2191680"/>
            <a:ext cx="201168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(master and ingest)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1097280" y="4020480"/>
            <a:ext cx="2011680" cy="1065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(hot data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097280" y="5940720"/>
            <a:ext cx="201168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(warm data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55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56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57" name="CustomShape 15"/>
          <p:cNvSpPr/>
          <p:nvPr/>
        </p:nvSpPr>
        <p:spPr>
          <a:xfrm>
            <a:off x="7021440" y="2463120"/>
            <a:ext cx="6400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6"/>
          <p:cNvSpPr/>
          <p:nvPr/>
        </p:nvSpPr>
        <p:spPr>
          <a:xfrm>
            <a:off x="8101440" y="2463120"/>
            <a:ext cx="6400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7"/>
          <p:cNvSpPr/>
          <p:nvPr/>
        </p:nvSpPr>
        <p:spPr>
          <a:xfrm>
            <a:off x="7129440" y="2679120"/>
            <a:ext cx="6400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8"/>
          <p:cNvSpPr/>
          <p:nvPr/>
        </p:nvSpPr>
        <p:spPr>
          <a:xfrm>
            <a:off x="8209440" y="2679120"/>
            <a:ext cx="6400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19"/>
          <p:cNvSpPr txBox="1"/>
          <p:nvPr/>
        </p:nvSpPr>
        <p:spPr>
          <a:xfrm>
            <a:off x="7262640" y="1920240"/>
            <a:ext cx="139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Beats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7072920" y="5945040"/>
            <a:ext cx="173736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4026240" y="5943600"/>
            <a:ext cx="200520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4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65" name="Line 23"/>
          <p:cNvCxnSpPr>
            <a:stCxn id="62" idx="1"/>
            <a:endCxn id="63" idx="3"/>
          </p:cNvCxnSpPr>
          <p:nvPr/>
        </p:nvCxnSpPr>
        <p:spPr>
          <a:xfrm flipH="1" flipV="1">
            <a:off x="6031440" y="6492240"/>
            <a:ext cx="1041840" cy="1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6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7" name="CustomShape 25"/>
          <p:cNvSpPr/>
          <p:nvPr/>
        </p:nvSpPr>
        <p:spPr>
          <a:xfrm>
            <a:off x="6752880" y="3888720"/>
            <a:ext cx="2377440" cy="14119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6"/>
          <p:cNvSpPr/>
          <p:nvPr/>
        </p:nvSpPr>
        <p:spPr>
          <a:xfrm>
            <a:off x="7072920" y="4073040"/>
            <a:ext cx="1737360" cy="1097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9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0" name="Line 2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1" name="Line 2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架构图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360960" y="1563480"/>
            <a:ext cx="3291840" cy="209412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4458240" y="1737360"/>
            <a:ext cx="1097280" cy="640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3558240" y="2673360"/>
            <a:ext cx="1097280" cy="640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5356080" y="2673360"/>
            <a:ext cx="1097280" cy="640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7" name="Line 6"/>
          <p:cNvCxnSpPr>
            <a:stCxn id="74" idx="2"/>
            <a:endCxn id="75" idx="0"/>
          </p:cNvCxnSpPr>
          <p:nvPr/>
        </p:nvCxnSpPr>
        <p:spPr>
          <a:xfrm flipH="1">
            <a:off x="4106880" y="2377440"/>
            <a:ext cx="900360" cy="29628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8" name="Line 7"/>
          <p:cNvCxnSpPr>
            <a:stCxn id="74" idx="2"/>
            <a:endCxn id="76" idx="0"/>
          </p:cNvCxnSpPr>
          <p:nvPr/>
        </p:nvCxnSpPr>
        <p:spPr>
          <a:xfrm>
            <a:off x="5006880" y="2377440"/>
            <a:ext cx="898200" cy="29628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9" name="Line 8"/>
          <p:cNvCxnSpPr>
            <a:stCxn id="75" idx="3"/>
            <a:endCxn id="76" idx="1"/>
          </p:cNvCxnSpPr>
          <p:nvPr/>
        </p:nvCxnSpPr>
        <p:spPr>
          <a:xfrm>
            <a:off x="4655520" y="2993400"/>
            <a:ext cx="70092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80" name="CustomShape 9"/>
          <p:cNvSpPr/>
          <p:nvPr/>
        </p:nvSpPr>
        <p:spPr>
          <a:xfrm>
            <a:off x="864720" y="527760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0"/>
          <p:cNvSpPr/>
          <p:nvPr/>
        </p:nvSpPr>
        <p:spPr>
          <a:xfrm>
            <a:off x="973080" y="538596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1"/>
          <p:cNvSpPr/>
          <p:nvPr/>
        </p:nvSpPr>
        <p:spPr>
          <a:xfrm>
            <a:off x="1081440" y="549432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2"/>
          <p:cNvSpPr/>
          <p:nvPr/>
        </p:nvSpPr>
        <p:spPr>
          <a:xfrm>
            <a:off x="648720" y="4737600"/>
            <a:ext cx="1828800" cy="201168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13"/>
          <p:cNvSpPr txBox="1"/>
          <p:nvPr/>
        </p:nvSpPr>
        <p:spPr>
          <a:xfrm>
            <a:off x="1118520" y="4840560"/>
            <a:ext cx="8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5" name="Line 14"/>
          <p:cNvCxnSpPr>
            <a:stCxn id="83" idx="0"/>
            <a:endCxn id="73" idx="2"/>
          </p:cNvCxnSpPr>
          <p:nvPr/>
        </p:nvCxnSpPr>
        <p:spPr>
          <a:xfrm flipV="1">
            <a:off x="1563120" y="3657600"/>
            <a:ext cx="3444120" cy="108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6" name="CustomShape 15"/>
          <p:cNvSpPr/>
          <p:nvPr/>
        </p:nvSpPr>
        <p:spPr>
          <a:xfrm>
            <a:off x="3096720" y="527760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6"/>
          <p:cNvSpPr/>
          <p:nvPr/>
        </p:nvSpPr>
        <p:spPr>
          <a:xfrm>
            <a:off x="3205080" y="538596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7"/>
          <p:cNvSpPr/>
          <p:nvPr/>
        </p:nvSpPr>
        <p:spPr>
          <a:xfrm>
            <a:off x="3313440" y="549432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8"/>
          <p:cNvSpPr/>
          <p:nvPr/>
        </p:nvSpPr>
        <p:spPr>
          <a:xfrm>
            <a:off x="2880720" y="4737600"/>
            <a:ext cx="1828800" cy="201168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19"/>
          <p:cNvSpPr txBox="1"/>
          <p:nvPr/>
        </p:nvSpPr>
        <p:spPr>
          <a:xfrm>
            <a:off x="3026520" y="4840560"/>
            <a:ext cx="153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0"/>
          <p:cNvSpPr txBox="1"/>
          <p:nvPr/>
        </p:nvSpPr>
        <p:spPr>
          <a:xfrm>
            <a:off x="607680" y="6841440"/>
            <a:ext cx="190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kibana.service.consul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1"/>
          <p:cNvSpPr txBox="1"/>
          <p:nvPr/>
        </p:nvSpPr>
        <p:spPr>
          <a:xfrm>
            <a:off x="2623680" y="6841440"/>
            <a:ext cx="24861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elastic-ingest.service.consul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5580720" y="527760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3"/>
          <p:cNvSpPr/>
          <p:nvPr/>
        </p:nvSpPr>
        <p:spPr>
          <a:xfrm>
            <a:off x="5689080" y="538596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4"/>
          <p:cNvSpPr/>
          <p:nvPr/>
        </p:nvSpPr>
        <p:spPr>
          <a:xfrm>
            <a:off x="5797440" y="549432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5"/>
          <p:cNvSpPr/>
          <p:nvPr/>
        </p:nvSpPr>
        <p:spPr>
          <a:xfrm>
            <a:off x="5364720" y="4737600"/>
            <a:ext cx="1828800" cy="201168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26"/>
          <p:cNvSpPr txBox="1"/>
          <p:nvPr/>
        </p:nvSpPr>
        <p:spPr>
          <a:xfrm>
            <a:off x="5762520" y="4840560"/>
            <a:ext cx="110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7992720" y="5349600"/>
            <a:ext cx="1188720" cy="1188720"/>
          </a:xfrm>
          <a:custGeom>
            <a:avLst/>
            <a:gdLst/>
            <a:ahLst/>
            <a:rect l="0" t="0" r="r" b="b"/>
            <a:pathLst>
              <a:path w="330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2752" y="3303"/>
                </a:lnTo>
                <a:cubicBezTo>
                  <a:pt x="3027" y="3303"/>
                  <a:pt x="3303" y="3027"/>
                  <a:pt x="3303" y="2752"/>
                </a:cubicBezTo>
                <a:lnTo>
                  <a:pt x="3303" y="550"/>
                </a:lnTo>
                <a:cubicBezTo>
                  <a:pt x="3303" y="275"/>
                  <a:pt x="3027" y="0"/>
                  <a:pt x="2752" y="0"/>
                </a:cubicBezTo>
                <a:lnTo>
                  <a:pt x="55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8"/>
          <p:cNvSpPr/>
          <p:nvPr/>
        </p:nvSpPr>
        <p:spPr>
          <a:xfrm>
            <a:off x="7668720" y="4737600"/>
            <a:ext cx="1828800" cy="201168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29"/>
          <p:cNvSpPr txBox="1"/>
          <p:nvPr/>
        </p:nvSpPr>
        <p:spPr>
          <a:xfrm>
            <a:off x="7814520" y="484056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30"/>
          <p:cNvSpPr txBox="1"/>
          <p:nvPr/>
        </p:nvSpPr>
        <p:spPr>
          <a:xfrm>
            <a:off x="5253840" y="6841440"/>
            <a:ext cx="20671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logstash.service.consul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1"/>
          <p:cNvSpPr txBox="1"/>
          <p:nvPr/>
        </p:nvSpPr>
        <p:spPr>
          <a:xfrm>
            <a:off x="7737840" y="6841440"/>
            <a:ext cx="1813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redis.service.consul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3" name="Line 32"/>
          <p:cNvCxnSpPr>
            <a:endCxn id="73" idx="2"/>
          </p:cNvCxnSpPr>
          <p:nvPr/>
        </p:nvCxnSpPr>
        <p:spPr>
          <a:xfrm flipV="1">
            <a:off x="3795120" y="3657600"/>
            <a:ext cx="1212120" cy="108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4" name="Line 33"/>
          <p:cNvCxnSpPr>
            <a:stCxn id="96" idx="0"/>
            <a:endCxn id="73" idx="2"/>
          </p:cNvCxnSpPr>
          <p:nvPr/>
        </p:nvCxnSpPr>
        <p:spPr>
          <a:xfrm flipH="1" flipV="1">
            <a:off x="5006880" y="3657600"/>
            <a:ext cx="1272600" cy="108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5" name="Line 34"/>
          <p:cNvCxnSpPr>
            <a:stCxn id="99" idx="0"/>
            <a:endCxn id="73" idx="2"/>
          </p:cNvCxnSpPr>
          <p:nvPr/>
        </p:nvCxnSpPr>
        <p:spPr>
          <a:xfrm flipH="1" flipV="1">
            <a:off x="5006880" y="3657600"/>
            <a:ext cx="3576600" cy="108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6" name="TextShape 35"/>
          <p:cNvSpPr txBox="1"/>
          <p:nvPr/>
        </p:nvSpPr>
        <p:spPr>
          <a:xfrm>
            <a:off x="3402720" y="1233360"/>
            <a:ext cx="814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36"/>
          <p:cNvSpPr txBox="1"/>
          <p:nvPr/>
        </p:nvSpPr>
        <p:spPr>
          <a:xfrm>
            <a:off x="640080" y="4375440"/>
            <a:ext cx="75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7"/>
          <p:cNvSpPr txBox="1"/>
          <p:nvPr/>
        </p:nvSpPr>
        <p:spPr>
          <a:xfrm>
            <a:off x="2880720" y="4375440"/>
            <a:ext cx="75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38"/>
          <p:cNvSpPr txBox="1"/>
          <p:nvPr/>
        </p:nvSpPr>
        <p:spPr>
          <a:xfrm>
            <a:off x="6442920" y="4375440"/>
            <a:ext cx="75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39"/>
          <p:cNvSpPr txBox="1"/>
          <p:nvPr/>
        </p:nvSpPr>
        <p:spPr>
          <a:xfrm>
            <a:off x="8746920" y="4375440"/>
            <a:ext cx="75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配置样例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2018-04-23T13:12:41Z</dcterms:created>
  <dc:creator/>
  <dc:description/>
  <dc:language>en-US</dc:language>
  <cp:lastModifiedBy/>
  <dcterms:modified xsi:type="dcterms:W3CDTF">2018-04-23T17:17:44Z</dcterms:modified>
  <cp:revision>92</cp:revision>
  <dc:subject/>
  <dc:title/>
</cp:coreProperties>
</file>