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consul.io/" TargetMode="External"/><Relationship Id="rId2" Type="http://schemas.openxmlformats.org/officeDocument/2006/relationships/hyperlink" Target="https://redis.io/" TargetMode="External"/><Relationship Id="rId3" Type="http://schemas.openxmlformats.org/officeDocument/2006/relationships/hyperlink" Target="https://mmonit.com/monit/" TargetMode="External"/><Relationship Id="rId4" Type="http://schemas.openxmlformats.org/officeDocument/2006/relationships/hyperlink" Target="https://chrony.tuxfamily.org/" TargetMode="External"/><Relationship Id="rId5" Type="http://schemas.openxmlformats.org/officeDocument/2006/relationships/hyperlink" Target="https://www.elastic.co/" TargetMode="Externa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高可用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架构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服务自注册，弹性伸缩。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自动监控，服务自愈。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冷数据定时迁移到冷数据节点。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组件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https://www.consul.io/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Discovery and 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+ Sentinel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https://redis.io/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In-memory data structure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https://mmonit.com/monit/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monitoring and error recovery.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Chrony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https://chrony.tuxfamily.org/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versatile implementation of the Network Time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ELK Stack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https://www.elastic.co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Reliably and securely take data from any source, in any format,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search, analyze, and visualize it in real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https://www.elastic.co/cn/products/beats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总体架构图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0" y="1684800"/>
            <a:ext cx="2742840" cy="22662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3762720" y="1775520"/>
            <a:ext cx="2559960" cy="774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762720" y="3073320"/>
            <a:ext cx="2559960" cy="774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(Cross Search Instance)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57200" y="1681920"/>
            <a:ext cx="2834280" cy="548604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6752880" y="1681920"/>
            <a:ext cx="2377080" cy="17010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>
            <a:off x="6752880" y="5760720"/>
            <a:ext cx="2377080" cy="141156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3656880" y="5760720"/>
            <a:ext cx="2743560" cy="14317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>
            <a:off x="1097280" y="2191680"/>
            <a:ext cx="2011320" cy="109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(master and ingest)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1097280" y="4020480"/>
            <a:ext cx="2011320" cy="1065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(hot data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1097280" y="5940720"/>
            <a:ext cx="2011320" cy="914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(warm data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5"/>
          <p:cNvSpPr/>
          <p:nvPr/>
        </p:nvSpPr>
        <p:spPr>
          <a:xfrm>
            <a:off x="7021440" y="2463120"/>
            <a:ext cx="63972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6"/>
          <p:cNvSpPr/>
          <p:nvPr/>
        </p:nvSpPr>
        <p:spPr>
          <a:xfrm>
            <a:off x="8101440" y="2463120"/>
            <a:ext cx="63972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7"/>
          <p:cNvSpPr/>
          <p:nvPr/>
        </p:nvSpPr>
        <p:spPr>
          <a:xfrm>
            <a:off x="7129440" y="2679120"/>
            <a:ext cx="63972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8"/>
          <p:cNvSpPr/>
          <p:nvPr/>
        </p:nvSpPr>
        <p:spPr>
          <a:xfrm>
            <a:off x="8209440" y="2679120"/>
            <a:ext cx="63972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9"/>
          <p:cNvSpPr/>
          <p:nvPr/>
        </p:nvSpPr>
        <p:spPr>
          <a:xfrm>
            <a:off x="7262640" y="1920240"/>
            <a:ext cx="1397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Beats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7072920" y="5945040"/>
            <a:ext cx="1737000" cy="109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4026240" y="5943600"/>
            <a:ext cx="2004840" cy="109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4"/>
          <p:cNvSpPr/>
          <p:nvPr/>
        </p:nvSpPr>
        <p:spPr>
          <a:xfrm>
            <a:off x="6752880" y="3888720"/>
            <a:ext cx="2377080" cy="141156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5"/>
          <p:cNvSpPr/>
          <p:nvPr/>
        </p:nvSpPr>
        <p:spPr>
          <a:xfrm>
            <a:off x="7072920" y="4073040"/>
            <a:ext cx="1737000" cy="109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4" name="Line 29"/>
          <p:cNvCxnSpPr>
            <a:stCxn id="81" idx="2"/>
            <a:endCxn id="100" idx="0"/>
          </p:cNvCxnSpPr>
          <p:nvPr/>
        </p:nvCxnSpPr>
        <p:spPr>
          <a:xfrm>
            <a:off x="7941240" y="3382920"/>
            <a:ext cx="360" cy="690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5" name="Line 30"/>
          <p:cNvCxnSpPr>
            <a:stCxn id="100" idx="2"/>
            <a:endCxn id="95" idx="0"/>
          </p:cNvCxnSpPr>
          <p:nvPr/>
        </p:nvCxnSpPr>
        <p:spPr>
          <a:xfrm>
            <a:off x="7941240" y="5169960"/>
            <a:ext cx="360" cy="775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6" name="Line 31"/>
          <p:cNvCxnSpPr>
            <a:stCxn id="95" idx="1"/>
            <a:endCxn id="96" idx="3"/>
          </p:cNvCxnSpPr>
          <p:nvPr/>
        </p:nvCxnSpPr>
        <p:spPr>
          <a:xfrm flipH="1" flipV="1">
            <a:off x="6031080" y="6491880"/>
            <a:ext cx="1042200" cy="1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7" name="Line 32"/>
          <p:cNvCxnSpPr>
            <a:stCxn id="78" idx="2"/>
            <a:endCxn id="79" idx="0"/>
          </p:cNvCxnSpPr>
          <p:nvPr/>
        </p:nvCxnSpPr>
        <p:spPr>
          <a:xfrm>
            <a:off x="5042520" y="2549880"/>
            <a:ext cx="360" cy="523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8" name="Line 33"/>
          <p:cNvCxnSpPr>
            <a:stCxn id="84" idx="2"/>
            <a:endCxn id="85" idx="0"/>
          </p:cNvCxnSpPr>
          <p:nvPr/>
        </p:nvCxnSpPr>
        <p:spPr>
          <a:xfrm>
            <a:off x="2102760" y="3288600"/>
            <a:ext cx="360" cy="7322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9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0" name="Line 3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1" name="Line 3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架构图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360960" y="1563480"/>
            <a:ext cx="3291480" cy="209376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458240" y="1737360"/>
            <a:ext cx="1096920" cy="639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558240" y="2673360"/>
            <a:ext cx="1096920" cy="639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356080" y="2673360"/>
            <a:ext cx="1096920" cy="639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 flipH="1">
            <a:off x="4106880" y="2377440"/>
            <a:ext cx="900000" cy="29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5006880" y="2377440"/>
            <a:ext cx="897840" cy="29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4655520" y="2993400"/>
            <a:ext cx="7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864720" y="527760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0"/>
          <p:cNvSpPr/>
          <p:nvPr/>
        </p:nvSpPr>
        <p:spPr>
          <a:xfrm>
            <a:off x="973080" y="538596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1"/>
          <p:cNvSpPr/>
          <p:nvPr/>
        </p:nvSpPr>
        <p:spPr>
          <a:xfrm>
            <a:off x="1081440" y="549432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"/>
          <p:cNvSpPr/>
          <p:nvPr/>
        </p:nvSpPr>
        <p:spPr>
          <a:xfrm>
            <a:off x="648720" y="4737600"/>
            <a:ext cx="1828440" cy="20113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3"/>
          <p:cNvSpPr/>
          <p:nvPr/>
        </p:nvSpPr>
        <p:spPr>
          <a:xfrm>
            <a:off x="1118520" y="4840560"/>
            <a:ext cx="889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3096720" y="527760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5"/>
          <p:cNvSpPr/>
          <p:nvPr/>
        </p:nvSpPr>
        <p:spPr>
          <a:xfrm>
            <a:off x="3205080" y="538596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6"/>
          <p:cNvSpPr/>
          <p:nvPr/>
        </p:nvSpPr>
        <p:spPr>
          <a:xfrm>
            <a:off x="3313440" y="549432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7"/>
          <p:cNvSpPr/>
          <p:nvPr/>
        </p:nvSpPr>
        <p:spPr>
          <a:xfrm>
            <a:off x="2880720" y="4737600"/>
            <a:ext cx="1828440" cy="20113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8"/>
          <p:cNvSpPr/>
          <p:nvPr/>
        </p:nvSpPr>
        <p:spPr>
          <a:xfrm>
            <a:off x="3026520" y="4840560"/>
            <a:ext cx="153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607680" y="6841440"/>
            <a:ext cx="190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kibana.service.consul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2623680" y="6841440"/>
            <a:ext cx="24858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elastic-ingest.service.consul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5580720" y="527760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2"/>
          <p:cNvSpPr/>
          <p:nvPr/>
        </p:nvSpPr>
        <p:spPr>
          <a:xfrm>
            <a:off x="5689080" y="538596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3"/>
          <p:cNvSpPr/>
          <p:nvPr/>
        </p:nvSpPr>
        <p:spPr>
          <a:xfrm>
            <a:off x="5797440" y="549432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4"/>
          <p:cNvSpPr/>
          <p:nvPr/>
        </p:nvSpPr>
        <p:spPr>
          <a:xfrm>
            <a:off x="5364720" y="4737600"/>
            <a:ext cx="1828440" cy="20113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5"/>
          <p:cNvSpPr/>
          <p:nvPr/>
        </p:nvSpPr>
        <p:spPr>
          <a:xfrm>
            <a:off x="5762520" y="4840560"/>
            <a:ext cx="110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7992720" y="5349600"/>
            <a:ext cx="1188360" cy="118836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7"/>
          <p:cNvSpPr/>
          <p:nvPr/>
        </p:nvSpPr>
        <p:spPr>
          <a:xfrm>
            <a:off x="7668720" y="4737600"/>
            <a:ext cx="1828440" cy="20113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8"/>
          <p:cNvSpPr/>
          <p:nvPr/>
        </p:nvSpPr>
        <p:spPr>
          <a:xfrm>
            <a:off x="7814520" y="4840560"/>
            <a:ext cx="1524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9"/>
          <p:cNvSpPr/>
          <p:nvPr/>
        </p:nvSpPr>
        <p:spPr>
          <a:xfrm>
            <a:off x="5253840" y="6841440"/>
            <a:ext cx="2066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logstash.service.consul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0"/>
          <p:cNvSpPr/>
          <p:nvPr/>
        </p:nvSpPr>
        <p:spPr>
          <a:xfrm>
            <a:off x="7737840" y="6841440"/>
            <a:ext cx="18133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1"/>
          <p:cNvSpPr/>
          <p:nvPr/>
        </p:nvSpPr>
        <p:spPr>
          <a:xfrm>
            <a:off x="3402720" y="1233360"/>
            <a:ext cx="814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2"/>
          <p:cNvSpPr/>
          <p:nvPr/>
        </p:nvSpPr>
        <p:spPr>
          <a:xfrm>
            <a:off x="640080" y="4375440"/>
            <a:ext cx="75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3"/>
          <p:cNvSpPr/>
          <p:nvPr/>
        </p:nvSpPr>
        <p:spPr>
          <a:xfrm>
            <a:off x="2880720" y="4375440"/>
            <a:ext cx="75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4"/>
          <p:cNvSpPr/>
          <p:nvPr/>
        </p:nvSpPr>
        <p:spPr>
          <a:xfrm>
            <a:off x="6442920" y="4375440"/>
            <a:ext cx="75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5"/>
          <p:cNvSpPr/>
          <p:nvPr/>
        </p:nvSpPr>
        <p:spPr>
          <a:xfrm>
            <a:off x="8746920" y="4375440"/>
            <a:ext cx="75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47" name="Line 36"/>
          <p:cNvCxnSpPr>
            <a:stCxn id="123" idx="0"/>
            <a:endCxn id="113" idx="1"/>
          </p:cNvCxnSpPr>
          <p:nvPr/>
        </p:nvCxnSpPr>
        <p:spPr>
          <a:xfrm flipV="1">
            <a:off x="1562760" y="2610360"/>
            <a:ext cx="1798560" cy="21276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48" name="Line 37"/>
          <p:cNvCxnSpPr>
            <a:stCxn id="128" idx="0"/>
            <a:endCxn id="113" idx="2"/>
          </p:cNvCxnSpPr>
          <p:nvPr/>
        </p:nvCxnSpPr>
        <p:spPr>
          <a:xfrm flipV="1">
            <a:off x="3794760" y="3657240"/>
            <a:ext cx="1212120" cy="108072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49" name="Line 38"/>
          <p:cNvCxnSpPr>
            <a:stCxn id="113" idx="2"/>
            <a:endCxn id="135" idx="0"/>
          </p:cNvCxnSpPr>
          <p:nvPr/>
        </p:nvCxnSpPr>
        <p:spPr>
          <a:xfrm>
            <a:off x="5006520" y="3657240"/>
            <a:ext cx="1272600" cy="108072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50" name="Line 39"/>
          <p:cNvCxnSpPr>
            <a:stCxn id="113" idx="3"/>
            <a:endCxn id="138" idx="0"/>
          </p:cNvCxnSpPr>
          <p:nvPr/>
        </p:nvCxnSpPr>
        <p:spPr>
          <a:xfrm>
            <a:off x="6652440" y="2610360"/>
            <a:ext cx="1930680" cy="21276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配置样例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198880" y="1391040"/>
            <a:ext cx="5542920" cy="39902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927440" y="5464080"/>
            <a:ext cx="6085800" cy="46584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1188720" y="6217920"/>
            <a:ext cx="7532280" cy="11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通过脚本检测本机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的角色，如果是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，则本机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会注册为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Redis.service.consul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。反之，则必须返回大于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code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因为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rc==0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认为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rc==1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认为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warning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，其余才是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节点列表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188720" y="1392840"/>
            <a:ext cx="8168040" cy="500796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1737360" y="6492240"/>
            <a:ext cx="53035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节点访问样例：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redis-9.node.consul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服务列表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280160" y="5029200"/>
            <a:ext cx="53035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节点访问样例：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redis-9.service.consul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32920" y="1563120"/>
            <a:ext cx="7645320" cy="23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2018-04-23T13:12:41Z</dcterms:created>
  <dc:creator/>
  <dc:description/>
  <dc:language>en-US</dc:language>
  <cp:lastModifiedBy/>
  <dcterms:modified xsi:type="dcterms:W3CDTF">2018-04-24T15:37:48Z</dcterms:modified>
  <cp:revision>106</cp:revision>
  <dc:subject/>
  <dc:title/>
</cp:coreProperties>
</file>