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consul.io/" TargetMode="External"/><Relationship Id="rId2" Type="http://schemas.openxmlformats.org/officeDocument/2006/relationships/hyperlink" Target="https://redis.io/" TargetMode="External"/><Relationship Id="rId3" Type="http://schemas.openxmlformats.org/officeDocument/2006/relationships/hyperlink" Target="https://mmonit.com/monit/" TargetMode="External"/><Relationship Id="rId4" Type="http://schemas.openxmlformats.org/officeDocument/2006/relationships/hyperlink" Target="https://chrony.tuxfamily.org/" TargetMode="External"/><Relationship Id="rId5" Type="http://schemas.openxmlformats.org/officeDocument/2006/relationships/hyperlink" Target="https://www.elastic.co/" TargetMode="External"/><Relationship Id="rId6" Type="http://schemas.openxmlformats.org/officeDocument/2006/relationships/hyperlink" Target="https://www.elastic.co/cn/products/beats" TargetMode="External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consul.io/" TargetMode="External"/><Relationship Id="rId2" Type="http://schemas.openxmlformats.org/officeDocument/2006/relationships/hyperlink" Target="https://redis.io/" TargetMode="External"/><Relationship Id="rId3" Type="http://schemas.openxmlformats.org/officeDocument/2006/relationships/hyperlink" Target="https://mmonit.com/monit/" TargetMode="External"/><Relationship Id="rId4" Type="http://schemas.openxmlformats.org/officeDocument/2006/relationships/hyperlink" Target="https://chrony.tuxfamily.org/" TargetMode="External"/><Relationship Id="rId5" Type="http://schemas.openxmlformats.org/officeDocument/2006/relationships/hyperlink" Target="https://www.elastic.co/" TargetMode="External"/><Relationship Id="rId6" Type="http://schemas.openxmlformats.org/officeDocument/2006/relationships/hyperlink" Target="https://www.elastic.co/cn/products/beats" TargetMode="External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高可用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ELK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架构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482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服务自注册，弹性伸缩。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自动监控，服务自愈。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冷数据定时迁移到冷数据节点。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组件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Consul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https://www.consul.io/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 Discovery and Configuration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Redis + Sentinel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https://redis.io/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In-memory data structure store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Monit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https://mmonit.com/monit/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 monitoring and error recovery.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Chrony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https://chrony.tuxfamily.org/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versatile implementation of the Network Time Protocol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ELK Stack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5"/>
              </a:rPr>
              <a:t>https://www.elastic.co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Reliably and securely take data from any source, in any format, 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search, analyze, and visualize it in real time.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Beats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6"/>
              </a:rPr>
              <a:t>https://www.elastic.co/cn/products/beats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组件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Consul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https://www.consul.io/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 Discovery and Configuration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Redis + Sentinel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https://redis.io/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In-memory data structure store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Monit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https://mmonit.com/monit/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 monitoring and error recovery.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Chrony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https://chrony.tuxfamily.org/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versatile implementation of the Network Time Protocol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ELK Stack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5"/>
              </a:rPr>
              <a:t>https://www.elastic.co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Reliably and securely take data from any source, in any format, 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search, analyze, and visualize it in real time.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Beats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6"/>
              </a:rPr>
              <a:t>https://www.elastic.co/cn/products/beats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总体架构图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762720" y="1685520"/>
            <a:ext cx="2559600" cy="774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Kibana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442800" y="1681920"/>
            <a:ext cx="2862720" cy="5541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"/>
          <p:cNvSpPr/>
          <p:nvPr/>
        </p:nvSpPr>
        <p:spPr>
          <a:xfrm>
            <a:off x="6752880" y="1681920"/>
            <a:ext cx="2376720" cy="1700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5"/>
          <p:cNvSpPr/>
          <p:nvPr/>
        </p:nvSpPr>
        <p:spPr>
          <a:xfrm>
            <a:off x="6752880" y="5721120"/>
            <a:ext cx="2376720" cy="1411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6"/>
          <p:cNvSpPr/>
          <p:nvPr/>
        </p:nvSpPr>
        <p:spPr>
          <a:xfrm>
            <a:off x="3749040" y="3693600"/>
            <a:ext cx="2743200" cy="14313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7"/>
          <p:cNvSpPr/>
          <p:nvPr/>
        </p:nvSpPr>
        <p:spPr>
          <a:xfrm>
            <a:off x="881280" y="2191680"/>
            <a:ext cx="2010960" cy="1096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Elasticsearch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(master and ingest)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8"/>
          <p:cNvSpPr/>
          <p:nvPr/>
        </p:nvSpPr>
        <p:spPr>
          <a:xfrm>
            <a:off x="881280" y="4020480"/>
            <a:ext cx="2010960" cy="1064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Elasticsearch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(hot data nodes)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881280" y="5940720"/>
            <a:ext cx="2010960" cy="913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Elasticsearch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(warm data nodes)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3"/>
          <p:cNvSpPr/>
          <p:nvPr/>
        </p:nvSpPr>
        <p:spPr>
          <a:xfrm>
            <a:off x="7021440" y="2463120"/>
            <a:ext cx="639360" cy="365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4"/>
          <p:cNvSpPr/>
          <p:nvPr/>
        </p:nvSpPr>
        <p:spPr>
          <a:xfrm>
            <a:off x="8101440" y="2463120"/>
            <a:ext cx="639360" cy="365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5"/>
          <p:cNvSpPr/>
          <p:nvPr/>
        </p:nvSpPr>
        <p:spPr>
          <a:xfrm>
            <a:off x="7129440" y="2679120"/>
            <a:ext cx="639360" cy="365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6"/>
          <p:cNvSpPr/>
          <p:nvPr/>
        </p:nvSpPr>
        <p:spPr>
          <a:xfrm>
            <a:off x="8209440" y="2679120"/>
            <a:ext cx="639360" cy="365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7"/>
          <p:cNvSpPr/>
          <p:nvPr/>
        </p:nvSpPr>
        <p:spPr>
          <a:xfrm>
            <a:off x="7262640" y="1920240"/>
            <a:ext cx="1397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Beats 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8"/>
          <p:cNvSpPr/>
          <p:nvPr/>
        </p:nvSpPr>
        <p:spPr>
          <a:xfrm>
            <a:off x="7072920" y="5873040"/>
            <a:ext cx="1736640" cy="1096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Redis Cluster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>
            <a:off x="3916080" y="3894480"/>
            <a:ext cx="1097280" cy="6400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Logstash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2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5"/>
          <p:cNvSpPr/>
          <p:nvPr/>
        </p:nvSpPr>
        <p:spPr>
          <a:xfrm>
            <a:off x="1886760" y="3288600"/>
            <a:ext cx="360" cy="73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2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2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2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06" name="Line 29"/>
          <p:cNvCxnSpPr>
            <a:stCxn id="84" idx="1"/>
            <a:endCxn id="86" idx="1"/>
          </p:cNvCxnSpPr>
          <p:nvPr/>
        </p:nvCxnSpPr>
        <p:spPr>
          <a:xfrm>
            <a:off x="881280" y="2739960"/>
            <a:ext cx="360" cy="3657960"/>
          </a:xfrm>
          <a:prstGeom prst="curvedConnector3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07" name="CustomShape 30"/>
          <p:cNvSpPr/>
          <p:nvPr/>
        </p:nvSpPr>
        <p:spPr>
          <a:xfrm>
            <a:off x="5121360" y="4351680"/>
            <a:ext cx="1097280" cy="6400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Logstash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08" name="Line 31"/>
          <p:cNvCxnSpPr>
            <a:stCxn id="81" idx="2"/>
            <a:endCxn id="82" idx="0"/>
          </p:cNvCxnSpPr>
          <p:nvPr/>
        </p:nvCxnSpPr>
        <p:spPr>
          <a:xfrm>
            <a:off x="7941240" y="3382560"/>
            <a:ext cx="360" cy="2338920"/>
          </a:xfrm>
          <a:prstGeom prst="straightConnector1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09" name="Line 32"/>
          <p:cNvCxnSpPr>
            <a:stCxn id="83" idx="1"/>
            <a:endCxn id="84" idx="3"/>
          </p:cNvCxnSpPr>
          <p:nvPr/>
        </p:nvCxnSpPr>
        <p:spPr>
          <a:xfrm flipH="1" flipV="1">
            <a:off x="2892240" y="2739960"/>
            <a:ext cx="857160" cy="1669680"/>
          </a:xfrm>
          <a:prstGeom prst="curvedConnector3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10" name="Line 33"/>
          <p:cNvCxnSpPr>
            <a:stCxn id="79" idx="1"/>
            <a:endCxn id="84" idx="3"/>
          </p:cNvCxnSpPr>
          <p:nvPr/>
        </p:nvCxnSpPr>
        <p:spPr>
          <a:xfrm flipH="1">
            <a:off x="2892240" y="2072520"/>
            <a:ext cx="870840" cy="667800"/>
          </a:xfrm>
          <a:prstGeom prst="curvedConnector3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11" name="Line 34"/>
          <p:cNvCxnSpPr>
            <a:stCxn id="82" idx="1"/>
            <a:endCxn id="83" idx="2"/>
          </p:cNvCxnSpPr>
          <p:nvPr/>
        </p:nvCxnSpPr>
        <p:spPr>
          <a:xfrm flipH="1" flipV="1">
            <a:off x="5120640" y="5124960"/>
            <a:ext cx="1632600" cy="1302120"/>
          </a:xfrm>
          <a:prstGeom prst="curvedConnector3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</p:cxn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Consul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架构图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360960" y="1563480"/>
            <a:ext cx="3291120" cy="20934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4458240" y="1809360"/>
            <a:ext cx="1096560" cy="6393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3558240" y="2673360"/>
            <a:ext cx="1096560" cy="6393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5356080" y="2673360"/>
            <a:ext cx="1096560" cy="6393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864720" y="4989600"/>
            <a:ext cx="1188000" cy="1188000"/>
          </a:xfrm>
          <a:custGeom>
            <a:avLst/>
            <a:gdLst/>
            <a:ahLst/>
            <a:rect l="l" t="t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7"/>
          <p:cNvSpPr/>
          <p:nvPr/>
        </p:nvSpPr>
        <p:spPr>
          <a:xfrm>
            <a:off x="973080" y="5097960"/>
            <a:ext cx="1188000" cy="1188000"/>
          </a:xfrm>
          <a:custGeom>
            <a:avLst/>
            <a:gdLst/>
            <a:ahLst/>
            <a:rect l="l" t="t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"/>
          <p:cNvSpPr/>
          <p:nvPr/>
        </p:nvSpPr>
        <p:spPr>
          <a:xfrm>
            <a:off x="1081440" y="5206320"/>
            <a:ext cx="1188000" cy="1188000"/>
          </a:xfrm>
          <a:custGeom>
            <a:avLst/>
            <a:gdLst/>
            <a:ahLst/>
            <a:rect l="l" t="t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9"/>
          <p:cNvSpPr/>
          <p:nvPr/>
        </p:nvSpPr>
        <p:spPr>
          <a:xfrm>
            <a:off x="648720" y="4449600"/>
            <a:ext cx="1828080" cy="2010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0"/>
          <p:cNvSpPr/>
          <p:nvPr/>
        </p:nvSpPr>
        <p:spPr>
          <a:xfrm>
            <a:off x="1118520" y="4552560"/>
            <a:ext cx="8888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Kibana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3096720" y="4989600"/>
            <a:ext cx="1188000" cy="1188000"/>
          </a:xfrm>
          <a:custGeom>
            <a:avLst/>
            <a:gdLst/>
            <a:ahLst/>
            <a:rect l="l" t="t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2"/>
          <p:cNvSpPr/>
          <p:nvPr/>
        </p:nvSpPr>
        <p:spPr>
          <a:xfrm>
            <a:off x="3205080" y="5097960"/>
            <a:ext cx="1188000" cy="1188000"/>
          </a:xfrm>
          <a:custGeom>
            <a:avLst/>
            <a:gdLst/>
            <a:ahLst/>
            <a:rect l="l" t="t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3"/>
          <p:cNvSpPr/>
          <p:nvPr/>
        </p:nvSpPr>
        <p:spPr>
          <a:xfrm>
            <a:off x="3313440" y="5206320"/>
            <a:ext cx="1188000" cy="1188000"/>
          </a:xfrm>
          <a:custGeom>
            <a:avLst/>
            <a:gdLst/>
            <a:ahLst/>
            <a:rect l="l" t="t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4"/>
          <p:cNvSpPr/>
          <p:nvPr/>
        </p:nvSpPr>
        <p:spPr>
          <a:xfrm>
            <a:off x="2880720" y="4449600"/>
            <a:ext cx="1828080" cy="2010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5"/>
          <p:cNvSpPr/>
          <p:nvPr/>
        </p:nvSpPr>
        <p:spPr>
          <a:xfrm>
            <a:off x="3026520" y="4552560"/>
            <a:ext cx="1536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Elasticsearch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6"/>
          <p:cNvSpPr/>
          <p:nvPr/>
        </p:nvSpPr>
        <p:spPr>
          <a:xfrm>
            <a:off x="607680" y="6553440"/>
            <a:ext cx="1902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kibana.service.consul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7"/>
          <p:cNvSpPr/>
          <p:nvPr/>
        </p:nvSpPr>
        <p:spPr>
          <a:xfrm>
            <a:off x="2623680" y="6553440"/>
            <a:ext cx="24854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master.elastic.service.consul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ingest.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elastic.service.consul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data.elastic.service.consul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8"/>
          <p:cNvSpPr/>
          <p:nvPr/>
        </p:nvSpPr>
        <p:spPr>
          <a:xfrm>
            <a:off x="5580720" y="4989600"/>
            <a:ext cx="1188000" cy="1188000"/>
          </a:xfrm>
          <a:custGeom>
            <a:avLst/>
            <a:gdLst/>
            <a:ahLst/>
            <a:rect l="l" t="t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9"/>
          <p:cNvSpPr/>
          <p:nvPr/>
        </p:nvSpPr>
        <p:spPr>
          <a:xfrm>
            <a:off x="5689080" y="5097960"/>
            <a:ext cx="1188000" cy="1188000"/>
          </a:xfrm>
          <a:custGeom>
            <a:avLst/>
            <a:gdLst/>
            <a:ahLst/>
            <a:rect l="l" t="t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0"/>
          <p:cNvSpPr/>
          <p:nvPr/>
        </p:nvSpPr>
        <p:spPr>
          <a:xfrm>
            <a:off x="5797440" y="5206320"/>
            <a:ext cx="1188000" cy="1188000"/>
          </a:xfrm>
          <a:custGeom>
            <a:avLst/>
            <a:gdLst/>
            <a:ahLst/>
            <a:rect l="l" t="t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1"/>
          <p:cNvSpPr/>
          <p:nvPr/>
        </p:nvSpPr>
        <p:spPr>
          <a:xfrm>
            <a:off x="5364720" y="4449600"/>
            <a:ext cx="1828080" cy="2010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2"/>
          <p:cNvSpPr/>
          <p:nvPr/>
        </p:nvSpPr>
        <p:spPr>
          <a:xfrm>
            <a:off x="5762520" y="4552560"/>
            <a:ext cx="1105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Logstash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3"/>
          <p:cNvSpPr/>
          <p:nvPr/>
        </p:nvSpPr>
        <p:spPr>
          <a:xfrm>
            <a:off x="7992720" y="5061600"/>
            <a:ext cx="1188000" cy="1188000"/>
          </a:xfrm>
          <a:custGeom>
            <a:avLst/>
            <a:gdLst/>
            <a:ahLst/>
            <a:rect l="l" t="t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4"/>
          <p:cNvSpPr/>
          <p:nvPr/>
        </p:nvSpPr>
        <p:spPr>
          <a:xfrm>
            <a:off x="7668720" y="4449600"/>
            <a:ext cx="1828080" cy="2010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5"/>
          <p:cNvSpPr/>
          <p:nvPr/>
        </p:nvSpPr>
        <p:spPr>
          <a:xfrm>
            <a:off x="7814520" y="4552560"/>
            <a:ext cx="1524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Redis 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6"/>
          <p:cNvSpPr/>
          <p:nvPr/>
        </p:nvSpPr>
        <p:spPr>
          <a:xfrm>
            <a:off x="5253840" y="6553440"/>
            <a:ext cx="2066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logstash.service.consul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7"/>
          <p:cNvSpPr/>
          <p:nvPr/>
        </p:nvSpPr>
        <p:spPr>
          <a:xfrm>
            <a:off x="7737840" y="6553440"/>
            <a:ext cx="18129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redis.service.consul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8"/>
          <p:cNvSpPr/>
          <p:nvPr/>
        </p:nvSpPr>
        <p:spPr>
          <a:xfrm>
            <a:off x="3402720" y="1233360"/>
            <a:ext cx="813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9"/>
          <p:cNvSpPr/>
          <p:nvPr/>
        </p:nvSpPr>
        <p:spPr>
          <a:xfrm>
            <a:off x="640080" y="4087440"/>
            <a:ext cx="749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0"/>
          <p:cNvSpPr/>
          <p:nvPr/>
        </p:nvSpPr>
        <p:spPr>
          <a:xfrm>
            <a:off x="2880720" y="4087440"/>
            <a:ext cx="749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1"/>
          <p:cNvSpPr/>
          <p:nvPr/>
        </p:nvSpPr>
        <p:spPr>
          <a:xfrm>
            <a:off x="6442920" y="4087440"/>
            <a:ext cx="749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2"/>
          <p:cNvSpPr/>
          <p:nvPr/>
        </p:nvSpPr>
        <p:spPr>
          <a:xfrm>
            <a:off x="8746920" y="4087440"/>
            <a:ext cx="749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44" name="Line 33"/>
          <p:cNvCxnSpPr>
            <a:stCxn id="135" idx="0"/>
            <a:endCxn id="113" idx="3"/>
          </p:cNvCxnSpPr>
          <p:nvPr/>
        </p:nvCxnSpPr>
        <p:spPr>
          <a:xfrm flipH="1" flipV="1">
            <a:off x="6652080" y="2610000"/>
            <a:ext cx="1931040" cy="1839960"/>
          </a:xfrm>
          <a:prstGeom prst="curvedConnector3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45" name="Line 34"/>
          <p:cNvCxnSpPr>
            <a:stCxn id="120" idx="0"/>
            <a:endCxn id="113" idx="1"/>
          </p:cNvCxnSpPr>
          <p:nvPr/>
        </p:nvCxnSpPr>
        <p:spPr>
          <a:xfrm flipV="1">
            <a:off x="1562760" y="2610000"/>
            <a:ext cx="1798560" cy="1839960"/>
          </a:xfrm>
          <a:prstGeom prst="curvedConnector3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46" name="Line 35"/>
          <p:cNvCxnSpPr>
            <a:stCxn id="125" idx="0"/>
            <a:endCxn id="113" idx="2"/>
          </p:cNvCxnSpPr>
          <p:nvPr/>
        </p:nvCxnSpPr>
        <p:spPr>
          <a:xfrm flipV="1">
            <a:off x="3794760" y="3656880"/>
            <a:ext cx="1212120" cy="793080"/>
          </a:xfrm>
          <a:prstGeom prst="curvedConnector3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47" name="Line 36"/>
          <p:cNvCxnSpPr>
            <a:stCxn id="132" idx="0"/>
            <a:endCxn id="113" idx="2"/>
          </p:cNvCxnSpPr>
          <p:nvPr/>
        </p:nvCxnSpPr>
        <p:spPr>
          <a:xfrm flipH="1" flipV="1">
            <a:off x="5006520" y="3656880"/>
            <a:ext cx="1272600" cy="793080"/>
          </a:xfrm>
          <a:prstGeom prst="curvedConnector3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48" name="Line 37"/>
          <p:cNvCxnSpPr>
            <a:stCxn id="114" idx="3"/>
            <a:endCxn id="116" idx="0"/>
          </p:cNvCxnSpPr>
          <p:nvPr/>
        </p:nvCxnSpPr>
        <p:spPr>
          <a:xfrm>
            <a:off x="5554800" y="2129040"/>
            <a:ext cx="349920" cy="544680"/>
          </a:xfrm>
          <a:prstGeom prst="curvedConnector3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49" name="Line 38"/>
          <p:cNvCxnSpPr>
            <a:stCxn id="114" idx="1"/>
            <a:endCxn id="115" idx="0"/>
          </p:cNvCxnSpPr>
          <p:nvPr/>
        </p:nvCxnSpPr>
        <p:spPr>
          <a:xfrm flipH="1">
            <a:off x="4106520" y="2129040"/>
            <a:ext cx="352080" cy="544680"/>
          </a:xfrm>
          <a:prstGeom prst="curvedConnector3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50" name="Line 39"/>
          <p:cNvCxnSpPr>
            <a:stCxn id="115" idx="2"/>
            <a:endCxn id="116" idx="2"/>
          </p:cNvCxnSpPr>
          <p:nvPr/>
        </p:nvCxnSpPr>
        <p:spPr>
          <a:xfrm>
            <a:off x="4106520" y="3312720"/>
            <a:ext cx="1798200" cy="360"/>
          </a:xfrm>
          <a:prstGeom prst="curvedConnector3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部署前的准备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更新系统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如果有条件的，应该把系统软件更新到最新版本，并重启一次。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部署过程中，由于系统差别，可能会遇到某些依赖包缺失。请自行修复。本项目使用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vagrant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测试通过。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2018-04-23T13:12:41Z</dcterms:created>
  <dc:creator/>
  <dc:description/>
  <dc:language>en-US</dc:language>
  <cp:lastModifiedBy/>
  <dcterms:modified xsi:type="dcterms:W3CDTF">2018-07-20T16:22:22Z</dcterms:modified>
  <cp:revision>148</cp:revision>
  <dc:subject/>
  <dc:title/>
</cp:coreProperties>
</file>