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75" r:id="rId6"/>
    <p:sldId id="276" r:id="rId7"/>
    <p:sldId id="262" r:id="rId8"/>
    <p:sldId id="259" r:id="rId9"/>
    <p:sldId id="274" r:id="rId10"/>
    <p:sldId id="266" r:id="rId11"/>
    <p:sldId id="277" r:id="rId12"/>
    <p:sldId id="268" r:id="rId13"/>
    <p:sldId id="270" r:id="rId14"/>
    <p:sldId id="271" r:id="rId15"/>
  </p:sldIdLst>
  <p:sldSz cx="9144000" cy="5143500" type="screen16x9"/>
  <p:notesSz cx="6858000" cy="9144000"/>
  <p:embeddedFontLs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32B7B7-F34D-4EF5-821E-A75D51D1795F}">
  <a:tblStyle styleId="{F432B7B7-F34D-4EF5-821E-A75D51D17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3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6374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04B23559-E3F2-00DB-45DE-5FE75022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26ca39e1_0_88:notes">
            <a:extLst>
              <a:ext uri="{FF2B5EF4-FFF2-40B4-BE49-F238E27FC236}">
                <a16:creationId xmlns:a16="http://schemas.microsoft.com/office/drawing/2014/main" id="{E0CC0400-29DA-AF9C-DF53-BBF3B0BE84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926ca39e1_0_88:notes">
            <a:extLst>
              <a:ext uri="{FF2B5EF4-FFF2-40B4-BE49-F238E27FC236}">
                <a16:creationId xmlns:a16="http://schemas.microsoft.com/office/drawing/2014/main" id="{A5E73860-C1AD-7A97-8B0D-307D3F8E7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431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61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926ca39e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926ca39e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926ca39e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926ca39e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926ca39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926ca39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26ca39e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926ca39e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98ba31ade_1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98ba31ade_1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926ca39e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926ca39e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16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26ca39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926ca39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26ca39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926ca39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26ca39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26ca39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26ca39e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926ca39e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irquality.cpcb.gov.in/ccr/#/caaqm-dashboard-all/caaqm-landing/dat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irquality.cpcb.gov.in/ccr/#/caaqm-dashboard-all/caaqm-landing/dat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277250812300011X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sciencedirect.com/science/article/pii/S13522310230041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esearchgate.net/publication/327746379_Detection_and_Prediction_of_Air_Pollution_using_Machine_Learning_Models" TargetMode="External"/><Relationship Id="rId5" Type="http://schemas.openxmlformats.org/officeDocument/2006/relationships/hyperlink" Target="https://www.sciencedirect.com/science/article/pii/S004565352301785X" TargetMode="External"/><Relationship Id="rId4" Type="http://schemas.openxmlformats.org/officeDocument/2006/relationships/hyperlink" Target="https://www.sciencedirect.com/science/article/pii/S001393512302158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ciencedirect.com/science/article/pii/S001393512302158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s.els-cdn.com/content/image/1-s2.0-S004565352301785X-ga1_lrg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258305" y="1613050"/>
            <a:ext cx="7239809" cy="102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IN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Optimal Machine Learning Techniques to Predict Air Quality Index</a:t>
            </a:r>
            <a:endParaRPr lang="en-IN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-156350" y="29050"/>
            <a:ext cx="9224150" cy="14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01550" y="3530438"/>
            <a:ext cx="3764100" cy="10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       </a:t>
            </a:r>
            <a:r>
              <a:rPr lang="en" b="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</a:t>
            </a:r>
            <a:r>
              <a:rPr lang="en" b="1" dirty="0">
                <a:solidFill>
                  <a:srgbClr val="FF0000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GUIDE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 </a:t>
            </a:r>
            <a:r>
              <a:rPr lang="en-US" sz="15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Dr. Sumathi</a:t>
            </a:r>
            <a:endParaRPr sz="1500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 Asst. Professor-III</a:t>
            </a:r>
            <a:endParaRPr sz="1500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 School of Computing</a:t>
            </a:r>
            <a:endParaRPr sz="1500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54100" y="3530450"/>
            <a:ext cx="3932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</a:t>
            </a:r>
            <a:r>
              <a:rPr lang="en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TEAM</a:t>
            </a:r>
            <a:endParaRPr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N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HEMANTH BABU CHAVA</a:t>
            </a:r>
            <a:r>
              <a:rPr lang="en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125003105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N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MANJUNATH P	                 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125003174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N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PRAVANTH DEVAKI</a:t>
            </a:r>
            <a:r>
              <a:rPr lang="en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      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125003232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427000" y="205550"/>
            <a:ext cx="55656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</a:t>
            </a:r>
            <a:r>
              <a:rPr lang="en" sz="3100" b="1"/>
              <a:t>Dataset</a:t>
            </a:r>
            <a:endParaRPr sz="3100" b="1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046020" y="1291250"/>
            <a:ext cx="66762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1. Source: Central Pollution Control Board (CPCB), India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2. Content: Continuous ambient air quality measurements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3. Parameters: PM2.5, PM10, NO, NO2, NOx, NH3, CO, SO2, Benzene, Toluene, Ozone, RH, Xylene, BP,AT, RF, Temp, SR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4. Time period: From 01-01-2017 to 31-12-2022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5. Location: Tirumala, Tirupati, Andhra Pradesh, India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6. Data format: A comma-separated value (CSV) file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7. Potential uses: The dataset can be used to train machine learning models to predict air quality index (AQI), analyze air quality trends, and assess the impact of air pollution on public health.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3" name="Google Shape;136;p23">
            <a:extLst>
              <a:ext uri="{FF2B5EF4-FFF2-40B4-BE49-F238E27FC236}">
                <a16:creationId xmlns:a16="http://schemas.microsoft.com/office/drawing/2014/main" id="{26B1E0C8-34B3-D7C3-6696-0A86C8AF80B1}"/>
              </a:ext>
            </a:extLst>
          </p:cNvPr>
          <p:cNvSpPr txBox="1"/>
          <p:nvPr/>
        </p:nvSpPr>
        <p:spPr>
          <a:xfrm>
            <a:off x="5151425" y="4818950"/>
            <a:ext cx="532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Dataset : </a:t>
            </a:r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  <a:hlinkClick r:id="rId4"/>
              </a:rPr>
              <a:t>Central Control Room for Air Quality Management - All India</a:t>
            </a:r>
            <a:endParaRPr lang="en-IN" sz="1000" dirty="0">
              <a:solidFill>
                <a:srgbClr val="00FFFD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24CE46BE-52A2-EC4A-F868-AD1B62FBE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>
            <a:extLst>
              <a:ext uri="{FF2B5EF4-FFF2-40B4-BE49-F238E27FC236}">
                <a16:creationId xmlns:a16="http://schemas.microsoft.com/office/drawing/2014/main" id="{A0B46D95-8121-B30F-32A5-8996B2A7D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7000" y="205550"/>
            <a:ext cx="55656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       </a:t>
            </a:r>
            <a:r>
              <a:rPr lang="en" sz="3100" b="1" dirty="0"/>
              <a:t>Work Plan</a:t>
            </a:r>
            <a:endParaRPr sz="3100" b="1" dirty="0"/>
          </a:p>
        </p:txBody>
      </p:sp>
      <p:pic>
        <p:nvPicPr>
          <p:cNvPr id="134" name="Google Shape;134;p23">
            <a:extLst>
              <a:ext uri="{FF2B5EF4-FFF2-40B4-BE49-F238E27FC236}">
                <a16:creationId xmlns:a16="http://schemas.microsoft.com/office/drawing/2014/main" id="{9B7D8320-A1C2-AA2E-15B2-9F5DE25049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923DDEA1-E0C7-8C7D-E16A-FF865A51BC94}"/>
              </a:ext>
            </a:extLst>
          </p:cNvPr>
          <p:cNvSpPr txBox="1"/>
          <p:nvPr/>
        </p:nvSpPr>
        <p:spPr>
          <a:xfrm>
            <a:off x="866273" y="1291250"/>
            <a:ext cx="7382577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Stage 1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: Data Preprocessing and Exploratory data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Stage 2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: ML model construction and fitting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Stage 3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: Recall value construction and comparison of  recall values using graphs.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600" b="1" dirty="0"/>
              <a:t>Manjunath</a:t>
            </a:r>
            <a:r>
              <a:rPr lang="en-US" sz="1600" dirty="0"/>
              <a:t>: Data pre-processing and exploratory data analysis</a:t>
            </a:r>
          </a:p>
          <a:p>
            <a:pPr>
              <a:lnSpc>
                <a:spcPct val="150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600" b="1" dirty="0"/>
              <a:t>Hemanth Babu</a:t>
            </a:r>
            <a:r>
              <a:rPr lang="en-US" sz="1600" dirty="0"/>
              <a:t>:  Fitting the models </a:t>
            </a:r>
          </a:p>
          <a:p>
            <a:pPr>
              <a:lnSpc>
                <a:spcPct val="150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600" b="1" dirty="0" err="1"/>
              <a:t>Pravanth</a:t>
            </a:r>
            <a:r>
              <a:rPr lang="en-US" sz="1600" b="1" dirty="0"/>
              <a:t> Devaki </a:t>
            </a:r>
            <a:r>
              <a:rPr lang="en-US" sz="1600" dirty="0"/>
              <a:t>:  Comparative analysis and validation</a:t>
            </a:r>
          </a:p>
        </p:txBody>
      </p:sp>
      <p:sp>
        <p:nvSpPr>
          <p:cNvPr id="3" name="Google Shape;136;p23">
            <a:extLst>
              <a:ext uri="{FF2B5EF4-FFF2-40B4-BE49-F238E27FC236}">
                <a16:creationId xmlns:a16="http://schemas.microsoft.com/office/drawing/2014/main" id="{93304E3A-AA92-66FA-7F75-87F4A41E14AF}"/>
              </a:ext>
            </a:extLst>
          </p:cNvPr>
          <p:cNvSpPr txBox="1"/>
          <p:nvPr/>
        </p:nvSpPr>
        <p:spPr>
          <a:xfrm>
            <a:off x="5151425" y="4818950"/>
            <a:ext cx="532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Dataset : </a:t>
            </a:r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  <a:hlinkClick r:id="rId4"/>
              </a:rPr>
              <a:t>Central Control Room for Air Quality Management - All India</a:t>
            </a:r>
            <a:endParaRPr lang="en-IN" sz="1000" dirty="0">
              <a:solidFill>
                <a:srgbClr val="00FFFD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1215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029830" y="35474"/>
            <a:ext cx="52499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3200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WORK PLAN</a:t>
            </a:r>
          </a:p>
        </p:txBody>
      </p:sp>
      <p:graphicFrame>
        <p:nvGraphicFramePr>
          <p:cNvPr id="202" name="Google Shape;202;p25"/>
          <p:cNvGraphicFramePr/>
          <p:nvPr>
            <p:extLst>
              <p:ext uri="{D42A27DB-BD31-4B8C-83A1-F6EECF244321}">
                <p14:modId xmlns:p14="http://schemas.microsoft.com/office/powerpoint/2010/main" val="426247251"/>
              </p:ext>
            </p:extLst>
          </p:nvPr>
        </p:nvGraphicFramePr>
        <p:xfrm>
          <a:off x="1382552" y="492674"/>
          <a:ext cx="6378895" cy="397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1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7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Review Period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Work Particulars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% of Work Completed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4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Zeroth Review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500" u="none" strike="noStrike" cap="none" dirty="0"/>
                        <a:t>Base paper Confirmation</a:t>
                      </a:r>
                      <a:endParaRPr sz="1100" dirty="0"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500" u="none" strike="noStrike" cap="none" dirty="0"/>
                        <a:t>Problem identification</a:t>
                      </a:r>
                      <a:endParaRPr sz="11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500" u="none" strike="noStrike" cap="none" dirty="0"/>
                        <a:t>Literature Review</a:t>
                      </a:r>
                      <a:endParaRPr lang="en-US" sz="1100" dirty="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-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5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First Review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500" u="none" strike="noStrike" cap="none" dirty="0"/>
                        <a:t>System architecture design </a:t>
                      </a:r>
                      <a:endParaRPr sz="1100" dirty="0"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500" u="none" strike="noStrike" cap="none" dirty="0"/>
                        <a:t>Module identification</a:t>
                      </a:r>
                      <a:endParaRPr sz="1100" dirty="0"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500" u="none" strike="noStrike" cap="none" dirty="0"/>
                        <a:t>Proposed Algorithm implementation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40%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5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Second</a:t>
                      </a:r>
                      <a:r>
                        <a:rPr lang="en-US" sz="1500"/>
                        <a:t> </a:t>
                      </a:r>
                      <a:r>
                        <a:rPr lang="en-US" sz="1500" u="none" strike="noStrike" cap="none"/>
                        <a:t>Review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500" u="none" strike="noStrike" cap="none" dirty="0"/>
                        <a:t>Proposed algorithm implementation</a:t>
                      </a:r>
                      <a:endParaRPr sz="1100" dirty="0"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1500" u="none" strike="noStrike" cap="none" dirty="0"/>
                        <a:t>Comparative Analysis</a:t>
                      </a:r>
                      <a:endParaRPr sz="1500" u="none" strike="noStrike" cap="none" dirty="0"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•"/>
                      </a:pPr>
                      <a:r>
                        <a:rPr lang="en-US" sz="1500" dirty="0"/>
                        <a:t>Providing security features</a:t>
                      </a:r>
                      <a:endParaRPr sz="1500" dirty="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100%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1705380" y="175634"/>
            <a:ext cx="5565600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        </a:t>
            </a:r>
            <a:r>
              <a:rPr lang="en" sz="3100" b="1" dirty="0"/>
              <a:t>References</a:t>
            </a:r>
            <a:endParaRPr sz="3100" b="1" dirty="0"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421680" y="982190"/>
            <a:ext cx="8133000" cy="39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Gokulan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Ravindiran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Sivarethinamohan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Rajamanickam, Karthick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Kanagarathinam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Gasim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Hayder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Gorti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Janardhan, Priya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Arunkumar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Sivakumar Arunachalam,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Abeer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A.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AlObaid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Ismail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Warad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Senthil Kumar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Muniasamy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 “ Impact of air pollutants on climate change and prediction of air quality index using machine learning models” ,Environmental Research, Volume 239, Part 1, 2023, 117354</a:t>
            </a:r>
            <a:endParaRPr lang="en-IN" sz="1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Gokulan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Ravindiran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Gasim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Hayder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Karthick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Kanagarathinam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Avinash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Alagumalai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Christian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Sonne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,” Air quality prediction by machine learning models: A predictive study on the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indian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coastal city of Visakhapatnam”, Chemosphere, Volume 338, 2023, 139518.</a:t>
            </a:r>
            <a:endParaRPr lang="en-IN" sz="1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 R, Aditya &amp; Deshmukh, Chandana &amp; K, Nayana &amp; Gandhi, Praveen &amp;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astu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,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Vidyav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 (2018).” Detection and Prediction of Air Pollution using Machine Learning Models”. International Journal of Engineering Trends and Technology. 59. 204-207.</a:t>
            </a:r>
            <a:endParaRPr lang="en-IN" sz="1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lang="en-IN" sz="1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A. Samad, S. Garuda, U. Vogt, B. Yang, “Air pollution prediction using machine learning techniques – An approach to replace existing monitoring stations with virtual monitoring stations”, Atmospheric Environment, Volume 310, 2023, 119987</a:t>
            </a:r>
            <a:endParaRPr lang="en-US" sz="1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sz="1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Nilesh N.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Maltare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,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Safvan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</a:t>
            </a:r>
            <a:r>
              <a:rPr lang="en-IN" sz="13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Vahora</a:t>
            </a:r>
            <a:r>
              <a:rPr lang="en-IN" sz="13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, “Air Quality Index prediction using machine learning for Ahmedabad city”, Digital Chemical Engineering, Volume 7, 2023, 100093</a:t>
            </a:r>
            <a:endParaRPr sz="13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1255800" y="1071600"/>
            <a:ext cx="6634200" cy="2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  </a:t>
            </a:r>
            <a:r>
              <a:rPr lang="en" sz="8000" b="1" dirty="0"/>
              <a:t>THANK YOU</a:t>
            </a:r>
            <a:endParaRPr sz="8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7708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 b="1" dirty="0"/>
              <a:t>Contents of this Presentation</a:t>
            </a:r>
            <a:endParaRPr sz="3120" b="1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586350" y="1248000"/>
            <a:ext cx="57084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i="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Base Paper</a:t>
            </a:r>
            <a:endParaRPr lang="en" sz="1600" i="1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1600" i="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Abstract</a:t>
            </a:r>
            <a:endParaRPr sz="1600" i="1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1600" i="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Literature Survey</a:t>
            </a:r>
            <a:endParaRPr lang="en-IN" sz="1600" i="1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-3302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i="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Problem Statement</a:t>
            </a:r>
          </a:p>
          <a:p>
            <a:pPr marL="457200" indent="-3302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i="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Objective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Graphical Abstract</a:t>
            </a:r>
            <a:endParaRPr sz="1600" i="1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1600" i="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Dataset</a:t>
            </a:r>
            <a:endParaRPr sz="1600" i="1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indent="-3302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1600" i="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References</a:t>
            </a:r>
            <a:endParaRPr sz="1600" i="1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 b="1" dirty="0"/>
              <a:t>Base Paper</a:t>
            </a:r>
            <a:endParaRPr sz="3120" b="1" dirty="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C0514E-AD91-879C-3711-D9F0EC60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78" y="1090075"/>
            <a:ext cx="8447493" cy="310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Impact of air pollutants on climate change and prediction of air quality index using 	machine learning models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Name: Environmental Research Volume 239, Part 1, Article 117354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Publication: 2023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Elsevier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Indexing: SCI / Scopus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 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prediction of air quality index using machine learning models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97590" y="3124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 b="1" dirty="0"/>
              <a:t>Abstract</a:t>
            </a:r>
            <a:endParaRPr sz="3120" b="1" dirty="0"/>
          </a:p>
        </p:txBody>
      </p:sp>
      <p:sp>
        <p:nvSpPr>
          <p:cNvPr id="98" name="Google Shape;98;p18"/>
          <p:cNvSpPr txBox="1"/>
          <p:nvPr/>
        </p:nvSpPr>
        <p:spPr>
          <a:xfrm>
            <a:off x="311700" y="1108550"/>
            <a:ext cx="83100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Air pollution demands better monitoring, rising pollution necessitates accurate air quality prediction, crucial for managing environmental quality.</a:t>
            </a: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Costly limitations of traditional methods: Manual monitoring stations, though existing, are expensive and limited.</a:t>
            </a: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Machine learning emerges as a powerful tool: Ensemble methods will be used to predict AQI using open-source CPCB data.</a:t>
            </a: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Scalability and reusability are key: The research seeks a robust ML framework applicable to diverse cities with the CPCB data.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789200" y="-76200"/>
            <a:ext cx="5565600" cy="737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   </a:t>
            </a:r>
            <a:r>
              <a:rPr lang="en" sz="3100" b="1" dirty="0"/>
              <a:t>   Literature Survey</a:t>
            </a:r>
            <a:endParaRPr sz="3100" b="1" dirty="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20"/>
          <p:cNvGraphicFramePr/>
          <p:nvPr>
            <p:extLst>
              <p:ext uri="{D42A27DB-BD31-4B8C-83A1-F6EECF244321}">
                <p14:modId xmlns:p14="http://schemas.microsoft.com/office/powerpoint/2010/main" val="2310912532"/>
              </p:ext>
            </p:extLst>
          </p:nvPr>
        </p:nvGraphicFramePr>
        <p:xfrm>
          <a:off x="226032" y="634101"/>
          <a:ext cx="8691936" cy="4574152"/>
        </p:xfrm>
        <a:graphic>
          <a:graphicData uri="http://schemas.openxmlformats.org/drawingml/2006/table">
            <a:tbl>
              <a:tblPr>
                <a:noFill/>
                <a:tableStyleId>{F432B7B7-F34D-4EF5-821E-A75D51D1795F}</a:tableStyleId>
              </a:tblPr>
              <a:tblGrid>
                <a:gridCol w="5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5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85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</a:rPr>
                        <a:t> S.No</a:t>
                      </a:r>
                      <a:endParaRPr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300" b="1" dirty="0">
                          <a:solidFill>
                            <a:schemeClr val="dk1"/>
                          </a:solidFill>
                        </a:rPr>
                        <a:t>Paper Title</a:t>
                      </a:r>
                      <a:endParaRPr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          </a:t>
                      </a:r>
                      <a:r>
                        <a:rPr lang="en" sz="1300" b="1" dirty="0">
                          <a:solidFill>
                            <a:schemeClr val="dk1"/>
                          </a:solidFill>
                        </a:rPr>
                        <a:t> Methodology</a:t>
                      </a:r>
                      <a:endParaRPr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</a:rPr>
                        <a:t>              Merits</a:t>
                      </a:r>
                      <a:endParaRPr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           </a:t>
                      </a:r>
                      <a:r>
                        <a:rPr lang="en" sz="1300" b="1" dirty="0">
                          <a:solidFill>
                            <a:schemeClr val="dk1"/>
                          </a:solidFill>
                        </a:rPr>
                        <a:t>Limitations</a:t>
                      </a:r>
                      <a:endParaRPr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1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Quality Index</a:t>
                      </a: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using Machine Learning</a:t>
                      </a: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Ahmedabad City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are the methods used for the work: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endParaRPr lang="e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SARIMA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Number of data-preprocessing methods are presented to remove the outliers, normalize the datasets, which are taken from different sources (CPCB boards)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Can also be expanded to forecast other pollution indices at different levels.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l" rtl="0"/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Lots of missing values are present in the dataset of Ahmedabad city.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b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8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Quality Index</a:t>
                      </a: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using Machine Learning</a:t>
                      </a: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Algorithms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~International Journal of computer     Applications Technology and Research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are the methods used for the work: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</a:t>
                      </a: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 </a:t>
                      </a:r>
                    </a:p>
                    <a:p>
                      <a:pPr algn="l" rtl="0"/>
                      <a:endParaRPr lang="en-US" sz="1100" b="0" i="0" u="none" strike="noStrike" cap="non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l"/>
                      <a:b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l" rtl="0"/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l" rtl="0"/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Good prediction and Time Series Analysis was also used for recognition of future data points and air pollution prediction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b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l" rtl="0"/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Not able to show expected output as the data is not in sequence 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error is high which they are working to overcome in near future. 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b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3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</a:t>
                      </a: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Air Quality Prediction And Analysis using Machine Learning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used for the work is: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forest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Algorithms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Parameter reducing formulations for better performance than standard regression models 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b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Accuracy 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905525" y="157203"/>
            <a:ext cx="23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9" name="Google Shape;119;p21"/>
          <p:cNvGraphicFramePr/>
          <p:nvPr>
            <p:extLst>
              <p:ext uri="{D42A27DB-BD31-4B8C-83A1-F6EECF244321}">
                <p14:modId xmlns:p14="http://schemas.microsoft.com/office/powerpoint/2010/main" val="704994430"/>
              </p:ext>
            </p:extLst>
          </p:nvPr>
        </p:nvGraphicFramePr>
        <p:xfrm>
          <a:off x="0" y="-187959"/>
          <a:ext cx="9144001" cy="5455800"/>
        </p:xfrm>
        <a:graphic>
          <a:graphicData uri="http://schemas.openxmlformats.org/drawingml/2006/table">
            <a:tbl>
              <a:tblPr>
                <a:noFill/>
                <a:tableStyleId>{F432B7B7-F34D-4EF5-821E-A75D51D1795F}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5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S.No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      Paper Title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" sz="120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Methodology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                   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Merits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              Limitations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1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4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Pollution Prediction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ML techniques.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approach to replace existing monitoring stations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virtual motoring stations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used for the work is: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</a:t>
                      </a:r>
                      <a:r>
                        <a:rPr lang="e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Xtreme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Gradient Boosting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Hyperparameter tuning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developed technique can be transferred to any location where pollutant prediction is required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/>
                      <a:b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benefit from incorporating other neural networks such as CNN-LSTM (Convolution Neuron Network - Long Short Term Memory) in capturing temporal dependencies and patterns in data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limitation of this study is that the forecasting of pollutant concentration is not possible as the data from other monitoring stations is required for prediction1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6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and Prediction of air Pollution using Machine Learning models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used for the work is: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rtl="0"/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Mean accuracy and standard deviation accuracy to be 0.998859 and 0.000612 respectively.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b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rtl="0"/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gaseous pollutants were considered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Taken very less data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b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2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</a:t>
                      </a:r>
                      <a:r>
                        <a:rPr lang="en-US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Quality prediction by using ML models: a case study on the Indian coastal city Visakhapatnam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used for the work is: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GBM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 Boost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boosting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Cat Boost model yielded high prediction accuracy (0.9998) and low RMSE (0.76).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Cat Boost incorporates parameters that help mitigate overfitting in datasets 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b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Performance needs to be validated under diverse air quality conditions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covid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lockdown has affected the AQI levels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b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58450" y="258350"/>
            <a:ext cx="5565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Problem Statement</a:t>
            </a:r>
            <a:endParaRPr sz="3100" b="1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729650" y="1581200"/>
            <a:ext cx="7833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To enhance accuracy in AQI forecasting to facilitate informed decision-making for environmental regulation.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To provide timely warnings and precautions to the public regarding air quality levels.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To Enable proactive measures for mitigating the impact of air pollution on public health.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032510" y="1336040"/>
            <a:ext cx="707898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Implement advanced machine learning techniques on CPCB data to enhance accuracy and reliability in AQI prediction.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Evaluate the performance of developed models against existing methods to validate effectiveness.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Demonstrate the potential of the proposed approach to optimize environmental management strategies and safeguard public health against air pollution hazards.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40C99-4CE4-1628-1FD1-8FA68670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100" b="1" dirty="0"/>
              <a:t>Objectives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E24C-18A7-9A0F-6E3D-C8538E82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Graphical Abstract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6821B-BA79-65D1-7C10-5F6F9738EB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Google Shape;112;p20">
            <a:extLst>
              <a:ext uri="{FF2B5EF4-FFF2-40B4-BE49-F238E27FC236}">
                <a16:creationId xmlns:a16="http://schemas.microsoft.com/office/drawing/2014/main" id="{8D9AC3C3-95AF-FFCB-E81B-31E8CF126A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2180" t="-10000" r="2180" b="10000"/>
          <a:stretch/>
        </p:blipFill>
        <p:spPr>
          <a:xfrm>
            <a:off x="6438600" y="-47150"/>
            <a:ext cx="2705400" cy="70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1B1B09B1-53A0-468B-AF13-3C809CD94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43" y="1152580"/>
            <a:ext cx="7097572" cy="33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092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1264</Words>
  <Application>Microsoft Office PowerPoint</Application>
  <PresentationFormat>On-screen Show (16:9)</PresentationFormat>
  <Paragraphs>219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Raleway</vt:lpstr>
      <vt:lpstr>Times New Roman</vt:lpstr>
      <vt:lpstr>Wingdings</vt:lpstr>
      <vt:lpstr>Simple Light</vt:lpstr>
      <vt:lpstr>Optimal Machine Learning Techniques to Predict Air Quality Index</vt:lpstr>
      <vt:lpstr>Contents of this Presentation</vt:lpstr>
      <vt:lpstr>Base Paper</vt:lpstr>
      <vt:lpstr>Abstract</vt:lpstr>
      <vt:lpstr>      Literature Survey</vt:lpstr>
      <vt:lpstr>PowerPoint Presentation</vt:lpstr>
      <vt:lpstr>Problem Statement</vt:lpstr>
      <vt:lpstr>Objectives</vt:lpstr>
      <vt:lpstr>Graphical Abstract</vt:lpstr>
      <vt:lpstr>       Dataset</vt:lpstr>
      <vt:lpstr>       Work Plan</vt:lpstr>
      <vt:lpstr>WORK PLAN</vt:lpstr>
      <vt:lpstr>        References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Machine Learning Techniques to Predict Air Quality Index</dc:title>
  <dc:creator>HEMANTH BABU CHAVA</dc:creator>
  <cp:lastModifiedBy>Manjunath P</cp:lastModifiedBy>
  <cp:revision>13</cp:revision>
  <dcterms:modified xsi:type="dcterms:W3CDTF">2024-02-20T15:45:12Z</dcterms:modified>
</cp:coreProperties>
</file>