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5" r:id="rId8"/>
    <p:sldId id="267" r:id="rId9"/>
    <p:sldId id="261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11-Oct-23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11-Oct-23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11-Oct-23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11-Oct-23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11-Oct-23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11-Oct-23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11-Oct-23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11-Oct-23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11-Oct-23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11-Oct-23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11-Oct-23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11-Oct-23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11-Oct-23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11-Oct-23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11-Oct-23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11-Oct-23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11-Oct-23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11-Oct-23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ED5154-1033-3D1E-AC9C-906AFA1AD4D5}"/>
              </a:ext>
            </a:extLst>
          </p:cNvPr>
          <p:cNvSpPr/>
          <p:nvPr/>
        </p:nvSpPr>
        <p:spPr>
          <a:xfrm>
            <a:off x="762000" y="685800"/>
            <a:ext cx="79121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600" b="1" cap="none" spc="0" dirty="0">
                <a:ln/>
                <a:solidFill>
                  <a:srgbClr val="00B050"/>
                </a:solidFill>
                <a:effectLst/>
              </a:rPr>
              <a:t> Telegram Bot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5AFC83-02B9-3140-E4E5-5D10E2204EBA}"/>
              </a:ext>
            </a:extLst>
          </p:cNvPr>
          <p:cNvSpPr txBox="1"/>
          <p:nvPr/>
        </p:nvSpPr>
        <p:spPr>
          <a:xfrm>
            <a:off x="8788400" y="4840407"/>
            <a:ext cx="31115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b="1" i="0" dirty="0">
              <a:effectLst/>
              <a:latin typeface="Söhne"/>
            </a:endParaRPr>
          </a:p>
          <a:p>
            <a:r>
              <a:rPr lang="en-US" sz="2800" b="1" i="0" dirty="0">
                <a:effectLst/>
                <a:latin typeface="Arial Rounded MT Bold" panose="020F0704030504030204" pitchFamily="34" charset="0"/>
              </a:rPr>
              <a:t>By:- </a:t>
            </a:r>
          </a:p>
          <a:p>
            <a:r>
              <a:rPr lang="en-US" sz="2800" b="1" i="0" dirty="0">
                <a:effectLst/>
                <a:latin typeface="Arial Rounded MT Bold" panose="020F0704030504030204" pitchFamily="34" charset="0"/>
              </a:rPr>
              <a:t>Aman Singh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2108020100009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62D54-2D95-3C77-B6E4-4A646F22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868289"/>
            <a:ext cx="5880100" cy="300920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B7F1E3-A243-F4F5-0F34-455AAEDBF5A8}"/>
              </a:ext>
            </a:extLst>
          </p:cNvPr>
          <p:cNvCxnSpPr>
            <a:cxnSpLocks/>
          </p:cNvCxnSpPr>
          <p:nvPr/>
        </p:nvCxnSpPr>
        <p:spPr>
          <a:xfrm flipV="1">
            <a:off x="1622778" y="1794933"/>
            <a:ext cx="10422466" cy="711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736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ADA1B3-69AB-DC7D-EF4E-547239356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56" y="1776534"/>
            <a:ext cx="3583644" cy="1228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36E165-B025-44CE-A71A-629B57E6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609" y="1377205"/>
            <a:ext cx="6211167" cy="2889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F73484-FF56-B3EB-1A1D-98066B88D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286" y="4267201"/>
            <a:ext cx="6211167" cy="1228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820DF7-A981-DCE6-ED5C-F0946C0B6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2697" y="0"/>
            <a:ext cx="9799402" cy="13772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9F3677-3F7F-C85B-9EBB-D2209DED7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8760" y="5480795"/>
            <a:ext cx="6220693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4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26DAF5-71EF-686C-3C20-D56B83BCE6C9}"/>
              </a:ext>
            </a:extLst>
          </p:cNvPr>
          <p:cNvCxnSpPr>
            <a:cxnSpLocks/>
          </p:cNvCxnSpPr>
          <p:nvPr/>
        </p:nvCxnSpPr>
        <p:spPr>
          <a:xfrm>
            <a:off x="1622778" y="1866065"/>
            <a:ext cx="10388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B57494-F69E-8965-1544-5BF58489D935}"/>
              </a:ext>
            </a:extLst>
          </p:cNvPr>
          <p:cNvSpPr txBox="1"/>
          <p:nvPr/>
        </p:nvSpPr>
        <p:spPr>
          <a:xfrm>
            <a:off x="1444978" y="115817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effectLst/>
                <a:latin typeface="Söhne"/>
              </a:rPr>
              <a:t> Security and Privacy</a:t>
            </a:r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9EA10C-AE5E-E38D-DDC0-266B54668069}"/>
              </a:ext>
            </a:extLst>
          </p:cNvPr>
          <p:cNvSpPr txBox="1"/>
          <p:nvPr/>
        </p:nvSpPr>
        <p:spPr>
          <a:xfrm>
            <a:off x="1622778" y="1861601"/>
            <a:ext cx="10388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API Token Security: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Protect your bot's API token (</a:t>
            </a:r>
            <a:r>
              <a:rPr lang="en-US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BotFather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 provides this during bot creation) as if it were a password.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HTTPS: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Ensure your bot's communication with Telegram's servers occurs over HTTPS.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Data Encryption: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If you store user data, use encryption to protect it. Telegram itself provides end-to-end encryption for messages sent between users.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Permissions: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Use the Telegram Bot API's built-in role-based access control system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Secure Your Server: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Ensure your server hosting the bot is properly configured with security   	best practices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Verify User Inputs: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	Sanitize and validate user inputs to prevent security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5759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7870D8-1FFC-48E0-34C1-3DCB30E6244A}"/>
              </a:ext>
            </a:extLst>
          </p:cNvPr>
          <p:cNvSpPr/>
          <p:nvPr/>
        </p:nvSpPr>
        <p:spPr>
          <a:xfrm>
            <a:off x="1992152" y="2321004"/>
            <a:ext cx="820769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3800" b="1" cap="none" spc="0" dirty="0">
                <a:ln/>
                <a:solidFill>
                  <a:srgbClr val="0070C0"/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888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E88D-1681-2632-2854-CA41A9506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022" y="2348090"/>
            <a:ext cx="10018713" cy="3883378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>
                <a:effectLst/>
                <a:latin typeface="Söhne"/>
              </a:rPr>
              <a:t>Introduction to Telegram Bots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Söhne"/>
              </a:rPr>
              <a:t> Benefits of Telegram Bots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Söhne"/>
              </a:rPr>
              <a:t> Types of Telegram Bots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Söhne"/>
              </a:rPr>
              <a:t> How Telegram Bots Work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Söhne"/>
              </a:rPr>
              <a:t> Telegram Bot Development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Söhne"/>
              </a:rPr>
              <a:t> Security and Privacy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C8526-34DC-5328-1E12-42B0272C91EB}"/>
              </a:ext>
            </a:extLst>
          </p:cNvPr>
          <p:cNvSpPr txBox="1"/>
          <p:nvPr/>
        </p:nvSpPr>
        <p:spPr>
          <a:xfrm>
            <a:off x="1622778" y="1096624"/>
            <a:ext cx="61580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i="0" dirty="0">
                <a:effectLst/>
                <a:latin typeface="Söhne"/>
              </a:rPr>
              <a:t>Contents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E19D3F-4F18-7E91-7EBE-4BC771505B01}"/>
              </a:ext>
            </a:extLst>
          </p:cNvPr>
          <p:cNvCxnSpPr>
            <a:cxnSpLocks/>
          </p:cNvCxnSpPr>
          <p:nvPr/>
        </p:nvCxnSpPr>
        <p:spPr>
          <a:xfrm flipV="1">
            <a:off x="1622778" y="1794933"/>
            <a:ext cx="10422466" cy="711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131D3CF-0FF6-FE3A-B3AB-2CCA078FE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11" y="2399051"/>
            <a:ext cx="5043488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0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D4B69-DF61-4E4D-B295-252A27ED1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77768"/>
            <a:ext cx="10199690" cy="411509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Arial Rounded MT Bold" panose="020F0704030504030204" pitchFamily="34" charset="0"/>
              </a:rPr>
              <a:t>A Telegram bot is essentially a Telegram account operated by software rather than a human. It can send and receive messages, multimedia content, and interact with users just like a regular Telegram user.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 Rounded MT Bold" panose="020F0704030504030204" pitchFamily="34" charset="0"/>
              </a:rPr>
              <a:t>Telegram bot are basically uses  a messaging ,command ,Multimedia,</a:t>
            </a:r>
          </a:p>
          <a:p>
            <a:r>
              <a:rPr lang="en-US" sz="1800" b="1" dirty="0">
                <a:latin typeface="Arial Rounded MT Bold" panose="020F0704030504030204" pitchFamily="34" charset="0"/>
              </a:rPr>
              <a:t>Long polling ,customization </a:t>
            </a:r>
          </a:p>
          <a:p>
            <a:r>
              <a:rPr lang="en-US" sz="1800" b="1" i="0" dirty="0">
                <a:effectLst/>
                <a:latin typeface="Arial Rounded MT Bold" panose="020F0704030504030204" pitchFamily="34" charset="0"/>
              </a:rPr>
              <a:t>Telegram bots are versatile tools that have found applications in a wide range of industries and use cases.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E244F-651B-F9DF-F096-8EF6E79818C1}"/>
              </a:ext>
            </a:extLst>
          </p:cNvPr>
          <p:cNvSpPr txBox="1"/>
          <p:nvPr/>
        </p:nvSpPr>
        <p:spPr>
          <a:xfrm>
            <a:off x="1622778" y="106513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effectLst/>
                <a:latin typeface="Arial Rounded MT Bold" panose="020F0704030504030204" pitchFamily="34" charset="0"/>
              </a:rPr>
              <a:t>What is a Telegram Bot?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48390B-614C-F07E-BAD7-106333D2AFB3}"/>
              </a:ext>
            </a:extLst>
          </p:cNvPr>
          <p:cNvCxnSpPr>
            <a:cxnSpLocks/>
          </p:cNvCxnSpPr>
          <p:nvPr/>
        </p:nvCxnSpPr>
        <p:spPr>
          <a:xfrm>
            <a:off x="1622778" y="1866065"/>
            <a:ext cx="10388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45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BEC8-9DB5-1344-83C0-BBBDE1AD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22" y="685800"/>
            <a:ext cx="10018713" cy="1752599"/>
          </a:xfrm>
        </p:spPr>
        <p:txBody>
          <a:bodyPr/>
          <a:lstStyle/>
          <a:p>
            <a:r>
              <a:rPr lang="en-US" b="1" i="0" dirty="0">
                <a:effectLst/>
                <a:latin typeface="Arial Black" panose="020B0A04020102020204" pitchFamily="34" charset="0"/>
              </a:rPr>
              <a:t>Benefits of Telegram Bots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B411-8C64-F502-EFB3-1928BFF38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86003"/>
            <a:ext cx="10018713" cy="350519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 Rounded MT Bold" panose="020F0704030504030204" pitchFamily="34" charset="0"/>
              </a:rPr>
              <a:t>Automation </a:t>
            </a:r>
            <a:endParaRPr lang="en-US" sz="2000" b="1" i="0" dirty="0">
              <a:effectLst/>
              <a:latin typeface="Arial Rounded MT Bold" panose="020F07040305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Arial Rounded MT Bold" panose="020F0704030504030204" pitchFamily="34" charset="0"/>
              </a:rPr>
              <a:t>Efficiency, 24/7 availability, scalability, and cost-effectiveness.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 Rounded MT Bold" panose="020F0704030504030204" pitchFamily="34" charset="0"/>
              </a:rPr>
              <a:t>Multifunction ,Customization ,Integration </a:t>
            </a:r>
            <a:endParaRPr lang="en-US" sz="2000" b="1" i="0" dirty="0">
              <a:effectLst/>
              <a:latin typeface="Arial Rounded MT Bold" panose="020F0704030504030204" pitchFamily="34" charset="0"/>
            </a:endParaRPr>
          </a:p>
          <a:p>
            <a:r>
              <a:rPr lang="en-US" sz="2000" b="1" dirty="0">
                <a:latin typeface="Arial Rounded MT Bold" panose="020F0704030504030204" pitchFamily="34" charset="0"/>
              </a:rPr>
              <a:t>Notification and Alerts</a:t>
            </a:r>
          </a:p>
          <a:p>
            <a:r>
              <a:rPr lang="en-US" sz="2000" b="1" dirty="0">
                <a:latin typeface="Arial Rounded MT Bold" panose="020F0704030504030204" pitchFamily="34" charset="0"/>
              </a:rPr>
              <a:t>Language Support </a:t>
            </a:r>
          </a:p>
          <a:p>
            <a:r>
              <a:rPr lang="en-US" sz="2000" b="1" dirty="0">
                <a:latin typeface="Arial Rounded MT Bold" panose="020F0704030504030204" pitchFamily="34" charset="0"/>
              </a:rPr>
              <a:t>Game and Entertainment</a:t>
            </a:r>
          </a:p>
          <a:p>
            <a:r>
              <a:rPr lang="en-US" sz="2000" b="1" dirty="0">
                <a:latin typeface="Arial Rounded MT Bold" panose="020F0704030504030204" pitchFamily="34" charset="0"/>
              </a:rPr>
              <a:t>Educational Tools</a:t>
            </a:r>
          </a:p>
          <a:p>
            <a:r>
              <a:rPr lang="en-US" sz="2000" b="1" dirty="0">
                <a:latin typeface="Arial Rounded MT Bold" panose="020F0704030504030204" pitchFamily="34" charset="0"/>
              </a:rPr>
              <a:t>Global Search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C706DA-08C9-377E-AC96-A09C44259493}"/>
              </a:ext>
            </a:extLst>
          </p:cNvPr>
          <p:cNvCxnSpPr>
            <a:cxnSpLocks/>
          </p:cNvCxnSpPr>
          <p:nvPr/>
        </p:nvCxnSpPr>
        <p:spPr>
          <a:xfrm>
            <a:off x="1622778" y="1866065"/>
            <a:ext cx="10315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3D28733-E569-9F2A-73A0-DDD3E6A71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975" y="3046331"/>
            <a:ext cx="2914648" cy="291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7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3F8B6-D0B4-607D-07A6-E33150A28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78" y="2412999"/>
            <a:ext cx="10018713" cy="31242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Telegram bots are  different types-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Customer Support Bots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Informational Bots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Entertainment Bots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Transactional Bots</a:t>
            </a:r>
            <a:br>
              <a:rPr lang="en-US" sz="2400" b="1" dirty="0"/>
            </a:br>
            <a:endParaRPr lang="en-US" sz="24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DB4BBB-499E-E243-5BA3-C4B1BB364F3F}"/>
              </a:ext>
            </a:extLst>
          </p:cNvPr>
          <p:cNvCxnSpPr>
            <a:cxnSpLocks/>
          </p:cNvCxnSpPr>
          <p:nvPr/>
        </p:nvCxnSpPr>
        <p:spPr>
          <a:xfrm>
            <a:off x="1622778" y="1866065"/>
            <a:ext cx="104450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6602BA-C14D-1CF6-F253-70F9A5B581DF}"/>
              </a:ext>
            </a:extLst>
          </p:cNvPr>
          <p:cNvSpPr txBox="1"/>
          <p:nvPr/>
        </p:nvSpPr>
        <p:spPr>
          <a:xfrm>
            <a:off x="1622778" y="120470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effectLst/>
                <a:latin typeface="Söhne"/>
              </a:rPr>
              <a:t>Types of Telegram Bots</a:t>
            </a:r>
            <a:endParaRPr lang="en-U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830DAE-B7F4-4600-0545-57BCCF536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062" y="2459523"/>
            <a:ext cx="4283429" cy="229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2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DE236-2129-A5EA-4228-176BFD71F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214" y="1882774"/>
            <a:ext cx="10636608" cy="3910085"/>
          </a:xfrm>
        </p:spPr>
        <p:txBody>
          <a:bodyPr>
            <a:normAutofit fontScale="32500" lnSpcReduction="2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31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Bot: </a:t>
            </a:r>
          </a:p>
          <a:p>
            <a:pPr marL="0" indent="0" algn="l">
              <a:buNone/>
            </a:pP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	Create Telegram bot  </a:t>
            </a: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Search box  Bot Father  Ask for new Bot 		 	 Provide API token  Authentication Telegram API</a:t>
            </a:r>
            <a:endParaRPr lang="en-US" sz="6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Programming the Bot: </a:t>
            </a:r>
          </a:p>
          <a:p>
            <a:r>
              <a:rPr lang="en-US" sz="6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 Logic</a:t>
            </a:r>
          </a:p>
          <a:p>
            <a:r>
              <a:rPr lang="en-US" sz="6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 Commands</a:t>
            </a:r>
          </a:p>
          <a:p>
            <a:r>
              <a:rPr lang="en-US" sz="6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Inline Queries:</a:t>
            </a:r>
          </a:p>
          <a:p>
            <a:r>
              <a:rPr lang="en-US" sz="6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 Updates and Maintenance</a:t>
            </a:r>
          </a:p>
          <a:p>
            <a:r>
              <a:rPr lang="en-US" sz="6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 Deployment:.</a:t>
            </a:r>
          </a:p>
          <a:p>
            <a:r>
              <a:rPr lang="en-US" sz="6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 Promotion: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269AF-7DDA-3270-3F9A-53FE50C9D284}"/>
              </a:ext>
            </a:extLst>
          </p:cNvPr>
          <p:cNvSpPr txBox="1"/>
          <p:nvPr/>
        </p:nvSpPr>
        <p:spPr>
          <a:xfrm>
            <a:off x="1622778" y="1065132"/>
            <a:ext cx="65503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Söhne"/>
              </a:rPr>
              <a:t>H</a:t>
            </a:r>
            <a:r>
              <a:rPr lang="en-US" sz="4000" b="1" i="0" dirty="0">
                <a:effectLst/>
                <a:latin typeface="Söhne"/>
              </a:rPr>
              <a:t>ow Telegram Bots Work</a:t>
            </a:r>
            <a:endParaRPr lang="en-US" sz="4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F21D59-7981-2664-327E-B6AAC72486C4}"/>
              </a:ext>
            </a:extLst>
          </p:cNvPr>
          <p:cNvCxnSpPr>
            <a:cxnSpLocks/>
          </p:cNvCxnSpPr>
          <p:nvPr/>
        </p:nvCxnSpPr>
        <p:spPr>
          <a:xfrm>
            <a:off x="1622778" y="1866065"/>
            <a:ext cx="104450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890A9B2-533E-F5F9-727E-9310D5B09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24" y="3021012"/>
            <a:ext cx="3940175" cy="313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6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37D509-8C10-8E7E-D74E-48CB86E4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0" y="1746674"/>
            <a:ext cx="10491790" cy="13775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ACE34B-DD7E-37F1-AA4E-3AF5087CE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658" y="218901"/>
            <a:ext cx="4316342" cy="1518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A50C63-7692-368B-A6BC-E4973E632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728" y="1746674"/>
            <a:ext cx="7022271" cy="466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8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E4C14D-B60A-F9EE-28C3-537016808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88900"/>
            <a:ext cx="5615638" cy="349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257B92-9DFA-95F7-BF9C-7693F9314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062" y="3098799"/>
            <a:ext cx="4547737" cy="338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0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5B20D8-958C-AACE-1A11-D1A4872C1618}"/>
              </a:ext>
            </a:extLst>
          </p:cNvPr>
          <p:cNvSpPr txBox="1"/>
          <p:nvPr/>
        </p:nvSpPr>
        <p:spPr>
          <a:xfrm>
            <a:off x="1622778" y="165100"/>
            <a:ext cx="6169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effectLst/>
                <a:latin typeface="Söhne"/>
              </a:rPr>
              <a:t>Telegram Bot Development</a:t>
            </a:r>
            <a:endParaRPr lang="en-US" sz="4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4F9CB6-7344-E02A-3B87-AF333D3C3677}"/>
              </a:ext>
            </a:extLst>
          </p:cNvPr>
          <p:cNvCxnSpPr>
            <a:cxnSpLocks/>
          </p:cNvCxnSpPr>
          <p:nvPr/>
        </p:nvCxnSpPr>
        <p:spPr>
          <a:xfrm flipV="1">
            <a:off x="1622778" y="872986"/>
            <a:ext cx="10454922" cy="999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6A26CE5-FE7C-888D-3CC0-5812ADF20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841" y="950438"/>
            <a:ext cx="4972744" cy="31627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6BF678-F892-C8CF-E7EC-07E8889A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164" y="3088318"/>
            <a:ext cx="6887536" cy="33437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16E81D-84CD-CDDF-614E-263B92D26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18" y="4113179"/>
            <a:ext cx="4639322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6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793</TotalTime>
  <Words>339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Arial Rounded MT Bold</vt:lpstr>
      <vt:lpstr>Calibri</vt:lpstr>
      <vt:lpstr>Corbel</vt:lpstr>
      <vt:lpstr>Söhne</vt:lpstr>
      <vt:lpstr>Wingdings</vt:lpstr>
      <vt:lpstr>Parallax</vt:lpstr>
      <vt:lpstr>PowerPoint Presentation</vt:lpstr>
      <vt:lpstr>PowerPoint Presentation</vt:lpstr>
      <vt:lpstr>PowerPoint Presentation</vt:lpstr>
      <vt:lpstr>Benefits of Telegram Bots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SINGH</dc:creator>
  <cp:lastModifiedBy>AMAN SINGH</cp:lastModifiedBy>
  <cp:revision>10</cp:revision>
  <dcterms:created xsi:type="dcterms:W3CDTF">2023-10-11T09:17:40Z</dcterms:created>
  <dcterms:modified xsi:type="dcterms:W3CDTF">2023-10-11T22:30:54Z</dcterms:modified>
</cp:coreProperties>
</file>