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EE59E-7E04-447A-B4F0-DF00AB4D043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93949-2DE1-4C2A-A4F9-DAF0EE70E956}">
      <dgm:prSet phldrT="[Text]"/>
      <dgm:spPr/>
      <dgm:t>
        <a:bodyPr/>
        <a:lstStyle/>
        <a:p>
          <a:r>
            <a:rPr lang="en-US" dirty="0"/>
            <a:t>Add bonus, </a:t>
          </a:r>
          <a:r>
            <a:rPr lang="en-US" dirty="0" err="1"/>
            <a:t>adhoc</a:t>
          </a:r>
          <a:r>
            <a:rPr lang="en-US" dirty="0"/>
            <a:t> payment </a:t>
          </a:r>
          <a:r>
            <a:rPr lang="en-US" dirty="0" smtClean="0"/>
            <a:t>etc. </a:t>
          </a:r>
          <a:r>
            <a:rPr lang="en-US" dirty="0"/>
            <a:t>for the employee’s for each months </a:t>
          </a:r>
        </a:p>
      </dgm:t>
    </dgm:pt>
    <dgm:pt modelId="{BB5D6DC1-75F4-47C8-B84E-5CADC25A7BF6}" type="parTrans" cxnId="{AAF65FC4-F6C6-4875-8B8A-2FD6CE7A0844}">
      <dgm:prSet/>
      <dgm:spPr/>
      <dgm:t>
        <a:bodyPr/>
        <a:lstStyle/>
        <a:p>
          <a:endParaRPr lang="en-US"/>
        </a:p>
      </dgm:t>
    </dgm:pt>
    <dgm:pt modelId="{D62E06DC-3CD5-4363-8539-5F6124B06EE9}" type="sibTrans" cxnId="{AAF65FC4-F6C6-4875-8B8A-2FD6CE7A0844}">
      <dgm:prSet/>
      <dgm:spPr/>
      <dgm:t>
        <a:bodyPr/>
        <a:lstStyle/>
        <a:p>
          <a:endParaRPr lang="en-US"/>
        </a:p>
      </dgm:t>
    </dgm:pt>
    <dgm:pt modelId="{09BFC883-5096-4EAE-A9C1-84E29A2919E7}">
      <dgm:prSet phldrT="[Text]"/>
      <dgm:spPr/>
      <dgm:t>
        <a:bodyPr/>
        <a:lstStyle/>
        <a:p>
          <a:r>
            <a:rPr lang="en-US" dirty="0"/>
            <a:t>Customize the rule for new </a:t>
          </a:r>
          <a:r>
            <a:rPr lang="en-US" dirty="0" err="1"/>
            <a:t>joinee</a:t>
          </a:r>
          <a:r>
            <a:rPr lang="en-US" dirty="0"/>
            <a:t> and employee serving notice</a:t>
          </a:r>
        </a:p>
      </dgm:t>
    </dgm:pt>
    <dgm:pt modelId="{B0D6AB34-6AC8-49C7-9CF1-167776D6FD6E}" type="parTrans" cxnId="{508F282F-6FB7-450A-965D-9D969D9EF28D}">
      <dgm:prSet/>
      <dgm:spPr/>
      <dgm:t>
        <a:bodyPr/>
        <a:lstStyle/>
        <a:p>
          <a:endParaRPr lang="en-US"/>
        </a:p>
      </dgm:t>
    </dgm:pt>
    <dgm:pt modelId="{2A2EBA11-062A-48C8-A3B4-316FEBD9AF6D}" type="sibTrans" cxnId="{508F282F-6FB7-450A-965D-9D969D9EF28D}">
      <dgm:prSet/>
      <dgm:spPr/>
      <dgm:t>
        <a:bodyPr/>
        <a:lstStyle/>
        <a:p>
          <a:endParaRPr lang="en-US"/>
        </a:p>
      </dgm:t>
    </dgm:pt>
    <dgm:pt modelId="{1DE997A7-9FD5-4B06-9235-43D7B6119907}">
      <dgm:prSet phldrT="[Text]"/>
      <dgm:spPr/>
      <dgm:t>
        <a:bodyPr/>
        <a:lstStyle/>
        <a:p>
          <a:r>
            <a:rPr lang="en-US" dirty="0"/>
            <a:t>Company</a:t>
          </a:r>
          <a:r>
            <a:rPr lang="en-US" baseline="0" dirty="0"/>
            <a:t> over rule and management if applicable</a:t>
          </a:r>
          <a:endParaRPr lang="en-US" dirty="0"/>
        </a:p>
      </dgm:t>
    </dgm:pt>
    <dgm:pt modelId="{B700217F-EFBF-4500-8279-678992DB363D}" type="parTrans" cxnId="{4016E65C-4994-47BB-B90E-C6418515B0CD}">
      <dgm:prSet/>
      <dgm:spPr/>
      <dgm:t>
        <a:bodyPr/>
        <a:lstStyle/>
        <a:p>
          <a:endParaRPr lang="en-US"/>
        </a:p>
      </dgm:t>
    </dgm:pt>
    <dgm:pt modelId="{64413743-8320-4B93-BF6E-C4354B9CCC40}" type="sibTrans" cxnId="{4016E65C-4994-47BB-B90E-C6418515B0CD}">
      <dgm:prSet/>
      <dgm:spPr/>
      <dgm:t>
        <a:bodyPr/>
        <a:lstStyle/>
        <a:p>
          <a:endParaRPr lang="en-US"/>
        </a:p>
      </dgm:t>
    </dgm:pt>
    <dgm:pt modelId="{B636DF0C-277F-4369-A956-C92F24766284}" type="pres">
      <dgm:prSet presAssocID="{D4EEE59E-7E04-447A-B4F0-DF00AB4D043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F83F37-CF49-42A8-B7B5-732862D0690F}" type="pres">
      <dgm:prSet presAssocID="{57793949-2DE1-4C2A-A4F9-DAF0EE70E95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AED4A-7AEA-4BCD-A7D7-AFEE6DD6ADB8}" type="pres">
      <dgm:prSet presAssocID="{D62E06DC-3CD5-4363-8539-5F6124B06EE9}" presName="sibTrans" presStyleCnt="0"/>
      <dgm:spPr/>
    </dgm:pt>
    <dgm:pt modelId="{C8CC838B-4F4F-4B59-928E-CB2843753A74}" type="pres">
      <dgm:prSet presAssocID="{09BFC883-5096-4EAE-A9C1-84E29A2919E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F24346-688B-4F64-BBE9-B3D04B6398C7}" type="pres">
      <dgm:prSet presAssocID="{2A2EBA11-062A-48C8-A3B4-316FEBD9AF6D}" presName="sibTrans" presStyleCnt="0"/>
      <dgm:spPr/>
    </dgm:pt>
    <dgm:pt modelId="{7EDE08F4-5CEE-4529-9082-6F2389A36894}" type="pres">
      <dgm:prSet presAssocID="{1DE997A7-9FD5-4B06-9235-43D7B611990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8F282F-6FB7-450A-965D-9D969D9EF28D}" srcId="{D4EEE59E-7E04-447A-B4F0-DF00AB4D043B}" destId="{09BFC883-5096-4EAE-A9C1-84E29A2919E7}" srcOrd="1" destOrd="0" parTransId="{B0D6AB34-6AC8-49C7-9CF1-167776D6FD6E}" sibTransId="{2A2EBA11-062A-48C8-A3B4-316FEBD9AF6D}"/>
    <dgm:cxn modelId="{C9EAED8E-9531-414E-86F4-FC9BA647D345}" type="presOf" srcId="{D4EEE59E-7E04-447A-B4F0-DF00AB4D043B}" destId="{B636DF0C-277F-4369-A956-C92F24766284}" srcOrd="0" destOrd="0" presId="urn:microsoft.com/office/officeart/2005/8/layout/hList6"/>
    <dgm:cxn modelId="{4016E65C-4994-47BB-B90E-C6418515B0CD}" srcId="{D4EEE59E-7E04-447A-B4F0-DF00AB4D043B}" destId="{1DE997A7-9FD5-4B06-9235-43D7B6119907}" srcOrd="2" destOrd="0" parTransId="{B700217F-EFBF-4500-8279-678992DB363D}" sibTransId="{64413743-8320-4B93-BF6E-C4354B9CCC40}"/>
    <dgm:cxn modelId="{AAF65FC4-F6C6-4875-8B8A-2FD6CE7A0844}" srcId="{D4EEE59E-7E04-447A-B4F0-DF00AB4D043B}" destId="{57793949-2DE1-4C2A-A4F9-DAF0EE70E956}" srcOrd="0" destOrd="0" parTransId="{BB5D6DC1-75F4-47C8-B84E-5CADC25A7BF6}" sibTransId="{D62E06DC-3CD5-4363-8539-5F6124B06EE9}"/>
    <dgm:cxn modelId="{B78A2B90-F366-4D9B-AD3B-D85C69538193}" type="presOf" srcId="{09BFC883-5096-4EAE-A9C1-84E29A2919E7}" destId="{C8CC838B-4F4F-4B59-928E-CB2843753A74}" srcOrd="0" destOrd="0" presId="urn:microsoft.com/office/officeart/2005/8/layout/hList6"/>
    <dgm:cxn modelId="{06BDFB21-91FE-43B0-9144-A07DE7854F93}" type="presOf" srcId="{57793949-2DE1-4C2A-A4F9-DAF0EE70E956}" destId="{1FF83F37-CF49-42A8-B7B5-732862D0690F}" srcOrd="0" destOrd="0" presId="urn:microsoft.com/office/officeart/2005/8/layout/hList6"/>
    <dgm:cxn modelId="{F827F893-69B2-4936-A225-6D5642B9E6A4}" type="presOf" srcId="{1DE997A7-9FD5-4B06-9235-43D7B6119907}" destId="{7EDE08F4-5CEE-4529-9082-6F2389A36894}" srcOrd="0" destOrd="0" presId="urn:microsoft.com/office/officeart/2005/8/layout/hList6"/>
    <dgm:cxn modelId="{5C68CACF-7297-4DE1-9C7A-2C1F75A627B7}" type="presParOf" srcId="{B636DF0C-277F-4369-A956-C92F24766284}" destId="{1FF83F37-CF49-42A8-B7B5-732862D0690F}" srcOrd="0" destOrd="0" presId="urn:microsoft.com/office/officeart/2005/8/layout/hList6"/>
    <dgm:cxn modelId="{B98649C7-3F45-4113-A14A-05A5B35CDD63}" type="presParOf" srcId="{B636DF0C-277F-4369-A956-C92F24766284}" destId="{5E8AED4A-7AEA-4BCD-A7D7-AFEE6DD6ADB8}" srcOrd="1" destOrd="0" presId="urn:microsoft.com/office/officeart/2005/8/layout/hList6"/>
    <dgm:cxn modelId="{9CC9A4E6-F400-421B-83DE-8FD917A33131}" type="presParOf" srcId="{B636DF0C-277F-4369-A956-C92F24766284}" destId="{C8CC838B-4F4F-4B59-928E-CB2843753A74}" srcOrd="2" destOrd="0" presId="urn:microsoft.com/office/officeart/2005/8/layout/hList6"/>
    <dgm:cxn modelId="{08485F09-8EB0-48D8-9BE1-05FAB5CA8DB3}" type="presParOf" srcId="{B636DF0C-277F-4369-A956-C92F24766284}" destId="{1FF24346-688B-4F64-BBE9-B3D04B6398C7}" srcOrd="3" destOrd="0" presId="urn:microsoft.com/office/officeart/2005/8/layout/hList6"/>
    <dgm:cxn modelId="{5105D6FA-B763-4BDB-9A7B-2743432EFE76}" type="presParOf" srcId="{B636DF0C-277F-4369-A956-C92F24766284}" destId="{7EDE08F4-5CEE-4529-9082-6F2389A36894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EE59E-7E04-447A-B4F0-DF00AB4D043B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93949-2DE1-4C2A-A4F9-DAF0EE70E956}">
      <dgm:prSet phldrT="[Text]"/>
      <dgm:spPr/>
      <dgm:t>
        <a:bodyPr/>
        <a:lstStyle/>
        <a:p>
          <a:r>
            <a:rPr lang="en-US" dirty="0" smtClean="0"/>
            <a:t>Access individual employee salary breakdowns, including a breakdown by month.</a:t>
          </a:r>
          <a:endParaRPr lang="en-US" dirty="0"/>
        </a:p>
      </dgm:t>
    </dgm:pt>
    <dgm:pt modelId="{BB5D6DC1-75F4-47C8-B84E-5CADC25A7BF6}" type="parTrans" cxnId="{AAF65FC4-F6C6-4875-8B8A-2FD6CE7A0844}">
      <dgm:prSet/>
      <dgm:spPr/>
      <dgm:t>
        <a:bodyPr/>
        <a:lstStyle/>
        <a:p>
          <a:endParaRPr lang="en-US"/>
        </a:p>
      </dgm:t>
    </dgm:pt>
    <dgm:pt modelId="{D62E06DC-3CD5-4363-8539-5F6124B06EE9}" type="sibTrans" cxnId="{AAF65FC4-F6C6-4875-8B8A-2FD6CE7A0844}">
      <dgm:prSet/>
      <dgm:spPr/>
      <dgm:t>
        <a:bodyPr/>
        <a:lstStyle/>
        <a:p>
          <a:endParaRPr lang="en-US"/>
        </a:p>
      </dgm:t>
    </dgm:pt>
    <dgm:pt modelId="{09BFC883-5096-4EAE-A9C1-84E29A2919E7}">
      <dgm:prSet phldrT="[Text]"/>
      <dgm:spPr/>
      <dgm:t>
        <a:bodyPr/>
        <a:lstStyle/>
        <a:p>
          <a:r>
            <a:rPr lang="en-US" dirty="0" smtClean="0"/>
            <a:t>Easily view and analyze salary information for informed decision-making.</a:t>
          </a:r>
          <a:endParaRPr lang="en-US" dirty="0"/>
        </a:p>
      </dgm:t>
    </dgm:pt>
    <dgm:pt modelId="{B0D6AB34-6AC8-49C7-9CF1-167776D6FD6E}" type="parTrans" cxnId="{508F282F-6FB7-450A-965D-9D969D9EF28D}">
      <dgm:prSet/>
      <dgm:spPr/>
      <dgm:t>
        <a:bodyPr/>
        <a:lstStyle/>
        <a:p>
          <a:endParaRPr lang="en-US"/>
        </a:p>
      </dgm:t>
    </dgm:pt>
    <dgm:pt modelId="{2A2EBA11-062A-48C8-A3B4-316FEBD9AF6D}" type="sibTrans" cxnId="{508F282F-6FB7-450A-965D-9D969D9EF28D}">
      <dgm:prSet/>
      <dgm:spPr/>
      <dgm:t>
        <a:bodyPr/>
        <a:lstStyle/>
        <a:p>
          <a:endParaRPr lang="en-US"/>
        </a:p>
      </dgm:t>
    </dgm:pt>
    <dgm:pt modelId="{1DE997A7-9FD5-4B06-9235-43D7B6119907}">
      <dgm:prSet phldrT="[Text]"/>
      <dgm:spPr/>
      <dgm:t>
        <a:bodyPr/>
        <a:lstStyle/>
        <a:p>
          <a:r>
            <a:rPr lang="en-US" dirty="0" smtClean="0"/>
            <a:t>Export salary details in Excel format for further analysis or record-keeping purposes.</a:t>
          </a:r>
          <a:endParaRPr lang="en-US" dirty="0"/>
        </a:p>
      </dgm:t>
    </dgm:pt>
    <dgm:pt modelId="{B700217F-EFBF-4500-8279-678992DB363D}" type="parTrans" cxnId="{4016E65C-4994-47BB-B90E-C6418515B0CD}">
      <dgm:prSet/>
      <dgm:spPr/>
      <dgm:t>
        <a:bodyPr/>
        <a:lstStyle/>
        <a:p>
          <a:endParaRPr lang="en-US"/>
        </a:p>
      </dgm:t>
    </dgm:pt>
    <dgm:pt modelId="{64413743-8320-4B93-BF6E-C4354B9CCC40}" type="sibTrans" cxnId="{4016E65C-4994-47BB-B90E-C6418515B0CD}">
      <dgm:prSet/>
      <dgm:spPr/>
      <dgm:t>
        <a:bodyPr/>
        <a:lstStyle/>
        <a:p>
          <a:endParaRPr lang="en-US"/>
        </a:p>
      </dgm:t>
    </dgm:pt>
    <dgm:pt modelId="{8CD75125-EA28-4489-AC5B-3FD13A805EF6}" type="pres">
      <dgm:prSet presAssocID="{D4EEE59E-7E04-447A-B4F0-DF00AB4D043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902FFF-7101-4C0D-9299-6E45D93D4E39}" type="pres">
      <dgm:prSet presAssocID="{57793949-2DE1-4C2A-A4F9-DAF0EE70E956}" presName="circle1" presStyleLbl="node1" presStyleIdx="0" presStyleCnt="3"/>
      <dgm:spPr/>
    </dgm:pt>
    <dgm:pt modelId="{01336754-F991-410A-A505-522DF1ABECDC}" type="pres">
      <dgm:prSet presAssocID="{57793949-2DE1-4C2A-A4F9-DAF0EE70E956}" presName="space" presStyleCnt="0"/>
      <dgm:spPr/>
    </dgm:pt>
    <dgm:pt modelId="{C4953427-1844-4221-8AEF-136533F838F5}" type="pres">
      <dgm:prSet presAssocID="{57793949-2DE1-4C2A-A4F9-DAF0EE70E956}" presName="rect1" presStyleLbl="alignAcc1" presStyleIdx="0" presStyleCnt="3"/>
      <dgm:spPr/>
      <dgm:t>
        <a:bodyPr/>
        <a:lstStyle/>
        <a:p>
          <a:endParaRPr lang="en-US"/>
        </a:p>
      </dgm:t>
    </dgm:pt>
    <dgm:pt modelId="{A8C13943-802C-4E5A-8CDA-8167F47AEFD8}" type="pres">
      <dgm:prSet presAssocID="{09BFC883-5096-4EAE-A9C1-84E29A2919E7}" presName="vertSpace2" presStyleLbl="node1" presStyleIdx="0" presStyleCnt="3"/>
      <dgm:spPr/>
    </dgm:pt>
    <dgm:pt modelId="{0CDBE16C-A722-4FCF-BDAA-9B3E2682E65C}" type="pres">
      <dgm:prSet presAssocID="{09BFC883-5096-4EAE-A9C1-84E29A2919E7}" presName="circle2" presStyleLbl="node1" presStyleIdx="1" presStyleCnt="3"/>
      <dgm:spPr/>
    </dgm:pt>
    <dgm:pt modelId="{41F05512-782B-48E4-AA40-E91D3E5768C6}" type="pres">
      <dgm:prSet presAssocID="{09BFC883-5096-4EAE-A9C1-84E29A2919E7}" presName="rect2" presStyleLbl="alignAcc1" presStyleIdx="1" presStyleCnt="3"/>
      <dgm:spPr/>
      <dgm:t>
        <a:bodyPr/>
        <a:lstStyle/>
        <a:p>
          <a:endParaRPr lang="en-US"/>
        </a:p>
      </dgm:t>
    </dgm:pt>
    <dgm:pt modelId="{F6AE7E81-81CE-4E75-867F-75445F890E1B}" type="pres">
      <dgm:prSet presAssocID="{1DE997A7-9FD5-4B06-9235-43D7B6119907}" presName="vertSpace3" presStyleLbl="node1" presStyleIdx="1" presStyleCnt="3"/>
      <dgm:spPr/>
    </dgm:pt>
    <dgm:pt modelId="{B2727896-862F-46F2-A831-0BD83E092A52}" type="pres">
      <dgm:prSet presAssocID="{1DE997A7-9FD5-4B06-9235-43D7B6119907}" presName="circle3" presStyleLbl="node1" presStyleIdx="2" presStyleCnt="3"/>
      <dgm:spPr/>
    </dgm:pt>
    <dgm:pt modelId="{1DB34507-BCCF-4AC6-88E3-C3D7B71EF920}" type="pres">
      <dgm:prSet presAssocID="{1DE997A7-9FD5-4B06-9235-43D7B6119907}" presName="rect3" presStyleLbl="alignAcc1" presStyleIdx="2" presStyleCnt="3"/>
      <dgm:spPr/>
      <dgm:t>
        <a:bodyPr/>
        <a:lstStyle/>
        <a:p>
          <a:endParaRPr lang="en-US"/>
        </a:p>
      </dgm:t>
    </dgm:pt>
    <dgm:pt modelId="{EF69E0F5-7A64-4374-9D4F-0DBCBF936160}" type="pres">
      <dgm:prSet presAssocID="{57793949-2DE1-4C2A-A4F9-DAF0EE70E956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0F94B1-6F55-42A7-ABA7-82B793D2A628}" type="pres">
      <dgm:prSet presAssocID="{09BFC883-5096-4EAE-A9C1-84E29A2919E7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C65279-1A94-4ACF-BAF2-90C6D9777CE7}" type="pres">
      <dgm:prSet presAssocID="{1DE997A7-9FD5-4B06-9235-43D7B6119907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7A42A9-A2CA-4591-A42F-54988F9DC68C}" type="presOf" srcId="{1DE997A7-9FD5-4B06-9235-43D7B6119907}" destId="{1DB34507-BCCF-4AC6-88E3-C3D7B71EF920}" srcOrd="0" destOrd="0" presId="urn:microsoft.com/office/officeart/2005/8/layout/target3"/>
    <dgm:cxn modelId="{9ECAB503-AD3C-4BFB-B7BA-710DBE0F612A}" type="presOf" srcId="{57793949-2DE1-4C2A-A4F9-DAF0EE70E956}" destId="{EF69E0F5-7A64-4374-9D4F-0DBCBF936160}" srcOrd="1" destOrd="0" presId="urn:microsoft.com/office/officeart/2005/8/layout/target3"/>
    <dgm:cxn modelId="{AAF65FC4-F6C6-4875-8B8A-2FD6CE7A0844}" srcId="{D4EEE59E-7E04-447A-B4F0-DF00AB4D043B}" destId="{57793949-2DE1-4C2A-A4F9-DAF0EE70E956}" srcOrd="0" destOrd="0" parTransId="{BB5D6DC1-75F4-47C8-B84E-5CADC25A7BF6}" sibTransId="{D62E06DC-3CD5-4363-8539-5F6124B06EE9}"/>
    <dgm:cxn modelId="{508F282F-6FB7-450A-965D-9D969D9EF28D}" srcId="{D4EEE59E-7E04-447A-B4F0-DF00AB4D043B}" destId="{09BFC883-5096-4EAE-A9C1-84E29A2919E7}" srcOrd="1" destOrd="0" parTransId="{B0D6AB34-6AC8-49C7-9CF1-167776D6FD6E}" sibTransId="{2A2EBA11-062A-48C8-A3B4-316FEBD9AF6D}"/>
    <dgm:cxn modelId="{6B261602-DF8F-472D-8AC3-4A4B6C19158F}" type="presOf" srcId="{D4EEE59E-7E04-447A-B4F0-DF00AB4D043B}" destId="{8CD75125-EA28-4489-AC5B-3FD13A805EF6}" srcOrd="0" destOrd="0" presId="urn:microsoft.com/office/officeart/2005/8/layout/target3"/>
    <dgm:cxn modelId="{BBC44035-2921-415F-83DE-F2EEEBC3DBD9}" type="presOf" srcId="{09BFC883-5096-4EAE-A9C1-84E29A2919E7}" destId="{700F94B1-6F55-42A7-ABA7-82B793D2A628}" srcOrd="1" destOrd="0" presId="urn:microsoft.com/office/officeart/2005/8/layout/target3"/>
    <dgm:cxn modelId="{4016E65C-4994-47BB-B90E-C6418515B0CD}" srcId="{D4EEE59E-7E04-447A-B4F0-DF00AB4D043B}" destId="{1DE997A7-9FD5-4B06-9235-43D7B6119907}" srcOrd="2" destOrd="0" parTransId="{B700217F-EFBF-4500-8279-678992DB363D}" sibTransId="{64413743-8320-4B93-BF6E-C4354B9CCC40}"/>
    <dgm:cxn modelId="{1E336126-216A-4CF6-8D22-0AA5C24069D6}" type="presOf" srcId="{57793949-2DE1-4C2A-A4F9-DAF0EE70E956}" destId="{C4953427-1844-4221-8AEF-136533F838F5}" srcOrd="0" destOrd="0" presId="urn:microsoft.com/office/officeart/2005/8/layout/target3"/>
    <dgm:cxn modelId="{B9D476B2-79CE-49AC-B829-824684BED0F8}" type="presOf" srcId="{1DE997A7-9FD5-4B06-9235-43D7B6119907}" destId="{07C65279-1A94-4ACF-BAF2-90C6D9777CE7}" srcOrd="1" destOrd="0" presId="urn:microsoft.com/office/officeart/2005/8/layout/target3"/>
    <dgm:cxn modelId="{A64F08A6-B577-4A7D-8791-28694C862BD8}" type="presOf" srcId="{09BFC883-5096-4EAE-A9C1-84E29A2919E7}" destId="{41F05512-782B-48E4-AA40-E91D3E5768C6}" srcOrd="0" destOrd="0" presId="urn:microsoft.com/office/officeart/2005/8/layout/target3"/>
    <dgm:cxn modelId="{892EF6DB-2E99-456A-8F9C-C6BFB9885436}" type="presParOf" srcId="{8CD75125-EA28-4489-AC5B-3FD13A805EF6}" destId="{02902FFF-7101-4C0D-9299-6E45D93D4E39}" srcOrd="0" destOrd="0" presId="urn:microsoft.com/office/officeart/2005/8/layout/target3"/>
    <dgm:cxn modelId="{F33A544F-3B5B-4463-8372-71E4AD23A9D1}" type="presParOf" srcId="{8CD75125-EA28-4489-AC5B-3FD13A805EF6}" destId="{01336754-F991-410A-A505-522DF1ABECDC}" srcOrd="1" destOrd="0" presId="urn:microsoft.com/office/officeart/2005/8/layout/target3"/>
    <dgm:cxn modelId="{2C2C2C0F-747E-4180-B834-CDD241D704AC}" type="presParOf" srcId="{8CD75125-EA28-4489-AC5B-3FD13A805EF6}" destId="{C4953427-1844-4221-8AEF-136533F838F5}" srcOrd="2" destOrd="0" presId="urn:microsoft.com/office/officeart/2005/8/layout/target3"/>
    <dgm:cxn modelId="{A9C1369F-4863-413E-AC49-48D0ECAB3F73}" type="presParOf" srcId="{8CD75125-EA28-4489-AC5B-3FD13A805EF6}" destId="{A8C13943-802C-4E5A-8CDA-8167F47AEFD8}" srcOrd="3" destOrd="0" presId="urn:microsoft.com/office/officeart/2005/8/layout/target3"/>
    <dgm:cxn modelId="{81347E89-E97A-4147-8084-040DA82A5280}" type="presParOf" srcId="{8CD75125-EA28-4489-AC5B-3FD13A805EF6}" destId="{0CDBE16C-A722-4FCF-BDAA-9B3E2682E65C}" srcOrd="4" destOrd="0" presId="urn:microsoft.com/office/officeart/2005/8/layout/target3"/>
    <dgm:cxn modelId="{0B979784-8A3C-4A3F-8031-8041222193F7}" type="presParOf" srcId="{8CD75125-EA28-4489-AC5B-3FD13A805EF6}" destId="{41F05512-782B-48E4-AA40-E91D3E5768C6}" srcOrd="5" destOrd="0" presId="urn:microsoft.com/office/officeart/2005/8/layout/target3"/>
    <dgm:cxn modelId="{99760497-2CBB-492C-8382-0EA3A1A1F2C5}" type="presParOf" srcId="{8CD75125-EA28-4489-AC5B-3FD13A805EF6}" destId="{F6AE7E81-81CE-4E75-867F-75445F890E1B}" srcOrd="6" destOrd="0" presId="urn:microsoft.com/office/officeart/2005/8/layout/target3"/>
    <dgm:cxn modelId="{C7CBE77C-FBA5-4B16-A37F-C6019AA3A397}" type="presParOf" srcId="{8CD75125-EA28-4489-AC5B-3FD13A805EF6}" destId="{B2727896-862F-46F2-A831-0BD83E092A52}" srcOrd="7" destOrd="0" presId="urn:microsoft.com/office/officeart/2005/8/layout/target3"/>
    <dgm:cxn modelId="{9F240772-136E-4D61-964E-D3BC40F83843}" type="presParOf" srcId="{8CD75125-EA28-4489-AC5B-3FD13A805EF6}" destId="{1DB34507-BCCF-4AC6-88E3-C3D7B71EF920}" srcOrd="8" destOrd="0" presId="urn:microsoft.com/office/officeart/2005/8/layout/target3"/>
    <dgm:cxn modelId="{AA7095D8-D044-499D-868E-25CEEAB40897}" type="presParOf" srcId="{8CD75125-EA28-4489-AC5B-3FD13A805EF6}" destId="{EF69E0F5-7A64-4374-9D4F-0DBCBF936160}" srcOrd="9" destOrd="0" presId="urn:microsoft.com/office/officeart/2005/8/layout/target3"/>
    <dgm:cxn modelId="{C786DD35-F199-4BE9-9C3E-919BF3A1ED95}" type="presParOf" srcId="{8CD75125-EA28-4489-AC5B-3FD13A805EF6}" destId="{700F94B1-6F55-42A7-ABA7-82B793D2A628}" srcOrd="10" destOrd="0" presId="urn:microsoft.com/office/officeart/2005/8/layout/target3"/>
    <dgm:cxn modelId="{7C6131A1-02BB-44C6-94BD-22DFF9A0E08A}" type="presParOf" srcId="{8CD75125-EA28-4489-AC5B-3FD13A805EF6}" destId="{07C65279-1A94-4ACF-BAF2-90C6D9777CE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83F37-CF49-42A8-B7B5-732862D0690F}">
      <dsp:nvSpPr>
        <dsp:cNvPr id="0" name=""/>
        <dsp:cNvSpPr/>
      </dsp:nvSpPr>
      <dsp:spPr>
        <a:xfrm rot="16200000">
          <a:off x="-1179663" y="1180146"/>
          <a:ext cx="3616978" cy="12566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089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Add bonus, </a:t>
          </a:r>
          <a:r>
            <a:rPr lang="en-US" sz="1500" kern="1200" dirty="0" err="1"/>
            <a:t>adhoc</a:t>
          </a:r>
          <a:r>
            <a:rPr lang="en-US" sz="1500" kern="1200" dirty="0"/>
            <a:t> payment </a:t>
          </a:r>
          <a:r>
            <a:rPr lang="en-US" sz="1500" kern="1200" dirty="0" smtClean="0"/>
            <a:t>etc. </a:t>
          </a:r>
          <a:r>
            <a:rPr lang="en-US" sz="1500" kern="1200" dirty="0"/>
            <a:t>for the employee’s for each months </a:t>
          </a:r>
        </a:p>
      </dsp:txBody>
      <dsp:txXfrm rot="5400000">
        <a:off x="483" y="723396"/>
        <a:ext cx="1256685" cy="2170186"/>
      </dsp:txXfrm>
    </dsp:sp>
    <dsp:sp modelId="{C8CC838B-4F4F-4B59-928E-CB2843753A74}">
      <dsp:nvSpPr>
        <dsp:cNvPr id="0" name=""/>
        <dsp:cNvSpPr/>
      </dsp:nvSpPr>
      <dsp:spPr>
        <a:xfrm rot="16200000">
          <a:off x="171273" y="1180146"/>
          <a:ext cx="3616978" cy="12566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089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Customize the rule for new </a:t>
          </a:r>
          <a:r>
            <a:rPr lang="en-US" sz="1500" kern="1200" dirty="0" err="1"/>
            <a:t>joinee</a:t>
          </a:r>
          <a:r>
            <a:rPr lang="en-US" sz="1500" kern="1200" dirty="0"/>
            <a:t> and employee serving notice</a:t>
          </a:r>
        </a:p>
      </dsp:txBody>
      <dsp:txXfrm rot="5400000">
        <a:off x="1351419" y="723396"/>
        <a:ext cx="1256685" cy="2170186"/>
      </dsp:txXfrm>
    </dsp:sp>
    <dsp:sp modelId="{7EDE08F4-5CEE-4529-9082-6F2389A36894}">
      <dsp:nvSpPr>
        <dsp:cNvPr id="0" name=""/>
        <dsp:cNvSpPr/>
      </dsp:nvSpPr>
      <dsp:spPr>
        <a:xfrm rot="16200000">
          <a:off x="1522210" y="1180146"/>
          <a:ext cx="3616978" cy="1256685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96089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Company</a:t>
          </a:r>
          <a:r>
            <a:rPr lang="en-US" sz="1500" kern="1200" baseline="0" dirty="0"/>
            <a:t> over rule and management if applicable</a:t>
          </a:r>
          <a:endParaRPr lang="en-US" sz="1500" kern="1200" dirty="0"/>
        </a:p>
      </dsp:txBody>
      <dsp:txXfrm rot="5400000">
        <a:off x="2702356" y="723396"/>
        <a:ext cx="1256685" cy="2170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02FFF-7101-4C0D-9299-6E45D93D4E39}">
      <dsp:nvSpPr>
        <dsp:cNvPr id="0" name=""/>
        <dsp:cNvSpPr/>
      </dsp:nvSpPr>
      <dsp:spPr>
        <a:xfrm>
          <a:off x="0" y="620631"/>
          <a:ext cx="2375715" cy="237571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53427-1844-4221-8AEF-136533F838F5}">
      <dsp:nvSpPr>
        <dsp:cNvPr id="0" name=""/>
        <dsp:cNvSpPr/>
      </dsp:nvSpPr>
      <dsp:spPr>
        <a:xfrm>
          <a:off x="1187857" y="620631"/>
          <a:ext cx="2771667" cy="23757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Access individual employee salary breakdowns, including a breakdown by month.</a:t>
          </a:r>
          <a:endParaRPr lang="en-US" sz="1400" kern="1200" dirty="0"/>
        </a:p>
      </dsp:txBody>
      <dsp:txXfrm>
        <a:off x="1187857" y="620631"/>
        <a:ext cx="2771667" cy="712716"/>
      </dsp:txXfrm>
    </dsp:sp>
    <dsp:sp modelId="{0CDBE16C-A722-4FCF-BDAA-9B3E2682E65C}">
      <dsp:nvSpPr>
        <dsp:cNvPr id="0" name=""/>
        <dsp:cNvSpPr/>
      </dsp:nvSpPr>
      <dsp:spPr>
        <a:xfrm>
          <a:off x="415750" y="1333347"/>
          <a:ext cx="1544213" cy="15442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05512-782B-48E4-AA40-E91D3E5768C6}">
      <dsp:nvSpPr>
        <dsp:cNvPr id="0" name=""/>
        <dsp:cNvSpPr/>
      </dsp:nvSpPr>
      <dsp:spPr>
        <a:xfrm>
          <a:off x="1187857" y="1333347"/>
          <a:ext cx="2771667" cy="1544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Easily view and analyze salary information for informed decision-making.</a:t>
          </a:r>
          <a:endParaRPr lang="en-US" sz="1400" kern="1200" dirty="0"/>
        </a:p>
      </dsp:txBody>
      <dsp:txXfrm>
        <a:off x="1187857" y="1333347"/>
        <a:ext cx="2771667" cy="712713"/>
      </dsp:txXfrm>
    </dsp:sp>
    <dsp:sp modelId="{B2727896-862F-46F2-A831-0BD83E092A52}">
      <dsp:nvSpPr>
        <dsp:cNvPr id="0" name=""/>
        <dsp:cNvSpPr/>
      </dsp:nvSpPr>
      <dsp:spPr>
        <a:xfrm>
          <a:off x="831500" y="2046061"/>
          <a:ext cx="712713" cy="71271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34507-BCCF-4AC6-88E3-C3D7B71EF920}">
      <dsp:nvSpPr>
        <dsp:cNvPr id="0" name=""/>
        <dsp:cNvSpPr/>
      </dsp:nvSpPr>
      <dsp:spPr>
        <a:xfrm>
          <a:off x="1187857" y="2046061"/>
          <a:ext cx="2771667" cy="7127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Export salary details in Excel format for further analysis or record-keeping purposes.</a:t>
          </a:r>
          <a:endParaRPr lang="en-US" sz="1400" kern="1200" dirty="0"/>
        </a:p>
      </dsp:txBody>
      <dsp:txXfrm>
        <a:off x="1187857" y="2046061"/>
        <a:ext cx="2771667" cy="71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7183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73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372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4185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2868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453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415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8098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5472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22394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89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D2ECC-1D1A-4832-BC1D-10902C2C1B0F}" type="datetimeFigureOut">
              <a:rPr lang="en-ZW" smtClean="0"/>
              <a:t>23/7/2024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BEC4-6CA1-4BB7-BAD6-2B0D0122DE10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0101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W"/>
              <a:t>RUN PAYROLL</a:t>
            </a:r>
            <a:endParaRPr lang="en-ZW" dirty="0"/>
          </a:p>
        </p:txBody>
      </p:sp>
      <p:sp>
        <p:nvSpPr>
          <p:cNvPr id="2" name="TextBox 1"/>
          <p:cNvSpPr txBox="1"/>
          <p:nvPr/>
        </p:nvSpPr>
        <p:spPr>
          <a:xfrm>
            <a:off x="1910648" y="805079"/>
            <a:ext cx="83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Payroll Processing refers to the complete set of steps involved in calculating the total remuneration of each employee.</a:t>
            </a:r>
            <a:endParaRPr lang="en-ZW" sz="2000" b="1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50166" y="2369754"/>
          <a:ext cx="3959525" cy="361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8085" y="2369754"/>
            <a:ext cx="7691895" cy="348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4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ZW" dirty="0" smtClean="0"/>
              <a:t>Pay and Income</a:t>
            </a:r>
            <a:endParaRPr lang="en-ZW" dirty="0"/>
          </a:p>
        </p:txBody>
      </p:sp>
      <p:sp>
        <p:nvSpPr>
          <p:cNvPr id="2" name="TextBox 1"/>
          <p:cNvSpPr txBox="1"/>
          <p:nvPr/>
        </p:nvSpPr>
        <p:spPr>
          <a:xfrm>
            <a:off x="1910648" y="805079"/>
            <a:ext cx="8370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Gain clear visibility into employee salary details after each successful payroll run.</a:t>
            </a:r>
            <a:endParaRPr lang="en-ZW" sz="20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7821200"/>
              </p:ext>
            </p:extLst>
          </p:nvPr>
        </p:nvGraphicFramePr>
        <p:xfrm>
          <a:off x="250166" y="2369754"/>
          <a:ext cx="3959525" cy="3616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105" y="2369754"/>
            <a:ext cx="7416465" cy="341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4</cp:revision>
  <dcterms:created xsi:type="dcterms:W3CDTF">2024-07-23T09:47:45Z</dcterms:created>
  <dcterms:modified xsi:type="dcterms:W3CDTF">2024-07-23T09:55:18Z</dcterms:modified>
</cp:coreProperties>
</file>