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6" r:id="rId4"/>
    <p:sldId id="267" r:id="rId5"/>
    <p:sldId id="268" r:id="rId6"/>
    <p:sldId id="269" r:id="rId7"/>
    <p:sldId id="263" r:id="rId8"/>
    <p:sldId id="270" r:id="rId9"/>
    <p:sldId id="271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5775" autoAdjust="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24/05/2023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24/05/2023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40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24/05/2023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24/05/2023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 err="1">
                <a:solidFill>
                  <a:schemeClr val="bg1"/>
                </a:solidFill>
              </a:rPr>
              <a:t>Tedx</a:t>
            </a:r>
            <a:r>
              <a:rPr lang="it-IT" sz="6000" dirty="0">
                <a:solidFill>
                  <a:schemeClr val="bg1"/>
                </a:solidFill>
              </a:rPr>
              <a:t> focus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sz="1800" u="sng" dirty="0" err="1">
                <a:solidFill>
                  <a:schemeClr val="bg1"/>
                </a:solidFill>
              </a:rPr>
              <a:t>Homework</a:t>
            </a:r>
            <a:r>
              <a:rPr lang="it-IT" u="sng">
                <a:solidFill>
                  <a:schemeClr val="bg1"/>
                </a:solidFill>
              </a:rPr>
              <a:t> II</a:t>
            </a:r>
            <a:endParaRPr lang="it-IT" u="sng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rgbClr val="7CEBFF"/>
              </a:solidFill>
            </a:endParaRPr>
          </a:p>
          <a:p>
            <a:pPr rtl="0"/>
            <a:endParaRPr lang="it-IT" dirty="0">
              <a:solidFill>
                <a:srgbClr val="7CEB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3E0C93-DECD-F941-B9FD-A91B30F0A645}"/>
              </a:ext>
            </a:extLst>
          </p:cNvPr>
          <p:cNvSpPr txBox="1"/>
          <p:nvPr/>
        </p:nvSpPr>
        <p:spPr>
          <a:xfrm>
            <a:off x="8134596" y="1425039"/>
            <a:ext cx="3111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</a:rPr>
              <a:t>Bottagisi Luca 1074493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Cazzaniga Matteo 1072495</a:t>
            </a:r>
          </a:p>
          <a:p>
            <a:pPr algn="r"/>
            <a:r>
              <a:rPr lang="it-IT" sz="2000" dirty="0" err="1">
                <a:solidFill>
                  <a:schemeClr val="bg1"/>
                </a:solidFill>
              </a:rPr>
              <a:t>Moressa</a:t>
            </a:r>
            <a:r>
              <a:rPr lang="it-IT" sz="2000" dirty="0">
                <a:solidFill>
                  <a:schemeClr val="bg1"/>
                </a:solidFill>
              </a:rPr>
              <a:t> Andrea 1074124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tango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411952"/>
            <a:ext cx="11029616" cy="718870"/>
          </a:xfrm>
        </p:spPr>
        <p:txBody>
          <a:bodyPr rtlCol="0">
            <a:noAutofit/>
          </a:bodyPr>
          <a:lstStyle/>
          <a:p>
            <a:pPr rtl="0"/>
            <a:r>
              <a:rPr lang="it-IT" sz="4400" dirty="0" err="1">
                <a:solidFill>
                  <a:srgbClr val="FFFEFF"/>
                </a:solidFill>
              </a:rPr>
              <a:t>AgGiunta</a:t>
            </a:r>
            <a:r>
              <a:rPr lang="it-IT" sz="4400" dirty="0">
                <a:solidFill>
                  <a:srgbClr val="FFFEFF"/>
                </a:solidFill>
              </a:rPr>
              <a:t> dataset in AWS s3</a:t>
            </a:r>
          </a:p>
        </p:txBody>
      </p:sp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813EDCF-21B7-7ADB-E248-D8A45934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87" y="1219199"/>
            <a:ext cx="9467425" cy="32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214E4C6-BC56-7E58-E20E-ACB1DE9AD0BC}"/>
              </a:ext>
            </a:extLst>
          </p:cNvPr>
          <p:cNvSpPr txBox="1">
            <a:spLocks/>
          </p:cNvSpPr>
          <p:nvPr/>
        </p:nvSpPr>
        <p:spPr>
          <a:xfrm>
            <a:off x="581192" y="5429609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err="1">
                <a:solidFill>
                  <a:srgbClr val="FFFEFF"/>
                </a:solidFill>
              </a:rPr>
              <a:t>AGGiunta</a:t>
            </a:r>
            <a:r>
              <a:rPr lang="it-IT" sz="4400" dirty="0">
                <a:solidFill>
                  <a:srgbClr val="FFFEFF"/>
                </a:solidFill>
              </a:rPr>
              <a:t> dataset </a:t>
            </a:r>
            <a:r>
              <a:rPr lang="it-IT" sz="4400" dirty="0" err="1">
                <a:solidFill>
                  <a:srgbClr val="FFFEFF"/>
                </a:solidFill>
              </a:rPr>
              <a:t>watch_next</a:t>
            </a:r>
            <a:endParaRPr lang="it-IT" sz="4400" dirty="0">
              <a:solidFill>
                <a:srgbClr val="FFFEFF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2D03A3-ED0C-FD54-4920-0DD8A80EA779}"/>
              </a:ext>
            </a:extLst>
          </p:cNvPr>
          <p:cNvSpPr txBox="1"/>
          <p:nvPr/>
        </p:nvSpPr>
        <p:spPr>
          <a:xfrm>
            <a:off x="2099856" y="1943060"/>
            <a:ext cx="799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Abbiamo aggiunto il dataset, indicandone il </a:t>
            </a:r>
            <a:r>
              <a:rPr lang="it-IT" dirty="0" err="1"/>
              <a:t>path</a:t>
            </a:r>
            <a:r>
              <a:rPr lang="it-IT" dirty="0"/>
              <a:t>. (I duplicati vengono rimossi)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Raggruppa i talk per id, creando successivamente il modello di aggregazione.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Infine, abbiamo collegato il dataset principale con il nuovo set di dati, associandone l’ID.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6268583-D34A-8B4B-3538-382DCA6A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13" y="977621"/>
            <a:ext cx="6941973" cy="551680"/>
          </a:xfrm>
          <a:prstGeom prst="rect">
            <a:avLst/>
          </a:prstGeom>
        </p:spPr>
      </p:pic>
      <p:pic>
        <p:nvPicPr>
          <p:cNvPr id="11" name="Immagine 10" descr="Immagine che contiene testo, schermata, informazione&#10;&#10;Descrizione generata automaticamente">
            <a:extLst>
              <a:ext uri="{FF2B5EF4-FFF2-40B4-BE49-F238E27FC236}">
                <a16:creationId xmlns:a16="http://schemas.microsoft.com/office/drawing/2014/main" id="{40F79FFC-D5FE-5439-84EE-C104D3CF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65" y="3398628"/>
            <a:ext cx="9981070" cy="15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214E4C6-BC56-7E58-E20E-ACB1DE9AD0BC}"/>
              </a:ext>
            </a:extLst>
          </p:cNvPr>
          <p:cNvSpPr txBox="1">
            <a:spLocks/>
          </p:cNvSpPr>
          <p:nvPr/>
        </p:nvSpPr>
        <p:spPr>
          <a:xfrm>
            <a:off x="581192" y="5429609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err="1">
                <a:solidFill>
                  <a:srgbClr val="FFFEFF"/>
                </a:solidFill>
              </a:rPr>
              <a:t>AGGiunta</a:t>
            </a:r>
            <a:r>
              <a:rPr lang="it-IT" sz="4400" dirty="0">
                <a:solidFill>
                  <a:srgbClr val="FFFEFF"/>
                </a:solidFill>
              </a:rPr>
              <a:t> dataset tags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05D66B-5771-A48D-D73B-54D3095B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880493"/>
            <a:ext cx="5962650" cy="600075"/>
          </a:xfrm>
          <a:prstGeom prst="rect">
            <a:avLst/>
          </a:prstGeom>
        </p:spPr>
      </p:pic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2315C3F-300A-2898-4935-0B9DD136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3220764"/>
            <a:ext cx="8715375" cy="18669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9AD458-D287-BCCD-1ED6-411F291E25D3}"/>
              </a:ext>
            </a:extLst>
          </p:cNvPr>
          <p:cNvSpPr txBox="1"/>
          <p:nvPr/>
        </p:nvSpPr>
        <p:spPr>
          <a:xfrm>
            <a:off x="2264978" y="1651541"/>
            <a:ext cx="7662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Abbiamo aggiunto il dataset, indicandone il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Raggruppa i talk per id, creando successivamente il modello di aggregazione.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Infine, abbiamo collegato il dataset principale con il nuovo set di dati, associandone l’ID.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17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214E4C6-BC56-7E58-E20E-ACB1DE9AD0BC}"/>
              </a:ext>
            </a:extLst>
          </p:cNvPr>
          <p:cNvSpPr txBox="1">
            <a:spLocks/>
          </p:cNvSpPr>
          <p:nvPr/>
        </p:nvSpPr>
        <p:spPr>
          <a:xfrm>
            <a:off x="581192" y="5429609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err="1">
                <a:solidFill>
                  <a:srgbClr val="FFFEFF"/>
                </a:solidFill>
              </a:rPr>
              <a:t>AGGiunta</a:t>
            </a:r>
            <a:r>
              <a:rPr lang="it-IT" sz="4400" dirty="0">
                <a:solidFill>
                  <a:srgbClr val="FFFEFF"/>
                </a:solidFill>
              </a:rPr>
              <a:t> dataset Geo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A05877-DB36-0EA4-083D-AC8C2CFE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4" y="934742"/>
            <a:ext cx="6153150" cy="619125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0934A19-7E2A-15FD-E718-289E5712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3392847"/>
            <a:ext cx="9248775" cy="16668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D9CFB3-9171-93D2-A005-407E3088E633}"/>
              </a:ext>
            </a:extLst>
          </p:cNvPr>
          <p:cNvSpPr txBox="1"/>
          <p:nvPr/>
        </p:nvSpPr>
        <p:spPr>
          <a:xfrm>
            <a:off x="1502039" y="1822631"/>
            <a:ext cx="918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Si è aggiunto il dataset, indicandone il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Abbiamo collegato il dataset principale con il nuovo set di dati, associandone l’ID.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In aggiunta, abbiamo generato una struttura dati per contenere le informazioni relative all’area geografica.</a:t>
            </a:r>
          </a:p>
        </p:txBody>
      </p:sp>
    </p:spTree>
    <p:extLst>
      <p:ext uri="{BB962C8B-B14F-4D97-AF65-F5344CB8AC3E}">
        <p14:creationId xmlns:p14="http://schemas.microsoft.com/office/powerpoint/2010/main" val="290515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214E4C6-BC56-7E58-E20E-ACB1DE9AD0BC}"/>
              </a:ext>
            </a:extLst>
          </p:cNvPr>
          <p:cNvSpPr txBox="1">
            <a:spLocks/>
          </p:cNvSpPr>
          <p:nvPr/>
        </p:nvSpPr>
        <p:spPr>
          <a:xfrm>
            <a:off x="581192" y="5429609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err="1">
                <a:solidFill>
                  <a:srgbClr val="FFFEFF"/>
                </a:solidFill>
              </a:rPr>
              <a:t>AGGiunta</a:t>
            </a:r>
            <a:r>
              <a:rPr lang="it-IT" sz="4400" dirty="0">
                <a:solidFill>
                  <a:srgbClr val="FFFEFF"/>
                </a:solidFill>
              </a:rPr>
              <a:t> dataset Vote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D9CFB3-9171-93D2-A005-407E3088E633}"/>
              </a:ext>
            </a:extLst>
          </p:cNvPr>
          <p:cNvSpPr txBox="1"/>
          <p:nvPr/>
        </p:nvSpPr>
        <p:spPr>
          <a:xfrm>
            <a:off x="1502037" y="2037129"/>
            <a:ext cx="918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Abbiamo aggiunto il dataset, indicandone il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Abbiamo raggruppato i voti per ID del Talk.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Inoltre abbiamo creato una struttura per la visualizzazione dei voti.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Abbiamo effettuato una </a:t>
            </a:r>
            <a:r>
              <a:rPr lang="it-IT" dirty="0" err="1"/>
              <a:t>left</a:t>
            </a:r>
            <a:r>
              <a:rPr lang="it-IT" dirty="0"/>
              <a:t> join con il dataset principale.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55CC23-06BD-D498-0FFE-FC699BD5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59" y="1100016"/>
            <a:ext cx="6315075" cy="609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71AD66-1BBD-E557-F696-57755335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" y="3483334"/>
            <a:ext cx="12030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400" dirty="0" err="1"/>
              <a:t>Mongodb</a:t>
            </a:r>
            <a:endParaRPr lang="it-IT" sz="4400" dirty="0"/>
          </a:p>
        </p:txBody>
      </p:sp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8130A9C3-976F-1399-9CAA-74833228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64" y="2201274"/>
            <a:ext cx="5514807" cy="4257675"/>
          </a:xfrm>
          <a:prstGeom prst="rect">
            <a:avLst/>
          </a:prstGeom>
        </p:spPr>
      </p:pic>
      <p:pic>
        <p:nvPicPr>
          <p:cNvPr id="15" name="Immagine 14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AADD9320-C920-1980-72EB-F4BDFF06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1" y="2201275"/>
            <a:ext cx="5514807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29540-61EE-00C7-323B-A1002B9A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11005441" cy="689514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Criticità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643D38-D471-5FFC-2584-E3E215546458}"/>
              </a:ext>
            </a:extLst>
          </p:cNvPr>
          <p:cNvSpPr txBox="1"/>
          <p:nvPr/>
        </p:nvSpPr>
        <p:spPr>
          <a:xfrm>
            <a:off x="405019" y="636302"/>
            <a:ext cx="110942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Formato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Errori di formattazione o valori mancanti, non validi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Duplicati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talks con identificatori o titoli duplicati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Coerenza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Incongruenze o incoerenze all'interno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Informazioni contrastanti sulla stessa conferenza </a:t>
            </a:r>
            <a:r>
              <a:rPr lang="it-IT" b="0" i="0" dirty="0" err="1">
                <a:effectLst/>
              </a:rPr>
              <a:t>TEDx</a:t>
            </a:r>
            <a:endParaRPr lang="it-IT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Conflitti di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Possibili conflitti durante l'inserimento o la rimozione dei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talks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Errori di sovrascrittura o dati persi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Prestazioni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Risorse richieste per l'elaborazione e l'importazione dei dati in </a:t>
            </a:r>
            <a:r>
              <a:rPr lang="it-IT" b="0" i="0" dirty="0" err="1">
                <a:effectLst/>
              </a:rPr>
              <a:t>MongoDB</a:t>
            </a:r>
            <a:endParaRPr lang="it-IT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Possibili impatti sulle prestazioni del sistema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Manutenzione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Necessità di modifiche o aggiornamenti ai dati esistenti nel tempo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Procedure di manutenzione per garantire dati aggiornati</a:t>
            </a:r>
          </a:p>
          <a:p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39666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ED6A0-9C87-BD32-AD15-93A0502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Funzionalità future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9F18C9-2BAC-872B-08E4-8BFD6F90E80A}"/>
              </a:ext>
            </a:extLst>
          </p:cNvPr>
          <p:cNvSpPr txBox="1"/>
          <p:nvPr/>
        </p:nvSpPr>
        <p:spPr>
          <a:xfrm>
            <a:off x="459316" y="2269094"/>
            <a:ext cx="11273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Personalizzazione avanzata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Offerta di un livello avanzato di personalizzazione nelle Full Immersion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Soddisfazione delle esigenze individuali degli utenti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Estensione per dispositivi Android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Sviluppo di un'estensione specifica per dispositivi Android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Esperienza ottimizzata su piattaforme Android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Sistema di ranking Implementazione di un sistema di ranking basato su visualizzazioni e like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Accesso facile ai </a:t>
            </a:r>
            <a:r>
              <a:rPr lang="it-IT" dirty="0" err="1"/>
              <a:t>TEDx</a:t>
            </a:r>
            <a:r>
              <a:rPr lang="it-IT" dirty="0"/>
              <a:t> talks più popolari e apprezzati dalla community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automatico del dataset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Script di aggiornamento automatico utilizzando i dati ufficiali di 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Mantenimento del dataset sempre allineato con le ultime pubblicazioni e modifiche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Interazione utente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Introduzione di un sistema interattivo di votazione e commento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Favorire l'interazione e la partecipazione attiva degli utenti</a:t>
            </a:r>
          </a:p>
        </p:txBody>
      </p:sp>
    </p:spTree>
    <p:extLst>
      <p:ext uri="{BB962C8B-B14F-4D97-AF65-F5344CB8AC3E}">
        <p14:creationId xmlns:p14="http://schemas.microsoft.com/office/powerpoint/2010/main" val="18293949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1655</TotalTime>
  <Words>399</Words>
  <Application>Microsoft Office PowerPoint</Application>
  <PresentationFormat>Widescreen</PresentationFormat>
  <Paragraphs>59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Dividendo</vt:lpstr>
      <vt:lpstr>Tedx focus</vt:lpstr>
      <vt:lpstr>AgGiunta dataset in AWS s3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Mongodb</vt:lpstr>
      <vt:lpstr>Criticità</vt:lpstr>
      <vt:lpstr>Funzionalità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 focus</dc:title>
  <dc:creator>MATTEO CAZZANIGA</dc:creator>
  <cp:lastModifiedBy>Luca Bottagisi</cp:lastModifiedBy>
  <cp:revision>8</cp:revision>
  <dcterms:created xsi:type="dcterms:W3CDTF">2023-04-18T12:47:35Z</dcterms:created>
  <dcterms:modified xsi:type="dcterms:W3CDTF">2023-05-24T07:54:55Z</dcterms:modified>
</cp:coreProperties>
</file>