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87" r:id="rId4"/>
    <p:sldId id="288" r:id="rId5"/>
    <p:sldId id="262" r:id="rId6"/>
    <p:sldId id="289" r:id="rId7"/>
    <p:sldId id="290" r:id="rId8"/>
    <p:sldId id="291" r:id="rId9"/>
    <p:sldId id="260" r:id="rId10"/>
    <p:sldId id="292" r:id="rId11"/>
    <p:sldId id="294" r:id="rId12"/>
    <p:sldId id="295" r:id="rId13"/>
    <p:sldId id="293" r:id="rId14"/>
    <p:sldId id="297" r:id="rId15"/>
    <p:sldId id="298" r:id="rId16"/>
    <p:sldId id="299" r:id="rId17"/>
    <p:sldId id="301" r:id="rId18"/>
    <p:sldId id="302" r:id="rId19"/>
    <p:sldId id="258" r:id="rId20"/>
    <p:sldId id="303" r:id="rId21"/>
    <p:sldId id="304" r:id="rId22"/>
    <p:sldId id="305" r:id="rId23"/>
    <p:sldId id="263" r:id="rId24"/>
    <p:sldId id="307" r:id="rId25"/>
    <p:sldId id="306"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Fira Sans" panose="020B0503050000020004" pitchFamily="34" charset="0"/>
      <p:regular r:id="rId32"/>
      <p:bold r:id="rId33"/>
      <p:italic r:id="rId34"/>
      <p:boldItalic r:id="rId35"/>
    </p:embeddedFont>
    <p:embeddedFont>
      <p:font typeface="Fira Sans Extra Condensed" panose="020B0503050000020004" pitchFamily="34" charset="0"/>
      <p:regular r:id="rId36"/>
      <p:bold r:id="rId37"/>
    </p:embeddedFont>
    <p:embeddedFont>
      <p:font typeface="Fira Sans Extra Condensed SemiBold" panose="020B060402020202020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CBB02C-4747-4BD4-A700-F003851DD11D}">
  <a:tblStyle styleId="{6FCBB02C-4747-4BD4-A700-F003851DD1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66113" autoAdjust="0"/>
  </p:normalViewPr>
  <p:slideViewPr>
    <p:cSldViewPr snapToGrid="0" showGuides="1">
      <p:cViewPr varScale="1">
        <p:scale>
          <a:sx n="68" d="100"/>
          <a:sy n="68" d="100"/>
        </p:scale>
        <p:origin x="1483" y="53"/>
      </p:cViewPr>
      <p:guideLst>
        <p:guide orient="horz" pos="1597"/>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033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66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698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50012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8657F4-29AD-41A7-8E60-23AE202EE4B8}" type="slidenum">
              <a:rPr lang="de-DE" smtClean="0"/>
              <a:pPr/>
              <a:t>15</a:t>
            </a:fld>
            <a:endParaRPr lang="de-DE"/>
          </a:p>
        </p:txBody>
      </p:sp>
    </p:spTree>
    <p:extLst>
      <p:ext uri="{BB962C8B-B14F-4D97-AF65-F5344CB8AC3E}">
        <p14:creationId xmlns:p14="http://schemas.microsoft.com/office/powerpoint/2010/main" val="36943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Restart pour démarrer le conteneur lorsqu’il s’arrêtera tout seul .</a:t>
            </a:r>
          </a:p>
          <a:p>
            <a:pPr marL="0" lvl="0" indent="0" algn="l" rtl="0">
              <a:spcBef>
                <a:spcPts val="0"/>
              </a:spcBef>
              <a:spcAft>
                <a:spcPts val="0"/>
              </a:spcAft>
              <a:buNone/>
            </a:pPr>
            <a:r>
              <a:rPr lang="fr-FR" dirty="0" err="1"/>
              <a:t>entrypoint</a:t>
            </a:r>
            <a:r>
              <a:rPr lang="fr-FR" dirty="0"/>
              <a:t> : le premier process ou bien la </a:t>
            </a:r>
            <a:r>
              <a:rPr lang="fr-FR" dirty="0" err="1"/>
              <a:t>premiere</a:t>
            </a:r>
            <a:r>
              <a:rPr lang="fr-FR" dirty="0"/>
              <a:t> commande à lancer avec notre conteneur .</a:t>
            </a:r>
            <a:endParaRPr dirty="0"/>
          </a:p>
        </p:txBody>
      </p:sp>
    </p:spTree>
    <p:extLst>
      <p:ext uri="{BB962C8B-B14F-4D97-AF65-F5344CB8AC3E}">
        <p14:creationId xmlns:p14="http://schemas.microsoft.com/office/powerpoint/2010/main" val="2921210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247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6127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3f5dd118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3f5dd11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3f5dd118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3f5dd11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02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51a9dd0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51a9dd0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3f5dd118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3f5dd11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197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3f5dd118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3f5dd11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024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32af4a79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32af4a79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8657F4-29AD-41A7-8E60-23AE202EE4B8}" type="slidenum">
              <a:rPr lang="de-DE" smtClean="0"/>
              <a:pPr/>
              <a:t>24</a:t>
            </a:fld>
            <a:endParaRPr lang="de-DE"/>
          </a:p>
        </p:txBody>
      </p:sp>
    </p:spTree>
    <p:extLst>
      <p:ext uri="{BB962C8B-B14F-4D97-AF65-F5344CB8AC3E}">
        <p14:creationId xmlns:p14="http://schemas.microsoft.com/office/powerpoint/2010/main" val="2536661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925c029c6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925c029c6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fr-FR" dirty="0"/>
              <a:t>Pour bien introduire notre choix de sujet je voudrais tous d’abord vous raconter une histoire que tous les développeurs ont </a:t>
            </a:r>
            <a:r>
              <a:rPr lang="fr-FR" dirty="0" err="1"/>
              <a:t>vécue.Il</a:t>
            </a:r>
            <a:r>
              <a:rPr lang="fr-FR" dirty="0"/>
              <a:t> était une fois un jeune développeur qui programmait tranquillement sur son ordinateur. Il devait présenter son travail le lendemain matin. Après des heures de travail, l'application était là et elle fonctionnait parfaitement. Le lendemain, il est venu fièrement à sa présentation avec son projet sur clé USB. La transfère sur l'ordinateur de son ami mais soudainement un message d’erreur apparait ça ne marche pas. C’est un problème d'environnement. Entre deux systèmes, il peut y avoir des différences de version dans les dépendances ou même des bibliothèques manquantes. Ainsi la solution c’est docker, une plateforme qui permet d'exécuter un code ou toute une application à l'intérieur d'un conteneur indépendamment de la machine, il rassemble tous les besoins de l'application.</a:t>
            </a:r>
            <a:endParaRPr lang="en-US" dirty="0"/>
          </a:p>
        </p:txBody>
      </p:sp>
      <p:sp>
        <p:nvSpPr>
          <p:cNvPr id="4" name="Slide Number Placeholder 3"/>
          <p:cNvSpPr>
            <a:spLocks noGrp="1"/>
          </p:cNvSpPr>
          <p:nvPr>
            <p:ph type="sldNum" sz="quarter" idx="10"/>
          </p:nvPr>
        </p:nvSpPr>
        <p:spPr/>
        <p:txBody>
          <a:bodyPr/>
          <a:lstStyle/>
          <a:p>
            <a:fld id="{678657F4-29AD-41A7-8E60-23AE202EE4B8}" type="slidenum">
              <a:rPr lang="de-DE" smtClean="0"/>
              <a:pPr/>
              <a:t>3</a:t>
            </a:fld>
            <a:endParaRPr lang="de-DE"/>
          </a:p>
        </p:txBody>
      </p:sp>
    </p:spTree>
    <p:extLst>
      <p:ext uri="{BB962C8B-B14F-4D97-AF65-F5344CB8AC3E}">
        <p14:creationId xmlns:p14="http://schemas.microsoft.com/office/powerpoint/2010/main" val="90773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8657F4-29AD-41A7-8E60-23AE202EE4B8}" type="slidenum">
              <a:rPr lang="de-DE" smtClean="0"/>
              <a:pPr/>
              <a:t>4</a:t>
            </a:fld>
            <a:endParaRPr lang="de-DE"/>
          </a:p>
        </p:txBody>
      </p:sp>
    </p:spTree>
    <p:extLst>
      <p:ext uri="{BB962C8B-B14F-4D97-AF65-F5344CB8AC3E}">
        <p14:creationId xmlns:p14="http://schemas.microsoft.com/office/powerpoint/2010/main" val="204305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32af4a7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32af4a7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000000"/>
                </a:solidFill>
                <a:effectLst/>
                <a:latin typeface="Rubik"/>
              </a:rPr>
              <a:t>Une machine virtuelle s’apparente à un système d’exploitation complet, d’une taille de plusieurs </a:t>
            </a:r>
            <a:r>
              <a:rPr lang="fr-FR" b="0" i="0" dirty="0" err="1">
                <a:solidFill>
                  <a:srgbClr val="000000"/>
                </a:solidFill>
                <a:effectLst/>
                <a:latin typeface="Rubik"/>
              </a:rPr>
              <a:t>gigaoctets</a:t>
            </a:r>
            <a:r>
              <a:rPr lang="fr-FR" b="0" i="0" dirty="0">
                <a:solidFill>
                  <a:srgbClr val="000000"/>
                </a:solidFill>
                <a:effectLst/>
                <a:latin typeface="Rubik"/>
              </a:rPr>
              <a:t>, permettant le partitionnement des ressources d’une infrastructure. </a:t>
            </a:r>
            <a:r>
              <a:rPr lang="fr-FR" b="0" i="0">
                <a:solidFill>
                  <a:srgbClr val="000000"/>
                </a:solidFill>
                <a:effectLst/>
                <a:latin typeface="Rubik"/>
              </a:rPr>
              <a:t>Un conteneur délivre uniquement les ressources nécessaires à une application.</a:t>
            </a:r>
          </a:p>
          <a:p>
            <a:pPr marL="0" lvl="0" indent="0" algn="l" rtl="0">
              <a:spcBef>
                <a:spcPts val="0"/>
              </a:spcBef>
              <a:spcAft>
                <a:spcPts val="0"/>
              </a:spcAft>
              <a:buNone/>
            </a:pPr>
            <a:endParaRPr lang="fr-FR" b="0" i="0" dirty="0">
              <a:solidFill>
                <a:srgbClr val="000000"/>
              </a:solidFill>
              <a:effectLst/>
              <a:latin typeface="Rubi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59949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8657F4-29AD-41A7-8E60-23AE202EE4B8}" type="slidenum">
              <a:rPr lang="de-DE" smtClean="0"/>
              <a:pPr/>
              <a:t>7</a:t>
            </a:fld>
            <a:endParaRPr lang="de-DE"/>
          </a:p>
        </p:txBody>
      </p:sp>
    </p:spTree>
    <p:extLst>
      <p:ext uri="{BB962C8B-B14F-4D97-AF65-F5344CB8AC3E}">
        <p14:creationId xmlns:p14="http://schemas.microsoft.com/office/powerpoint/2010/main" val="177316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32af4a7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32af4a7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00000"/>
                </a:solidFill>
                <a:effectLst/>
                <a:latin typeface="Rubik"/>
              </a:rPr>
              <a:t>Initialement conçue pour Linux, Docker permet aussi </a:t>
            </a:r>
            <a:r>
              <a:rPr lang="fr-FR" b="1" i="0" dirty="0">
                <a:solidFill>
                  <a:srgbClr val="000000"/>
                </a:solidFill>
                <a:effectLst/>
                <a:latin typeface="Rubik"/>
              </a:rPr>
              <a:t>la prise en charge des containers sur Windows ou Mac</a:t>
            </a:r>
            <a:r>
              <a:rPr lang="fr-FR" b="0" i="0" dirty="0">
                <a:solidFill>
                  <a:srgbClr val="000000"/>
                </a:solidFill>
                <a:effectLst/>
                <a:latin typeface="Rubik"/>
              </a:rPr>
              <a:t> grâce à une ” layer ” de virtualisation Linux entre le système d’exploitation Windows / </a:t>
            </a:r>
            <a:r>
              <a:rPr lang="fr-FR" b="0" i="0" dirty="0" err="1">
                <a:solidFill>
                  <a:srgbClr val="000000"/>
                </a:solidFill>
                <a:effectLst/>
                <a:latin typeface="Rubik"/>
              </a:rPr>
              <a:t>macOS</a:t>
            </a:r>
            <a:r>
              <a:rPr lang="fr-FR" b="0" i="0" dirty="0">
                <a:solidFill>
                  <a:srgbClr val="000000"/>
                </a:solidFill>
                <a:effectLst/>
                <a:latin typeface="Rubik"/>
              </a:rPr>
              <a:t> et l’environnement runtime Docker. Il est donc possible d’exécuter des conteneurs Windows natifs sur des environnements de conteneurs Windows ou Linux.</a:t>
            </a:r>
            <a:endParaRPr dirty="0"/>
          </a:p>
        </p:txBody>
      </p:sp>
    </p:spTree>
    <p:extLst>
      <p:ext uri="{BB962C8B-B14F-4D97-AF65-F5344CB8AC3E}">
        <p14:creationId xmlns:p14="http://schemas.microsoft.com/office/powerpoint/2010/main" val="23032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06535324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0653532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253525" y="1229500"/>
            <a:ext cx="4147200" cy="2356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581825" y="3530850"/>
            <a:ext cx="2818800" cy="78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411"/>
            <a:ext cx="7886700" cy="500707"/>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F3E739-D457-46E5-B626-C9B182A007EE}"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406B-BAC9-4C38-89ED-BD1EC7E28BA0}" type="slidenum">
              <a:rPr lang="en-US" smtClean="0"/>
              <a:pPr/>
              <a:t>‹N°›</a:t>
            </a:fld>
            <a:endParaRPr lang="en-US"/>
          </a:p>
        </p:txBody>
      </p:sp>
    </p:spTree>
    <p:extLst>
      <p:ext uri="{BB962C8B-B14F-4D97-AF65-F5344CB8AC3E}">
        <p14:creationId xmlns:p14="http://schemas.microsoft.com/office/powerpoint/2010/main" val="276725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Roboto"/>
              <a:buChar char="●"/>
              <a:defRPr sz="1200">
                <a:solidFill>
                  <a:schemeClr val="dk2"/>
                </a:solidFill>
                <a:latin typeface="Roboto"/>
                <a:ea typeface="Roboto"/>
                <a:cs typeface="Roboto"/>
                <a:sym typeface="Roboto"/>
              </a:defRPr>
            </a:lvl1pPr>
            <a:lvl2pPr marL="914400" lvl="1"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2pPr>
            <a:lvl3pPr marL="1371600" lvl="2"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3pPr>
            <a:lvl4pPr marL="1828800" lvl="3"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4pPr>
            <a:lvl5pPr marL="2286000" lvl="4"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5pPr>
            <a:lvl6pPr marL="2743200" lvl="5"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6pPr>
            <a:lvl7pPr marL="3200400" lvl="6"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7pPr>
            <a:lvl8pPr marL="3657600" lvl="7" indent="-304800">
              <a:lnSpc>
                <a:spcPct val="100000"/>
              </a:lnSpc>
              <a:spcBef>
                <a:spcPts val="1600"/>
              </a:spcBef>
              <a:spcAft>
                <a:spcPts val="0"/>
              </a:spcAft>
              <a:buClr>
                <a:schemeClr val="dk2"/>
              </a:buClr>
              <a:buSzPts val="1200"/>
              <a:buFont typeface="Roboto"/>
              <a:buChar char="○"/>
              <a:defRPr sz="1200">
                <a:solidFill>
                  <a:schemeClr val="dk2"/>
                </a:solidFill>
                <a:latin typeface="Roboto"/>
                <a:ea typeface="Roboto"/>
                <a:cs typeface="Roboto"/>
                <a:sym typeface="Roboto"/>
              </a:defRPr>
            </a:lvl8pPr>
            <a:lvl9pPr marL="4114800" lvl="8" indent="-304800">
              <a:lnSpc>
                <a:spcPct val="100000"/>
              </a:lnSpc>
              <a:spcBef>
                <a:spcPts val="1600"/>
              </a:spcBef>
              <a:spcAft>
                <a:spcPts val="1600"/>
              </a:spcAft>
              <a:buClr>
                <a:schemeClr val="dk2"/>
              </a:buClr>
              <a:buSzPts val="1200"/>
              <a:buFont typeface="Roboto"/>
              <a:buChar char="■"/>
              <a:defRPr sz="12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2" name="Picture 2">
            <a:extLst>
              <a:ext uri="{FF2B5EF4-FFF2-40B4-BE49-F238E27FC236}">
                <a16:creationId xmlns:a16="http://schemas.microsoft.com/office/drawing/2014/main" id="{26CE2162-338E-8033-D521-F720839A0E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303" y="-289216"/>
            <a:ext cx="5522699" cy="4274515"/>
          </a:xfrm>
          <a:prstGeom prst="rect">
            <a:avLst/>
          </a:prstGeom>
        </p:spPr>
      </p:pic>
      <p:sp>
        <p:nvSpPr>
          <p:cNvPr id="7" name="Google Shape;58;p15">
            <a:extLst>
              <a:ext uri="{FF2B5EF4-FFF2-40B4-BE49-F238E27FC236}">
                <a16:creationId xmlns:a16="http://schemas.microsoft.com/office/drawing/2014/main" id="{4986B6BC-1620-A29A-7002-764EFCE60104}"/>
              </a:ext>
            </a:extLst>
          </p:cNvPr>
          <p:cNvSpPr txBox="1">
            <a:spLocks noGrp="1"/>
          </p:cNvSpPr>
          <p:nvPr>
            <p:ph type="subTitle" idx="1"/>
          </p:nvPr>
        </p:nvSpPr>
        <p:spPr>
          <a:xfrm>
            <a:off x="133295" y="3633908"/>
            <a:ext cx="3607200" cy="52220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sz="1800" dirty="0">
                <a:latin typeface="Fira Sans Extra Condensed SemiBold"/>
                <a:sym typeface="Fira Sans Extra Condensed SemiBold"/>
              </a:rPr>
              <a:t>Réalisée</a:t>
            </a:r>
            <a:r>
              <a:rPr lang="en-US" sz="1800" dirty="0">
                <a:latin typeface="Fira Sans Extra Condensed SemiBold"/>
                <a:sym typeface="Fira Sans Extra Condensed SemiBold"/>
              </a:rPr>
              <a:t> par :</a:t>
            </a:r>
          </a:p>
          <a:p>
            <a:pPr marL="0" lvl="0" indent="0" algn="l" rtl="0">
              <a:spcBef>
                <a:spcPts val="0"/>
              </a:spcBef>
              <a:spcAft>
                <a:spcPts val="1600"/>
              </a:spcAft>
              <a:buNone/>
            </a:pPr>
            <a:endParaRPr lang="en-US" dirty="0"/>
          </a:p>
        </p:txBody>
      </p:sp>
      <p:sp>
        <p:nvSpPr>
          <p:cNvPr id="8" name="ZoneTexte 7">
            <a:extLst>
              <a:ext uri="{FF2B5EF4-FFF2-40B4-BE49-F238E27FC236}">
                <a16:creationId xmlns:a16="http://schemas.microsoft.com/office/drawing/2014/main" id="{978D09BD-5395-66BC-BE69-0E98E77FBB3E}"/>
              </a:ext>
            </a:extLst>
          </p:cNvPr>
          <p:cNvSpPr txBox="1"/>
          <p:nvPr/>
        </p:nvSpPr>
        <p:spPr>
          <a:xfrm>
            <a:off x="487370" y="4156117"/>
            <a:ext cx="4572000" cy="728405"/>
          </a:xfrm>
          <a:prstGeom prst="rect">
            <a:avLst/>
          </a:prstGeom>
          <a:noFill/>
        </p:spPr>
        <p:txBody>
          <a:bodyPr wrap="square">
            <a:spAutoFit/>
          </a:bodyPr>
          <a:lstStyle/>
          <a:p>
            <a:pPr marL="285750" lvl="0" indent="-285750" algn="l">
              <a:spcBef>
                <a:spcPts val="0"/>
              </a:spcBef>
              <a:spcAft>
                <a:spcPts val="1600"/>
              </a:spcAft>
              <a:buFont typeface="Arial" panose="020B0604020202020204" pitchFamily="34" charset="0"/>
              <a:buChar char="•"/>
            </a:pPr>
            <a:r>
              <a:rPr lang="en-US" sz="1400" dirty="0">
                <a:latin typeface="Fira Sans Extra Condensed SemiBold"/>
                <a:sym typeface="Fira Sans Extra Condensed SemiBold"/>
              </a:rPr>
              <a:t>BOUAFIA Youssef</a:t>
            </a:r>
          </a:p>
          <a:p>
            <a:pPr marL="285750" lvl="0" indent="-285750" algn="l">
              <a:spcBef>
                <a:spcPts val="0"/>
              </a:spcBef>
              <a:spcAft>
                <a:spcPts val="1600"/>
              </a:spcAft>
              <a:buFont typeface="Arial" panose="020B0604020202020204" pitchFamily="34" charset="0"/>
              <a:buChar char="•"/>
            </a:pPr>
            <a:r>
              <a:rPr lang="en-US" sz="1400" dirty="0">
                <a:latin typeface="Fira Sans Extra Condensed SemiBold"/>
                <a:sym typeface="Fira Sans Extra Condensed SemiBold"/>
              </a:rPr>
              <a:t>EL HADAD Amina</a:t>
            </a:r>
          </a:p>
        </p:txBody>
      </p:sp>
      <p:sp>
        <p:nvSpPr>
          <p:cNvPr id="9" name="ZoneTexte 8">
            <a:extLst>
              <a:ext uri="{FF2B5EF4-FFF2-40B4-BE49-F238E27FC236}">
                <a16:creationId xmlns:a16="http://schemas.microsoft.com/office/drawing/2014/main" id="{86B4342B-CC27-47C6-2EB5-AF38CFAD0196}"/>
              </a:ext>
            </a:extLst>
          </p:cNvPr>
          <p:cNvSpPr txBox="1"/>
          <p:nvPr/>
        </p:nvSpPr>
        <p:spPr>
          <a:xfrm>
            <a:off x="5867498" y="3861491"/>
            <a:ext cx="4572000" cy="851515"/>
          </a:xfrm>
          <a:prstGeom prst="rect">
            <a:avLst/>
          </a:prstGeom>
          <a:noFill/>
        </p:spPr>
        <p:txBody>
          <a:bodyPr wrap="square">
            <a:spAutoFit/>
          </a:bodyPr>
          <a:lstStyle/>
          <a:p>
            <a:pPr marL="0" lvl="0" indent="0" algn="l">
              <a:spcBef>
                <a:spcPts val="0"/>
              </a:spcBef>
              <a:spcAft>
                <a:spcPts val="1600"/>
              </a:spcAft>
              <a:buNone/>
            </a:pPr>
            <a:r>
              <a:rPr lang="en-US" sz="1800" dirty="0" err="1">
                <a:latin typeface="Fira Sans Extra Condensed SemiBold"/>
                <a:sym typeface="Fira Sans Extra Condensed SemiBold"/>
              </a:rPr>
              <a:t>Encadr</a:t>
            </a:r>
            <a:r>
              <a:rPr lang="fr-FR" sz="1800" dirty="0" err="1">
                <a:latin typeface="Fira Sans Extra Condensed SemiBold"/>
                <a:sym typeface="Fira Sans Extra Condensed SemiBold"/>
              </a:rPr>
              <a:t>ée</a:t>
            </a:r>
            <a:r>
              <a:rPr lang="fr-FR" sz="1800" dirty="0">
                <a:latin typeface="Fira Sans Extra Condensed SemiBold"/>
                <a:sym typeface="Fira Sans Extra Condensed SemiBold"/>
              </a:rPr>
              <a:t> par :</a:t>
            </a:r>
          </a:p>
          <a:p>
            <a:pPr marL="285750" lvl="0" indent="-285750" algn="l">
              <a:spcBef>
                <a:spcPts val="0"/>
              </a:spcBef>
              <a:spcAft>
                <a:spcPts val="1600"/>
              </a:spcAft>
              <a:buFont typeface="Arial" panose="020B0604020202020204" pitchFamily="34" charset="0"/>
              <a:buChar char="•"/>
            </a:pPr>
            <a:r>
              <a:rPr lang="fr-FR" sz="1800" dirty="0">
                <a:latin typeface="Fira Sans Extra Condensed SemiBold"/>
                <a:sym typeface="Fira Sans Extra Condensed SemiBold"/>
              </a:rPr>
              <a:t>Pr: EZZAZI Imad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B2E4D1-EEA1-6658-5DE5-899C79C5C9ED}"/>
              </a:ext>
            </a:extLst>
          </p:cNvPr>
          <p:cNvSpPr>
            <a:spLocks noChangeArrowheads="1"/>
          </p:cNvSpPr>
          <p:nvPr/>
        </p:nvSpPr>
        <p:spPr bwMode="auto">
          <a:xfrm>
            <a:off x="4572000" y="1869722"/>
            <a:ext cx="4468090" cy="2031325"/>
          </a:xfrm>
          <a:prstGeom prst="rect">
            <a:avLst/>
          </a:prstGeom>
          <a:solidFill>
            <a:srgbClr val="3F3F3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FROM</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centos:7</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RUN</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yum install -y python-</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devel</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python-</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virtualenv</a:t>
            </a:r>
            <a:endParaRPr lang="en-US" altLang="en-US" sz="1200" dirty="0">
              <a:solidFill>
                <a:schemeClr val="bg1">
                  <a:lumMod val="85000"/>
                </a:schemeClr>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RUN</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virtualenv</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/opt/</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indico</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venv</a:t>
            </a:r>
            <a:endParaRPr lang="en-US" altLang="en-US" sz="1200" dirty="0">
              <a:solidFill>
                <a:schemeClr val="bg1">
                  <a:lumMod val="85000"/>
                </a:schemeClr>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RUN</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pip install </a:t>
            </a:r>
            <a:r>
              <a:rPr kumimoji="0" lang="en-US" altLang="en-US" sz="1200" b="0" i="0" u="none" strike="noStrike" cap="none" normalizeH="0" baseline="0" dirty="0" err="1">
                <a:ln>
                  <a:noFill/>
                </a:ln>
                <a:solidFill>
                  <a:schemeClr val="bg1">
                    <a:lumMod val="85000"/>
                  </a:schemeClr>
                </a:solidFill>
                <a:effectLst/>
                <a:latin typeface="Consolas" panose="020B0609020204030204" pitchFamily="49" charset="0"/>
              </a:rPr>
              <a:t>indico</a:t>
            </a:r>
            <a:endParaRPr lang="en-US" altLang="en-US" sz="1200" dirty="0">
              <a:solidFill>
                <a:schemeClr val="bg1">
                  <a:lumMod val="85000"/>
                </a:schemeClr>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COPY</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entrypoint.sh /opt/indico/entrypoint.sh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EXPOSE</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a:t>
            </a:r>
            <a:r>
              <a:rPr kumimoji="0" lang="en-US" altLang="en-US" sz="1200" b="0" i="0" u="none" strike="noStrike" cap="none" normalizeH="0" baseline="0" dirty="0">
                <a:ln>
                  <a:noFill/>
                </a:ln>
                <a:solidFill>
                  <a:schemeClr val="accent5">
                    <a:lumMod val="60000"/>
                    <a:lumOff val="40000"/>
                  </a:schemeClr>
                </a:solidFill>
                <a:effectLst/>
                <a:latin typeface="Consolas" panose="020B0609020204030204" pitchFamily="49" charset="0"/>
              </a:rPr>
              <a:t>8000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ECD6B1"/>
                </a:solidFill>
                <a:effectLst/>
                <a:latin typeface="Consolas" panose="020B0609020204030204" pitchFamily="49" charset="0"/>
              </a:rPr>
              <a:t>ENTRYPOINT</a:t>
            </a:r>
            <a:r>
              <a:rPr kumimoji="0" lang="en-US" altLang="en-US" sz="1200" b="0" i="0" u="none" strike="noStrike" cap="none" normalizeH="0" baseline="0" dirty="0">
                <a:ln>
                  <a:noFill/>
                </a:ln>
                <a:solidFill>
                  <a:schemeClr val="bg1">
                    <a:lumMod val="85000"/>
                  </a:schemeClr>
                </a:solidFill>
                <a:effectLst/>
                <a:latin typeface="Consolas" panose="020B0609020204030204" pitchFamily="49" charset="0"/>
              </a:rPr>
              <a:t> /opt/indico/entrypoint.sh</a:t>
            </a:r>
            <a:endParaRPr kumimoji="0" lang="en-US" altLang="en-US" sz="2800" b="0" i="0" u="none" strike="noStrike" cap="none" normalizeH="0" baseline="0" dirty="0">
              <a:ln>
                <a:noFill/>
              </a:ln>
              <a:solidFill>
                <a:schemeClr val="bg1">
                  <a:lumMod val="85000"/>
                </a:schemeClr>
              </a:solidFill>
              <a:effectLst/>
              <a:latin typeface="Consolas" panose="020B0609020204030204" pitchFamily="49" charset="0"/>
            </a:endParaRPr>
          </a:p>
        </p:txBody>
      </p:sp>
      <p:sp>
        <p:nvSpPr>
          <p:cNvPr id="4" name="Google Shape;269;p19">
            <a:extLst>
              <a:ext uri="{FF2B5EF4-FFF2-40B4-BE49-F238E27FC236}">
                <a16:creationId xmlns:a16="http://schemas.microsoft.com/office/drawing/2014/main" id="{6A071B1C-AF95-8C4F-FDCD-5EE268F3B5EC}"/>
              </a:ext>
            </a:extLst>
          </p:cNvPr>
          <p:cNvSpPr/>
          <p:nvPr/>
        </p:nvSpPr>
        <p:spPr>
          <a:xfrm>
            <a:off x="3113335" y="940315"/>
            <a:ext cx="1563588" cy="272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5"/>
                </a:solidFill>
                <a:latin typeface="Roboto"/>
                <a:ea typeface="Roboto"/>
                <a:cs typeface="Roboto"/>
                <a:sym typeface="Roboto"/>
              </a:rPr>
              <a:t>Docker File</a:t>
            </a:r>
            <a:endParaRPr sz="2000" b="1" dirty="0">
              <a:solidFill>
                <a:schemeClr val="accent5"/>
              </a:solidFill>
              <a:latin typeface="Roboto"/>
              <a:ea typeface="Roboto"/>
              <a:cs typeface="Roboto"/>
              <a:sym typeface="Roboto"/>
            </a:endParaRPr>
          </a:p>
        </p:txBody>
      </p:sp>
      <p:sp>
        <p:nvSpPr>
          <p:cNvPr id="5" name="Google Shape;283;p19">
            <a:extLst>
              <a:ext uri="{FF2B5EF4-FFF2-40B4-BE49-F238E27FC236}">
                <a16:creationId xmlns:a16="http://schemas.microsoft.com/office/drawing/2014/main" id="{3C16A265-A51D-6EB0-092F-F53983555FED}"/>
              </a:ext>
            </a:extLst>
          </p:cNvPr>
          <p:cNvSpPr txBox="1"/>
          <p:nvPr/>
        </p:nvSpPr>
        <p:spPr>
          <a:xfrm>
            <a:off x="284246" y="1758886"/>
            <a:ext cx="4392677" cy="2665331"/>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Il s’agit d’un</a:t>
            </a:r>
            <a:r>
              <a:rPr lang="fr-FR" sz="1600" b="1" i="0" dirty="0">
                <a:solidFill>
                  <a:srgbClr val="000000"/>
                </a:solidFill>
                <a:effectLst/>
                <a:latin typeface="Rubik"/>
              </a:rPr>
              <a:t> fichier texte</a:t>
            </a:r>
            <a:r>
              <a:rPr lang="fr-FR" sz="1600" b="0" i="0" dirty="0">
                <a:solidFill>
                  <a:srgbClr val="000000"/>
                </a:solidFill>
                <a:effectLst/>
                <a:latin typeface="Rubik"/>
              </a:rPr>
              <a:t> rédigé dans une syntaxe compréhensible, comportant les instructions de création d’une image Docker.</a:t>
            </a:r>
          </a:p>
          <a:p>
            <a:pPr marL="285750" indent="-285750">
              <a:buFont typeface="Wingdings" panose="05000000000000000000" pitchFamily="2" charset="2"/>
              <a:buChar char="§"/>
            </a:pPr>
            <a:r>
              <a:rPr lang="fr-FR" sz="1600" b="0" i="0" dirty="0">
                <a:solidFill>
                  <a:srgbClr val="000000"/>
                </a:solidFill>
                <a:effectLst/>
                <a:latin typeface="Rubik"/>
              </a:rPr>
              <a:t>Un Docker File </a:t>
            </a:r>
            <a:r>
              <a:rPr lang="fr-FR" sz="1600" b="1" i="0" dirty="0">
                <a:solidFill>
                  <a:srgbClr val="000000"/>
                </a:solidFill>
                <a:effectLst/>
                <a:latin typeface="Rubik"/>
              </a:rPr>
              <a:t>précise le système d’exploitation</a:t>
            </a:r>
            <a:r>
              <a:rPr lang="fr-FR" sz="1600" b="0" i="0" dirty="0">
                <a:solidFill>
                  <a:srgbClr val="000000"/>
                </a:solidFill>
                <a:effectLst/>
                <a:latin typeface="Rubik"/>
              </a:rPr>
              <a:t> sur lequel sera basé le conteneur, et les langages, variables environnementales, emplacements de fichiers, ports réseaux et autres composants requis.</a:t>
            </a:r>
            <a:endParaRPr lang="en-GB" sz="1600" dirty="0"/>
          </a:p>
          <a:p>
            <a:pPr marL="0" lvl="0" indent="0" algn="ctr" rtl="0">
              <a:spcBef>
                <a:spcPts val="0"/>
              </a:spcBef>
              <a:spcAft>
                <a:spcPts val="0"/>
              </a:spcAft>
              <a:buNone/>
            </a:pPr>
            <a:endParaRPr sz="1600" dirty="0">
              <a:solidFill>
                <a:srgbClr val="000000"/>
              </a:solidFill>
              <a:latin typeface="Roboto"/>
              <a:ea typeface="Roboto"/>
              <a:cs typeface="Roboto"/>
              <a:sym typeface="Roboto"/>
            </a:endParaRPr>
          </a:p>
          <a:p>
            <a:pPr marL="0" lvl="0" indent="0" algn="ctr" rtl="0">
              <a:spcBef>
                <a:spcPts val="1600"/>
              </a:spcBef>
              <a:spcAft>
                <a:spcPts val="0"/>
              </a:spcAft>
              <a:buNone/>
            </a:pPr>
            <a:endParaRPr sz="1200" dirty="0">
              <a:solidFill>
                <a:srgbClr val="000000"/>
              </a:solidFill>
              <a:latin typeface="Roboto"/>
              <a:ea typeface="Roboto"/>
              <a:cs typeface="Roboto"/>
              <a:sym typeface="Roboto"/>
            </a:endParaRPr>
          </a:p>
          <a:p>
            <a:pPr marL="0" lvl="0" indent="0" algn="ctr" rtl="0">
              <a:spcBef>
                <a:spcPts val="1600"/>
              </a:spcBef>
              <a:spcAft>
                <a:spcPts val="1600"/>
              </a:spcAft>
              <a:buNone/>
            </a:pPr>
            <a:endParaRPr sz="12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01847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19"/>
          <p:cNvSpPr/>
          <p:nvPr/>
        </p:nvSpPr>
        <p:spPr>
          <a:xfrm>
            <a:off x="1527466" y="814625"/>
            <a:ext cx="2019391" cy="2657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Roboto"/>
                <a:ea typeface="Roboto"/>
                <a:cs typeface="Roboto"/>
                <a:sym typeface="Roboto"/>
              </a:rPr>
              <a:t>Les images Docker</a:t>
            </a:r>
            <a:endParaRPr sz="1600" b="1" dirty="0">
              <a:solidFill>
                <a:schemeClr val="accent3"/>
              </a:solidFill>
              <a:latin typeface="Roboto"/>
              <a:ea typeface="Roboto"/>
              <a:cs typeface="Roboto"/>
              <a:sym typeface="Roboto"/>
            </a:endParaRPr>
          </a:p>
        </p:txBody>
      </p:sp>
      <p:sp>
        <p:nvSpPr>
          <p:cNvPr id="280" name="Google Shape;280;p19"/>
          <p:cNvSpPr txBox="1"/>
          <p:nvPr/>
        </p:nvSpPr>
        <p:spPr>
          <a:xfrm>
            <a:off x="299125" y="1349743"/>
            <a:ext cx="4679275" cy="2444013"/>
          </a:xfrm>
          <a:prstGeom prst="rect">
            <a:avLst/>
          </a:prstGeom>
          <a:noFill/>
          <a:ln>
            <a:noFill/>
          </a:ln>
        </p:spPr>
        <p:txBody>
          <a:bodyPr spcFirstLastPara="1" wrap="square" lIns="91425" tIns="91425" rIns="91425" bIns="91425" anchor="t" anchorCtr="0">
            <a:noAutofit/>
          </a:bodyPr>
          <a:lstStyle/>
          <a:p>
            <a:pPr marL="285750" indent="-285750">
              <a:buFont typeface="Wingdings" panose="05000000000000000000" pitchFamily="2" charset="2"/>
              <a:buChar char="§"/>
            </a:pPr>
            <a:r>
              <a:rPr lang="fr-FR" sz="1600" b="1" dirty="0">
                <a:latin typeface="Rubik"/>
              </a:rPr>
              <a:t>U</a:t>
            </a:r>
            <a:r>
              <a:rPr lang="fr-FR" sz="1600" b="1" i="0" dirty="0">
                <a:solidFill>
                  <a:srgbClr val="000000"/>
                </a:solidFill>
                <a:effectLst/>
                <a:latin typeface="Rubik"/>
              </a:rPr>
              <a:t>n modèle en lecture seule</a:t>
            </a:r>
            <a:r>
              <a:rPr lang="fr-FR" sz="1600" b="0" i="0" dirty="0">
                <a:solidFill>
                  <a:srgbClr val="000000"/>
                </a:solidFill>
                <a:effectLst/>
                <a:latin typeface="Rubik"/>
              </a:rPr>
              <a:t>, utilisé pour créer des conteneurs Docker. Elle est composée de plusieurs couches empaquetant toutes les installations, dépendances, bibliothèques, processus et codes d’application nécessaires pour un environnement de conteneur pleinement opérationnel.</a:t>
            </a:r>
          </a:p>
          <a:p>
            <a:pPr marL="285750" indent="-285750">
              <a:buFont typeface="Wingdings" panose="05000000000000000000" pitchFamily="2" charset="2"/>
              <a:buChar char="§"/>
            </a:pPr>
            <a:r>
              <a:rPr lang="fr-FR" sz="1600" b="0" i="0" dirty="0">
                <a:solidFill>
                  <a:srgbClr val="000000"/>
                </a:solidFill>
                <a:effectLst/>
                <a:latin typeface="Rubik"/>
              </a:rPr>
              <a:t>Après avoir écrit le Docker File, on invoque </a:t>
            </a:r>
            <a:r>
              <a:rPr lang="fr-FR" sz="1600" b="1" i="0" dirty="0">
                <a:solidFill>
                  <a:srgbClr val="000000"/>
                </a:solidFill>
                <a:effectLst/>
                <a:latin typeface="Rubik"/>
              </a:rPr>
              <a:t>l’utilitaire ” </a:t>
            </a:r>
            <a:r>
              <a:rPr lang="fr-FR" sz="1600" b="1" i="0" dirty="0" err="1">
                <a:solidFill>
                  <a:srgbClr val="000000"/>
                </a:solidFill>
                <a:effectLst/>
                <a:latin typeface="Rubik"/>
              </a:rPr>
              <a:t>build</a:t>
            </a:r>
            <a:r>
              <a:rPr lang="fr-FR" sz="1600" b="1" i="0" dirty="0">
                <a:solidFill>
                  <a:srgbClr val="000000"/>
                </a:solidFill>
                <a:effectLst/>
                <a:latin typeface="Rubik"/>
              </a:rPr>
              <a:t> “</a:t>
            </a:r>
            <a:r>
              <a:rPr lang="fr-FR" sz="1600" b="0" i="0" dirty="0">
                <a:solidFill>
                  <a:srgbClr val="000000"/>
                </a:solidFill>
                <a:effectLst/>
                <a:latin typeface="Rubik"/>
              </a:rPr>
              <a:t> pour créer une image basée sur ce fichier. Cette image se présente comme un fichier portable indiquant quels composants logiciels le conteneur exécutera et de quelle façon.</a:t>
            </a:r>
          </a:p>
        </p:txBody>
      </p:sp>
      <p:sp>
        <p:nvSpPr>
          <p:cNvPr id="2" name="Google Shape;269;p19">
            <a:extLst>
              <a:ext uri="{FF2B5EF4-FFF2-40B4-BE49-F238E27FC236}">
                <a16:creationId xmlns:a16="http://schemas.microsoft.com/office/drawing/2014/main" id="{F8006D5E-5904-4DFE-B169-E2F8E24D25D0}"/>
              </a:ext>
            </a:extLst>
          </p:cNvPr>
          <p:cNvSpPr/>
          <p:nvPr/>
        </p:nvSpPr>
        <p:spPr>
          <a:xfrm>
            <a:off x="5862467" y="807957"/>
            <a:ext cx="2600736" cy="272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Roboto"/>
                <a:ea typeface="Roboto"/>
                <a:cs typeface="Roboto"/>
                <a:sym typeface="Roboto"/>
              </a:rPr>
              <a:t>Les Conteneurs Docker</a:t>
            </a:r>
            <a:endParaRPr sz="1600" b="1" dirty="0">
              <a:solidFill>
                <a:schemeClr val="accent5"/>
              </a:solidFill>
              <a:latin typeface="Roboto"/>
              <a:ea typeface="Roboto"/>
              <a:cs typeface="Roboto"/>
              <a:sym typeface="Roboto"/>
            </a:endParaRPr>
          </a:p>
        </p:txBody>
      </p:sp>
      <p:sp>
        <p:nvSpPr>
          <p:cNvPr id="3" name="Google Shape;283;p19">
            <a:extLst>
              <a:ext uri="{FF2B5EF4-FFF2-40B4-BE49-F238E27FC236}">
                <a16:creationId xmlns:a16="http://schemas.microsoft.com/office/drawing/2014/main" id="{1AFBC33E-C158-9210-8E23-FAF933697528}"/>
              </a:ext>
            </a:extLst>
          </p:cNvPr>
          <p:cNvSpPr txBox="1"/>
          <p:nvPr/>
        </p:nvSpPr>
        <p:spPr>
          <a:xfrm>
            <a:off x="5537850" y="1516863"/>
            <a:ext cx="3307025" cy="20367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600" b="1" i="0" dirty="0">
                <a:solidFill>
                  <a:srgbClr val="000000"/>
                </a:solidFill>
                <a:effectLst/>
                <a:latin typeface="Rubik"/>
              </a:rPr>
              <a:t>une instance d’image</a:t>
            </a:r>
            <a:r>
              <a:rPr lang="fr-FR" sz="1600" b="0" i="0" dirty="0">
                <a:solidFill>
                  <a:srgbClr val="000000"/>
                </a:solidFill>
                <a:effectLst/>
                <a:latin typeface="Rubik"/>
              </a:rPr>
              <a:t> Docker exécutée sur un </a:t>
            </a:r>
            <a:r>
              <a:rPr lang="fr-FR" sz="1600" b="0" i="0" dirty="0" err="1">
                <a:solidFill>
                  <a:srgbClr val="000000"/>
                </a:solidFill>
                <a:effectLst/>
                <a:latin typeface="Rubik"/>
              </a:rPr>
              <a:t>microservice</a:t>
            </a:r>
            <a:r>
              <a:rPr lang="fr-FR" sz="1600" b="0" i="0" dirty="0">
                <a:solidFill>
                  <a:srgbClr val="000000"/>
                </a:solidFill>
                <a:effectLst/>
                <a:latin typeface="Rubik"/>
              </a:rPr>
              <a:t> individuel ou un stack d’application complet. En lançant un conteneur, on ajoute une couche inscriptible sur l’image. Ceci permet de stocker tous les changements apportés au conteneur durant le runtime.</a:t>
            </a:r>
            <a:endParaRPr sz="1600" dirty="0">
              <a:solidFill>
                <a:srgbClr val="000000"/>
              </a:solidFill>
              <a:latin typeface="Roboto"/>
              <a:ea typeface="Roboto"/>
              <a:cs typeface="Roboto"/>
              <a:sym typeface="Roboto"/>
            </a:endParaRPr>
          </a:p>
          <a:p>
            <a:pPr marL="0" lvl="0" indent="0" algn="ctr" rtl="0">
              <a:spcBef>
                <a:spcPts val="1600"/>
              </a:spcBef>
              <a:spcAft>
                <a:spcPts val="0"/>
              </a:spcAft>
              <a:buNone/>
            </a:pPr>
            <a:endParaRPr sz="1200" dirty="0">
              <a:solidFill>
                <a:srgbClr val="000000"/>
              </a:solidFill>
              <a:latin typeface="Roboto"/>
              <a:ea typeface="Roboto"/>
              <a:cs typeface="Roboto"/>
              <a:sym typeface="Roboto"/>
            </a:endParaRPr>
          </a:p>
          <a:p>
            <a:pPr marL="0" lvl="0" indent="0" algn="ctr" rtl="0">
              <a:spcBef>
                <a:spcPts val="1600"/>
              </a:spcBef>
              <a:spcAft>
                <a:spcPts val="1600"/>
              </a:spcAft>
              <a:buNone/>
            </a:pPr>
            <a:endParaRPr sz="12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418057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3" name="Google Shape;273;p19"/>
          <p:cNvSpPr/>
          <p:nvPr/>
        </p:nvSpPr>
        <p:spPr>
          <a:xfrm>
            <a:off x="6304281" y="1319861"/>
            <a:ext cx="14436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solidFill>
                <a:latin typeface="Roboto"/>
                <a:ea typeface="Roboto"/>
                <a:cs typeface="Roboto"/>
                <a:sym typeface="Roboto"/>
              </a:rPr>
              <a:t>Docker run</a:t>
            </a:r>
            <a:endParaRPr sz="1600" b="1" dirty="0">
              <a:solidFill>
                <a:schemeClr val="accent1"/>
              </a:solidFill>
              <a:latin typeface="Roboto"/>
              <a:ea typeface="Roboto"/>
              <a:cs typeface="Roboto"/>
              <a:sym typeface="Roboto"/>
            </a:endParaRPr>
          </a:p>
        </p:txBody>
      </p:sp>
      <p:sp>
        <p:nvSpPr>
          <p:cNvPr id="281" name="Google Shape;281;p19"/>
          <p:cNvSpPr txBox="1"/>
          <p:nvPr/>
        </p:nvSpPr>
        <p:spPr>
          <a:xfrm>
            <a:off x="5114153" y="1707661"/>
            <a:ext cx="3823855" cy="2200884"/>
          </a:xfrm>
          <a:prstGeom prst="rect">
            <a:avLst/>
          </a:prstGeom>
          <a:noFill/>
          <a:ln>
            <a:noFill/>
          </a:ln>
        </p:spPr>
        <p:txBody>
          <a:bodyPr spcFirstLastPara="1" wrap="square" lIns="91425" tIns="91425" rIns="91425" bIns="91425" anchor="t" anchorCtr="0">
            <a:noAutofit/>
          </a:bodyPr>
          <a:lstStyle/>
          <a:p>
            <a:r>
              <a:rPr lang="fr-FR" sz="1600" b="1" dirty="0">
                <a:latin typeface="Rubik"/>
              </a:rPr>
              <a:t>L</a:t>
            </a:r>
            <a:r>
              <a:rPr lang="fr-FR" sz="1600" b="1" i="0" dirty="0">
                <a:solidFill>
                  <a:srgbClr val="000000"/>
                </a:solidFill>
                <a:effectLst/>
                <a:latin typeface="Rubik"/>
              </a:rPr>
              <a:t>a commande permettant de lancer</a:t>
            </a:r>
            <a:r>
              <a:rPr lang="fr-FR" sz="1600" b="0" i="0" dirty="0">
                <a:solidFill>
                  <a:srgbClr val="000000"/>
                </a:solidFill>
                <a:effectLst/>
                <a:latin typeface="Rubik"/>
              </a:rPr>
              <a:t> un conteneur. Chaque conteneur est une instance d’une image.</a:t>
            </a:r>
          </a:p>
          <a:p>
            <a:r>
              <a:rPr lang="fr-FR" sz="1600" b="0" i="0" dirty="0">
                <a:solidFill>
                  <a:srgbClr val="000000"/>
                </a:solidFill>
                <a:effectLst/>
                <a:latin typeface="Rubik"/>
              </a:rPr>
              <a:t>Les conteneurs sont conçus pour être temporaires, mais peuvent être</a:t>
            </a:r>
            <a:r>
              <a:rPr lang="fr-FR" sz="1600" b="1" i="0" dirty="0">
                <a:solidFill>
                  <a:srgbClr val="000000"/>
                </a:solidFill>
                <a:effectLst/>
                <a:latin typeface="Rubik"/>
              </a:rPr>
              <a:t> arrêtés et redémarrés dans le même état</a:t>
            </a:r>
            <a:r>
              <a:rPr lang="fr-FR" sz="1600" b="0" i="0" dirty="0">
                <a:solidFill>
                  <a:srgbClr val="000000"/>
                </a:solidFill>
                <a:effectLst/>
                <a:latin typeface="Rubik"/>
              </a:rPr>
              <a:t>. Plusieurs instances d’une même image peuvent être exécutées simultanément.</a:t>
            </a:r>
          </a:p>
          <a:p>
            <a:pPr marL="0" lvl="0" indent="0" algn="ctr" rtl="0">
              <a:spcBef>
                <a:spcPts val="0"/>
              </a:spcBef>
              <a:spcAft>
                <a:spcPts val="0"/>
              </a:spcAft>
              <a:buNone/>
            </a:pPr>
            <a:endParaRPr sz="1200" dirty="0">
              <a:solidFill>
                <a:srgbClr val="000000"/>
              </a:solidFill>
              <a:latin typeface="Roboto"/>
              <a:ea typeface="Roboto"/>
              <a:cs typeface="Roboto"/>
              <a:sym typeface="Roboto"/>
            </a:endParaRPr>
          </a:p>
        </p:txBody>
      </p:sp>
      <p:sp>
        <p:nvSpPr>
          <p:cNvPr id="2" name="Google Shape;280;p19">
            <a:extLst>
              <a:ext uri="{FF2B5EF4-FFF2-40B4-BE49-F238E27FC236}">
                <a16:creationId xmlns:a16="http://schemas.microsoft.com/office/drawing/2014/main" id="{E1874E6A-2182-B328-BFA0-6DF8BF8A2AA0}"/>
              </a:ext>
            </a:extLst>
          </p:cNvPr>
          <p:cNvSpPr txBox="1"/>
          <p:nvPr/>
        </p:nvSpPr>
        <p:spPr>
          <a:xfrm>
            <a:off x="205992" y="1852332"/>
            <a:ext cx="4611542" cy="2444013"/>
          </a:xfrm>
          <a:prstGeom prst="rect">
            <a:avLst/>
          </a:prstGeom>
          <a:noFill/>
          <a:ln>
            <a:noFill/>
          </a:ln>
        </p:spPr>
        <p:txBody>
          <a:bodyPr spcFirstLastPara="1" wrap="square" lIns="91425" tIns="91425" rIns="91425" bIns="91425" anchor="t" anchorCtr="0">
            <a:noAutofit/>
          </a:bodyPr>
          <a:lstStyle/>
          <a:p>
            <a:pPr marL="285750" indent="-285750">
              <a:buFont typeface="Wingdings" panose="05000000000000000000" pitchFamily="2" charset="2"/>
              <a:buChar char="§"/>
            </a:pPr>
            <a:r>
              <a:rPr lang="fr-FR" sz="1600" b="0" i="0" dirty="0">
                <a:solidFill>
                  <a:srgbClr val="000000"/>
                </a:solidFill>
                <a:effectLst/>
                <a:latin typeface="Rubik"/>
              </a:rPr>
              <a:t>Le registre Docker est </a:t>
            </a:r>
            <a:r>
              <a:rPr lang="fr-FR" sz="1600" b="1" i="0" dirty="0">
                <a:solidFill>
                  <a:srgbClr val="000000"/>
                </a:solidFill>
                <a:effectLst/>
                <a:latin typeface="Rubik"/>
              </a:rPr>
              <a:t>un système de catalogage</a:t>
            </a:r>
            <a:r>
              <a:rPr lang="fr-FR" sz="1600" b="0" i="0" dirty="0">
                <a:solidFill>
                  <a:srgbClr val="000000"/>
                </a:solidFill>
                <a:effectLst/>
                <a:latin typeface="Rubik"/>
              </a:rPr>
              <a:t> permettant l’hébergement et le ” push and pull ” des images Docker. Il est possible d’utiliser votre propre registre local, ou l’un des nombreux services de registre hébergés par des tiers comme Red Hat Quay, Amazon ECR, Google Container </a:t>
            </a:r>
            <a:r>
              <a:rPr lang="fr-FR" sz="1600" b="0" i="0" dirty="0" err="1">
                <a:solidFill>
                  <a:srgbClr val="000000"/>
                </a:solidFill>
                <a:effectLst/>
                <a:latin typeface="Rubik"/>
              </a:rPr>
              <a:t>Registry</a:t>
            </a:r>
            <a:r>
              <a:rPr lang="fr-FR" sz="1600" b="0" i="0" dirty="0">
                <a:solidFill>
                  <a:srgbClr val="000000"/>
                </a:solidFill>
                <a:effectLst/>
                <a:latin typeface="Rubik"/>
              </a:rPr>
              <a:t>.</a:t>
            </a:r>
            <a:endParaRPr lang="fr-FR" sz="1200" b="0" i="0" dirty="0">
              <a:solidFill>
                <a:srgbClr val="000000"/>
              </a:solidFill>
              <a:effectLst/>
              <a:latin typeface="Rubik"/>
            </a:endParaRPr>
          </a:p>
        </p:txBody>
      </p:sp>
      <p:sp>
        <p:nvSpPr>
          <p:cNvPr id="3" name="Google Shape;271;p19">
            <a:extLst>
              <a:ext uri="{FF2B5EF4-FFF2-40B4-BE49-F238E27FC236}">
                <a16:creationId xmlns:a16="http://schemas.microsoft.com/office/drawing/2014/main" id="{2F66D547-5E39-94BB-6ED7-199EDBA00951}"/>
              </a:ext>
            </a:extLst>
          </p:cNvPr>
          <p:cNvSpPr/>
          <p:nvPr/>
        </p:nvSpPr>
        <p:spPr>
          <a:xfrm>
            <a:off x="1248702" y="1319861"/>
            <a:ext cx="2019391" cy="2657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Roboto"/>
                <a:ea typeface="Roboto"/>
                <a:cs typeface="Roboto"/>
                <a:sym typeface="Roboto"/>
              </a:rPr>
              <a:t>Le registre Docker</a:t>
            </a:r>
            <a:endParaRPr sz="1600" b="1" dirty="0">
              <a:solidFill>
                <a:schemeClr val="accent3"/>
              </a:solidFill>
              <a:latin typeface="Roboto"/>
              <a:ea typeface="Roboto"/>
              <a:cs typeface="Roboto"/>
              <a:sym typeface="Roboto"/>
            </a:endParaRPr>
          </a:p>
        </p:txBody>
      </p:sp>
    </p:spTree>
    <p:extLst>
      <p:ext uri="{BB962C8B-B14F-4D97-AF65-F5344CB8AC3E}">
        <p14:creationId xmlns:p14="http://schemas.microsoft.com/office/powerpoint/2010/main" val="2569589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500" fill="hold"/>
                                        <p:tgtEl>
                                          <p:spTgt spid="281"/>
                                        </p:tgtEl>
                                        <p:attrNameLst>
                                          <p:attrName>ppt_x</p:attrName>
                                        </p:attrNameLst>
                                      </p:cBhvr>
                                      <p:tavLst>
                                        <p:tav tm="0">
                                          <p:val>
                                            <p:strVal val="#ppt_x"/>
                                          </p:val>
                                        </p:tav>
                                        <p:tav tm="100000">
                                          <p:val>
                                            <p:strVal val="#ppt_x"/>
                                          </p:val>
                                        </p:tav>
                                      </p:tavLst>
                                    </p:anim>
                                    <p:anim calcmode="lin" valueType="num">
                                      <p:cBhvr additive="base">
                                        <p:cTn id="8" dur="500" fill="hold"/>
                                        <p:tgtEl>
                                          <p:spTgt spid="2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anim calcmode="lin" valueType="num">
                                      <p:cBhvr additive="base">
                                        <p:cTn id="11" dur="500" fill="hold"/>
                                        <p:tgtEl>
                                          <p:spTgt spid="273"/>
                                        </p:tgtEl>
                                        <p:attrNameLst>
                                          <p:attrName>ppt_x</p:attrName>
                                        </p:attrNameLst>
                                      </p:cBhvr>
                                      <p:tavLst>
                                        <p:tav tm="0">
                                          <p:val>
                                            <p:strVal val="#ppt_x"/>
                                          </p:val>
                                        </p:tav>
                                        <p:tav tm="100000">
                                          <p:val>
                                            <p:strVal val="#ppt_x"/>
                                          </p:val>
                                        </p:tav>
                                      </p:tavLst>
                                    </p:anim>
                                    <p:anim calcmode="lin" valueType="num">
                                      <p:cBhvr additive="base">
                                        <p:cTn id="12"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9;p19">
            <a:extLst>
              <a:ext uri="{FF2B5EF4-FFF2-40B4-BE49-F238E27FC236}">
                <a16:creationId xmlns:a16="http://schemas.microsoft.com/office/drawing/2014/main" id="{6A071B1C-AF95-8C4F-FDCD-5EE268F3B5EC}"/>
              </a:ext>
            </a:extLst>
          </p:cNvPr>
          <p:cNvSpPr/>
          <p:nvPr/>
        </p:nvSpPr>
        <p:spPr>
          <a:xfrm>
            <a:off x="3113335" y="940315"/>
            <a:ext cx="1563588" cy="272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5"/>
                </a:solidFill>
                <a:latin typeface="Roboto"/>
                <a:ea typeface="Roboto"/>
                <a:cs typeface="Roboto"/>
                <a:sym typeface="Roboto"/>
              </a:rPr>
              <a:t>Docker Hub</a:t>
            </a:r>
            <a:endParaRPr sz="2000" b="1" dirty="0">
              <a:solidFill>
                <a:schemeClr val="accent5"/>
              </a:solidFill>
              <a:latin typeface="Roboto"/>
              <a:ea typeface="Roboto"/>
              <a:cs typeface="Roboto"/>
              <a:sym typeface="Roboto"/>
            </a:endParaRPr>
          </a:p>
        </p:txBody>
      </p:sp>
      <p:sp>
        <p:nvSpPr>
          <p:cNvPr id="5" name="Google Shape;283;p19">
            <a:extLst>
              <a:ext uri="{FF2B5EF4-FFF2-40B4-BE49-F238E27FC236}">
                <a16:creationId xmlns:a16="http://schemas.microsoft.com/office/drawing/2014/main" id="{3C16A265-A51D-6EB0-092F-F53983555FED}"/>
              </a:ext>
            </a:extLst>
          </p:cNvPr>
          <p:cNvSpPr txBox="1"/>
          <p:nvPr/>
        </p:nvSpPr>
        <p:spPr>
          <a:xfrm>
            <a:off x="284246" y="1648050"/>
            <a:ext cx="4420885" cy="2859296"/>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Le </a:t>
            </a:r>
            <a:r>
              <a:rPr lang="fr-FR" sz="1600" b="1" i="0" dirty="0">
                <a:solidFill>
                  <a:srgbClr val="000000"/>
                </a:solidFill>
                <a:effectLst/>
                <a:latin typeface="Rubik"/>
              </a:rPr>
              <a:t>Docker Hub est le registre officiel</a:t>
            </a:r>
            <a:r>
              <a:rPr lang="fr-FR" sz="1600" b="0" i="0" dirty="0">
                <a:solidFill>
                  <a:srgbClr val="000000"/>
                </a:solidFill>
                <a:effectLst/>
                <a:latin typeface="Rubik"/>
              </a:rPr>
              <a:t> de Docker. Il s’agit d’un répertoire SaaS permettant de gérer et de partager les conteneurs. On peut y trouver des images Docker de projets open source ou de vendeurs logiciels. Il est possible de télécharger ces images et de partager les vôtres.</a:t>
            </a:r>
          </a:p>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Un registre Docker organise les images dans </a:t>
            </a:r>
            <a:r>
              <a:rPr lang="fr-FR" sz="1600" b="1" i="0" dirty="0">
                <a:solidFill>
                  <a:srgbClr val="000000"/>
                </a:solidFill>
                <a:effectLst/>
                <a:latin typeface="Rubik"/>
              </a:rPr>
              <a:t>différents répertoires de stockage</a:t>
            </a:r>
            <a:r>
              <a:rPr lang="fr-FR" sz="1600" b="0" i="0" dirty="0">
                <a:solidFill>
                  <a:srgbClr val="000000"/>
                </a:solidFill>
                <a:effectLst/>
                <a:latin typeface="Rubik"/>
              </a:rPr>
              <a:t>. Chacun d’entre eux contient différentes versions d’une image Docker partageant le même nom d’image.</a:t>
            </a:r>
            <a:endParaRPr sz="1600" dirty="0">
              <a:solidFill>
                <a:srgbClr val="000000"/>
              </a:solidFill>
              <a:latin typeface="Roboto"/>
              <a:ea typeface="Roboto"/>
              <a:cs typeface="Roboto"/>
              <a:sym typeface="Roboto"/>
            </a:endParaRPr>
          </a:p>
          <a:p>
            <a:pPr marL="0" lvl="0" indent="0" algn="ctr" rtl="0">
              <a:spcBef>
                <a:spcPts val="1600"/>
              </a:spcBef>
              <a:spcAft>
                <a:spcPts val="0"/>
              </a:spcAft>
              <a:buNone/>
            </a:pPr>
            <a:endParaRPr sz="1200" dirty="0">
              <a:solidFill>
                <a:srgbClr val="000000"/>
              </a:solidFill>
              <a:latin typeface="Roboto"/>
              <a:ea typeface="Roboto"/>
              <a:cs typeface="Roboto"/>
              <a:sym typeface="Roboto"/>
            </a:endParaRPr>
          </a:p>
          <a:p>
            <a:pPr marL="0" lvl="0" indent="0" algn="ctr" rtl="0">
              <a:spcBef>
                <a:spcPts val="1600"/>
              </a:spcBef>
              <a:spcAft>
                <a:spcPts val="1600"/>
              </a:spcAft>
              <a:buNone/>
            </a:pPr>
            <a:endParaRPr sz="1200" dirty="0">
              <a:solidFill>
                <a:srgbClr val="000000"/>
              </a:solidFill>
              <a:latin typeface="Roboto"/>
              <a:ea typeface="Roboto"/>
              <a:cs typeface="Roboto"/>
              <a:sym typeface="Roboto"/>
            </a:endParaRPr>
          </a:p>
        </p:txBody>
      </p:sp>
      <p:pic>
        <p:nvPicPr>
          <p:cNvPr id="2" name="Content Placeholder 3">
            <a:extLst>
              <a:ext uri="{FF2B5EF4-FFF2-40B4-BE49-F238E27FC236}">
                <a16:creationId xmlns:a16="http://schemas.microsoft.com/office/drawing/2014/main" id="{3D0549CC-68AF-B33C-6B22-0249BFADD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31" y="1493016"/>
            <a:ext cx="4345903" cy="3014330"/>
          </a:xfrm>
          <a:prstGeom prst="rect">
            <a:avLst/>
          </a:prstGeom>
        </p:spPr>
      </p:pic>
    </p:spTree>
    <p:extLst>
      <p:ext uri="{BB962C8B-B14F-4D97-AF65-F5344CB8AC3E}">
        <p14:creationId xmlns:p14="http://schemas.microsoft.com/office/powerpoint/2010/main" val="24091996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2;p21">
            <a:extLst>
              <a:ext uri="{FF2B5EF4-FFF2-40B4-BE49-F238E27FC236}">
                <a16:creationId xmlns:a16="http://schemas.microsoft.com/office/drawing/2014/main" id="{1ABCE54C-A4F3-B3CE-81D0-DCC92EF92F6F}"/>
              </a:ext>
            </a:extLst>
          </p:cNvPr>
          <p:cNvSpPr txBox="1">
            <a:spLocks/>
          </p:cNvSpPr>
          <p:nvPr/>
        </p:nvSpPr>
        <p:spPr>
          <a:xfrm>
            <a:off x="500873" y="200533"/>
            <a:ext cx="23625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fr-FR" dirty="0">
                <a:solidFill>
                  <a:srgbClr val="002060"/>
                </a:solidFill>
                <a:latin typeface="Fira Sans" panose="020B0503050000020004" pitchFamily="34" charset="0"/>
              </a:rPr>
              <a:t>Architecture</a:t>
            </a:r>
          </a:p>
        </p:txBody>
      </p:sp>
      <p:pic>
        <p:nvPicPr>
          <p:cNvPr id="3" name="Image 2">
            <a:extLst>
              <a:ext uri="{FF2B5EF4-FFF2-40B4-BE49-F238E27FC236}">
                <a16:creationId xmlns:a16="http://schemas.microsoft.com/office/drawing/2014/main" id="{AF0E4218-DC14-507E-B2F4-96A86C69AA2A}"/>
              </a:ext>
            </a:extLst>
          </p:cNvPr>
          <p:cNvPicPr>
            <a:picLocks noChangeAspect="1"/>
          </p:cNvPicPr>
          <p:nvPr/>
        </p:nvPicPr>
        <p:blipFill rotWithShape="1">
          <a:blip r:embed="rId3"/>
          <a:srcRect t="24833" r="76529"/>
          <a:stretch/>
        </p:blipFill>
        <p:spPr>
          <a:xfrm>
            <a:off x="292237" y="1905000"/>
            <a:ext cx="2009003" cy="2598316"/>
          </a:xfrm>
          <a:prstGeom prst="rect">
            <a:avLst/>
          </a:prstGeom>
        </p:spPr>
      </p:pic>
      <p:pic>
        <p:nvPicPr>
          <p:cNvPr id="8" name="Image 7">
            <a:extLst>
              <a:ext uri="{FF2B5EF4-FFF2-40B4-BE49-F238E27FC236}">
                <a16:creationId xmlns:a16="http://schemas.microsoft.com/office/drawing/2014/main" id="{2FA44F22-CAF6-AA88-E754-1DEDB32E95E2}"/>
              </a:ext>
            </a:extLst>
          </p:cNvPr>
          <p:cNvPicPr>
            <a:picLocks noChangeAspect="1"/>
          </p:cNvPicPr>
          <p:nvPr/>
        </p:nvPicPr>
        <p:blipFill rotWithShape="1">
          <a:blip r:embed="rId3"/>
          <a:srcRect l="41187" r="27655" b="72962"/>
          <a:stretch/>
        </p:blipFill>
        <p:spPr>
          <a:xfrm>
            <a:off x="3855719" y="1046584"/>
            <a:ext cx="2667001" cy="934616"/>
          </a:xfrm>
          <a:prstGeom prst="rect">
            <a:avLst/>
          </a:prstGeom>
        </p:spPr>
      </p:pic>
      <p:pic>
        <p:nvPicPr>
          <p:cNvPr id="9" name="Image 8">
            <a:extLst>
              <a:ext uri="{FF2B5EF4-FFF2-40B4-BE49-F238E27FC236}">
                <a16:creationId xmlns:a16="http://schemas.microsoft.com/office/drawing/2014/main" id="{4AF79656-3BCC-DE8E-BC99-96EBC96399D7}"/>
              </a:ext>
            </a:extLst>
          </p:cNvPr>
          <p:cNvPicPr>
            <a:picLocks noChangeAspect="1"/>
          </p:cNvPicPr>
          <p:nvPr/>
        </p:nvPicPr>
        <p:blipFill rotWithShape="1">
          <a:blip r:embed="rId3"/>
          <a:srcRect l="74749" t="4333" b="29316"/>
          <a:stretch/>
        </p:blipFill>
        <p:spPr>
          <a:xfrm>
            <a:off x="6690359" y="1196340"/>
            <a:ext cx="2161403" cy="2293620"/>
          </a:xfrm>
          <a:prstGeom prst="rect">
            <a:avLst/>
          </a:prstGeom>
        </p:spPr>
      </p:pic>
      <p:pic>
        <p:nvPicPr>
          <p:cNvPr id="10" name="Image 9">
            <a:extLst>
              <a:ext uri="{FF2B5EF4-FFF2-40B4-BE49-F238E27FC236}">
                <a16:creationId xmlns:a16="http://schemas.microsoft.com/office/drawing/2014/main" id="{79A7BDCF-B6C1-603D-D767-66C13879D71D}"/>
              </a:ext>
            </a:extLst>
          </p:cNvPr>
          <p:cNvPicPr>
            <a:picLocks noChangeAspect="1"/>
          </p:cNvPicPr>
          <p:nvPr/>
        </p:nvPicPr>
        <p:blipFill rotWithShape="1">
          <a:blip r:embed="rId3"/>
          <a:srcRect l="37537" t="54593" r="42789" b="27111"/>
          <a:stretch/>
        </p:blipFill>
        <p:spPr>
          <a:xfrm>
            <a:off x="3505199" y="2933700"/>
            <a:ext cx="1684021" cy="632460"/>
          </a:xfrm>
          <a:prstGeom prst="rect">
            <a:avLst/>
          </a:prstGeom>
        </p:spPr>
      </p:pic>
      <p:pic>
        <p:nvPicPr>
          <p:cNvPr id="13" name="Image 12">
            <a:extLst>
              <a:ext uri="{FF2B5EF4-FFF2-40B4-BE49-F238E27FC236}">
                <a16:creationId xmlns:a16="http://schemas.microsoft.com/office/drawing/2014/main" id="{BFC3ADDA-6293-9EC6-B5B3-53CEF8A559EE}"/>
              </a:ext>
            </a:extLst>
          </p:cNvPr>
          <p:cNvPicPr>
            <a:picLocks noChangeAspect="1"/>
          </p:cNvPicPr>
          <p:nvPr/>
        </p:nvPicPr>
        <p:blipFill rotWithShape="1">
          <a:blip r:embed="rId3"/>
          <a:srcRect l="62552" t="56356" r="28724" b="33648"/>
          <a:stretch/>
        </p:blipFill>
        <p:spPr>
          <a:xfrm>
            <a:off x="5753101" y="2895392"/>
            <a:ext cx="746760" cy="345544"/>
          </a:xfrm>
          <a:prstGeom prst="rect">
            <a:avLst/>
          </a:prstGeom>
        </p:spPr>
      </p:pic>
      <p:pic>
        <p:nvPicPr>
          <p:cNvPr id="14" name="Image 13">
            <a:extLst>
              <a:ext uri="{FF2B5EF4-FFF2-40B4-BE49-F238E27FC236}">
                <a16:creationId xmlns:a16="http://schemas.microsoft.com/office/drawing/2014/main" id="{6C622FF9-7B6B-85EC-2433-970CA7732B90}"/>
              </a:ext>
            </a:extLst>
          </p:cNvPr>
          <p:cNvPicPr>
            <a:picLocks noChangeAspect="1"/>
          </p:cNvPicPr>
          <p:nvPr/>
        </p:nvPicPr>
        <p:blipFill rotWithShape="1">
          <a:blip r:embed="rId3"/>
          <a:srcRect l="44125" t="30344" r="40919" b="45408"/>
          <a:stretch/>
        </p:blipFill>
        <p:spPr>
          <a:xfrm>
            <a:off x="3680457" y="1988612"/>
            <a:ext cx="1280162" cy="952500"/>
          </a:xfrm>
          <a:prstGeom prst="rect">
            <a:avLst/>
          </a:prstGeom>
        </p:spPr>
      </p:pic>
      <p:pic>
        <p:nvPicPr>
          <p:cNvPr id="17" name="Image 16">
            <a:extLst>
              <a:ext uri="{FF2B5EF4-FFF2-40B4-BE49-F238E27FC236}">
                <a16:creationId xmlns:a16="http://schemas.microsoft.com/office/drawing/2014/main" id="{B2F5F02C-A573-1D4A-2627-26737A20BB8B}"/>
              </a:ext>
            </a:extLst>
          </p:cNvPr>
          <p:cNvPicPr>
            <a:picLocks noChangeAspect="1"/>
          </p:cNvPicPr>
          <p:nvPr/>
        </p:nvPicPr>
        <p:blipFill rotWithShape="1">
          <a:blip r:embed="rId3"/>
          <a:srcRect l="62552" t="56356" r="28724" b="33648"/>
          <a:stretch/>
        </p:blipFill>
        <p:spPr>
          <a:xfrm>
            <a:off x="2316480" y="3030566"/>
            <a:ext cx="746760" cy="345544"/>
          </a:xfrm>
          <a:prstGeom prst="rect">
            <a:avLst/>
          </a:prstGeom>
        </p:spPr>
      </p:pic>
      <p:pic>
        <p:nvPicPr>
          <p:cNvPr id="19" name="Image 18">
            <a:extLst>
              <a:ext uri="{FF2B5EF4-FFF2-40B4-BE49-F238E27FC236}">
                <a16:creationId xmlns:a16="http://schemas.microsoft.com/office/drawing/2014/main" id="{06021B3B-E922-CAA3-920B-A595EB32B75A}"/>
              </a:ext>
            </a:extLst>
          </p:cNvPr>
          <p:cNvPicPr>
            <a:picLocks noChangeAspect="1"/>
          </p:cNvPicPr>
          <p:nvPr/>
        </p:nvPicPr>
        <p:blipFill rotWithShape="1">
          <a:blip r:embed="rId3"/>
          <a:srcRect l="62552" t="56356" r="28724" b="33648"/>
          <a:stretch/>
        </p:blipFill>
        <p:spPr>
          <a:xfrm flipH="1">
            <a:off x="5638797" y="3249930"/>
            <a:ext cx="746760" cy="345544"/>
          </a:xfrm>
          <a:prstGeom prst="rect">
            <a:avLst/>
          </a:prstGeom>
        </p:spPr>
      </p:pic>
      <p:sp>
        <p:nvSpPr>
          <p:cNvPr id="20" name="Title 1">
            <a:extLst>
              <a:ext uri="{FF2B5EF4-FFF2-40B4-BE49-F238E27FC236}">
                <a16:creationId xmlns:a16="http://schemas.microsoft.com/office/drawing/2014/main" id="{5B41AF42-5E95-C3A2-6B0A-F15CEE5AEA73}"/>
              </a:ext>
            </a:extLst>
          </p:cNvPr>
          <p:cNvSpPr txBox="1">
            <a:spLocks/>
          </p:cNvSpPr>
          <p:nvPr/>
        </p:nvSpPr>
        <p:spPr>
          <a:xfrm>
            <a:off x="5357867" y="2897032"/>
            <a:ext cx="555256" cy="343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solidFill>
                  <a:srgbClr val="002060"/>
                </a:solidFill>
              </a:rPr>
              <a:t>RUN</a:t>
            </a:r>
          </a:p>
        </p:txBody>
      </p:sp>
      <p:sp>
        <p:nvSpPr>
          <p:cNvPr id="21" name="Title 1">
            <a:extLst>
              <a:ext uri="{FF2B5EF4-FFF2-40B4-BE49-F238E27FC236}">
                <a16:creationId xmlns:a16="http://schemas.microsoft.com/office/drawing/2014/main" id="{952B2C7F-4FCB-279B-DA66-DC793439BC44}"/>
              </a:ext>
            </a:extLst>
          </p:cNvPr>
          <p:cNvSpPr txBox="1">
            <a:spLocks/>
          </p:cNvSpPr>
          <p:nvPr/>
        </p:nvSpPr>
        <p:spPr>
          <a:xfrm>
            <a:off x="5151621" y="3260564"/>
            <a:ext cx="783854" cy="343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solidFill>
                  <a:srgbClr val="002060"/>
                </a:solidFill>
              </a:rPr>
              <a:t>COMMIT</a:t>
            </a:r>
          </a:p>
        </p:txBody>
      </p:sp>
      <p:sp>
        <p:nvSpPr>
          <p:cNvPr id="22" name="Title 1">
            <a:extLst>
              <a:ext uri="{FF2B5EF4-FFF2-40B4-BE49-F238E27FC236}">
                <a16:creationId xmlns:a16="http://schemas.microsoft.com/office/drawing/2014/main" id="{D29AD89F-7A43-6BDA-EC30-6A2870AC7195}"/>
              </a:ext>
            </a:extLst>
          </p:cNvPr>
          <p:cNvSpPr txBox="1">
            <a:spLocks/>
          </p:cNvSpPr>
          <p:nvPr/>
        </p:nvSpPr>
        <p:spPr>
          <a:xfrm>
            <a:off x="2865619" y="3032206"/>
            <a:ext cx="639579" cy="343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solidFill>
                  <a:srgbClr val="002060"/>
                </a:solidFill>
              </a:rPr>
              <a:t>BUILD</a:t>
            </a:r>
          </a:p>
        </p:txBody>
      </p:sp>
      <p:sp>
        <p:nvSpPr>
          <p:cNvPr id="23" name="Title 1">
            <a:extLst>
              <a:ext uri="{FF2B5EF4-FFF2-40B4-BE49-F238E27FC236}">
                <a16:creationId xmlns:a16="http://schemas.microsoft.com/office/drawing/2014/main" id="{730E8F4D-D912-BD08-BCA5-5CB6A6E991BF}"/>
              </a:ext>
            </a:extLst>
          </p:cNvPr>
          <p:cNvSpPr txBox="1">
            <a:spLocks/>
          </p:cNvSpPr>
          <p:nvPr/>
        </p:nvSpPr>
        <p:spPr>
          <a:xfrm>
            <a:off x="3974837" y="2086754"/>
            <a:ext cx="590047" cy="343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solidFill>
                  <a:srgbClr val="002060"/>
                </a:solidFill>
              </a:rPr>
              <a:t>PUSH</a:t>
            </a:r>
          </a:p>
        </p:txBody>
      </p:sp>
      <p:sp>
        <p:nvSpPr>
          <p:cNvPr id="24" name="Title 1">
            <a:extLst>
              <a:ext uri="{FF2B5EF4-FFF2-40B4-BE49-F238E27FC236}">
                <a16:creationId xmlns:a16="http://schemas.microsoft.com/office/drawing/2014/main" id="{BEC4CAA6-D0C4-5D6C-CD71-9A81D73ED488}"/>
              </a:ext>
            </a:extLst>
          </p:cNvPr>
          <p:cNvSpPr txBox="1">
            <a:spLocks/>
          </p:cNvSpPr>
          <p:nvPr/>
        </p:nvSpPr>
        <p:spPr>
          <a:xfrm>
            <a:off x="5166358" y="2227534"/>
            <a:ext cx="723395" cy="343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solidFill>
                  <a:srgbClr val="002060"/>
                </a:solidFill>
              </a:rPr>
              <a:t>PULL</a:t>
            </a:r>
          </a:p>
        </p:txBody>
      </p:sp>
      <p:pic>
        <p:nvPicPr>
          <p:cNvPr id="30" name="Image 29">
            <a:extLst>
              <a:ext uri="{FF2B5EF4-FFF2-40B4-BE49-F238E27FC236}">
                <a16:creationId xmlns:a16="http://schemas.microsoft.com/office/drawing/2014/main" id="{F5EA4144-11A1-70B0-781E-575B938DF1CD}"/>
              </a:ext>
            </a:extLst>
          </p:cNvPr>
          <p:cNvPicPr>
            <a:picLocks noChangeAspect="1"/>
          </p:cNvPicPr>
          <p:nvPr/>
        </p:nvPicPr>
        <p:blipFill rotWithShape="1">
          <a:blip r:embed="rId3"/>
          <a:srcRect l="44125" t="27037" r="40919" b="50318"/>
          <a:stretch/>
        </p:blipFill>
        <p:spPr>
          <a:xfrm>
            <a:off x="4732523" y="1988612"/>
            <a:ext cx="1280162" cy="937676"/>
          </a:xfrm>
          <a:prstGeom prst="rect">
            <a:avLst/>
          </a:prstGeom>
        </p:spPr>
      </p:pic>
    </p:spTree>
    <p:extLst>
      <p:ext uri="{BB962C8B-B14F-4D97-AF65-F5344CB8AC3E}">
        <p14:creationId xmlns:p14="http://schemas.microsoft.com/office/powerpoint/2010/main" val="2681076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064" y="2010676"/>
            <a:ext cx="4873251" cy="1503079"/>
          </a:xfrm>
        </p:spPr>
        <p:txBody>
          <a:bodyPr/>
          <a:lstStyle/>
          <a:p>
            <a:r>
              <a:rPr lang="EN-US" sz="4400" dirty="0">
                <a:solidFill>
                  <a:srgbClr val="002060"/>
                </a:solidFill>
              </a:rPr>
              <a:t>DOCKER COMPOSE </a:t>
            </a:r>
            <a:br>
              <a:rPr lang="EN-US" sz="4400" dirty="0">
                <a:solidFill>
                  <a:srgbClr val="002060"/>
                </a:solidFill>
              </a:rPr>
            </a:br>
            <a:r>
              <a:rPr lang="EN-US" sz="4400" dirty="0">
                <a:solidFill>
                  <a:srgbClr val="002060"/>
                </a:solidFill>
              </a:rPr>
              <a:t>&amp; EXEMPLE</a:t>
            </a:r>
          </a:p>
        </p:txBody>
      </p:sp>
      <p:grpSp>
        <p:nvGrpSpPr>
          <p:cNvPr id="3" name="Google Shape;912;p36">
            <a:extLst>
              <a:ext uri="{FF2B5EF4-FFF2-40B4-BE49-F238E27FC236}">
                <a16:creationId xmlns:a16="http://schemas.microsoft.com/office/drawing/2014/main" id="{40A71240-C3F9-83FF-7736-1E373D8BFEFB}"/>
              </a:ext>
            </a:extLst>
          </p:cNvPr>
          <p:cNvGrpSpPr/>
          <p:nvPr/>
        </p:nvGrpSpPr>
        <p:grpSpPr>
          <a:xfrm rot="8584184" flipH="1">
            <a:off x="-109625" y="552913"/>
            <a:ext cx="4192709" cy="3709674"/>
            <a:chOff x="2878075" y="1928300"/>
            <a:chExt cx="2057875" cy="1797550"/>
          </a:xfrm>
        </p:grpSpPr>
        <p:sp>
          <p:nvSpPr>
            <p:cNvPr id="4" name="Google Shape;913;p36">
              <a:extLst>
                <a:ext uri="{FF2B5EF4-FFF2-40B4-BE49-F238E27FC236}">
                  <a16:creationId xmlns:a16="http://schemas.microsoft.com/office/drawing/2014/main" id="{F41D4069-5E03-63F6-B193-5D758E12FA66}"/>
                </a:ext>
              </a:extLst>
            </p:cNvPr>
            <p:cNvSpPr/>
            <p:nvPr/>
          </p:nvSpPr>
          <p:spPr>
            <a:xfrm>
              <a:off x="3050025" y="2032675"/>
              <a:ext cx="1727575" cy="1674875"/>
            </a:xfrm>
            <a:custGeom>
              <a:avLst/>
              <a:gdLst/>
              <a:ahLst/>
              <a:cxnLst/>
              <a:rect l="l" t="t" r="r" b="b"/>
              <a:pathLst>
                <a:path w="69103" h="66995" extrusionOk="0">
                  <a:moveTo>
                    <a:pt x="34579" y="319"/>
                  </a:moveTo>
                  <a:cubicBezTo>
                    <a:pt x="39449" y="319"/>
                    <a:pt x="44294" y="1408"/>
                    <a:pt x="48825" y="3558"/>
                  </a:cubicBezTo>
                  <a:cubicBezTo>
                    <a:pt x="56828" y="7376"/>
                    <a:pt x="62858" y="14067"/>
                    <a:pt x="65820" y="22426"/>
                  </a:cubicBezTo>
                  <a:cubicBezTo>
                    <a:pt x="68782" y="30776"/>
                    <a:pt x="68318" y="39777"/>
                    <a:pt x="64500" y="47779"/>
                  </a:cubicBezTo>
                  <a:cubicBezTo>
                    <a:pt x="58826" y="59698"/>
                    <a:pt x="46907" y="66683"/>
                    <a:pt x="34507" y="66683"/>
                  </a:cubicBezTo>
                  <a:cubicBezTo>
                    <a:pt x="29725" y="66683"/>
                    <a:pt x="24872" y="65648"/>
                    <a:pt x="20287" y="63453"/>
                  </a:cubicBezTo>
                  <a:cubicBezTo>
                    <a:pt x="12285" y="59644"/>
                    <a:pt x="6245" y="52944"/>
                    <a:pt x="3292" y="44594"/>
                  </a:cubicBezTo>
                  <a:cubicBezTo>
                    <a:pt x="331" y="36244"/>
                    <a:pt x="795" y="27234"/>
                    <a:pt x="4604" y="19241"/>
                  </a:cubicBezTo>
                  <a:cubicBezTo>
                    <a:pt x="8422" y="11239"/>
                    <a:pt x="15113" y="5199"/>
                    <a:pt x="23472" y="2237"/>
                  </a:cubicBezTo>
                  <a:cubicBezTo>
                    <a:pt x="27094" y="953"/>
                    <a:pt x="30841" y="319"/>
                    <a:pt x="34579" y="319"/>
                  </a:cubicBezTo>
                  <a:close/>
                  <a:moveTo>
                    <a:pt x="34580" y="1"/>
                  </a:moveTo>
                  <a:cubicBezTo>
                    <a:pt x="30809" y="1"/>
                    <a:pt x="27025" y="646"/>
                    <a:pt x="23365" y="1943"/>
                  </a:cubicBezTo>
                  <a:cubicBezTo>
                    <a:pt x="14934" y="4932"/>
                    <a:pt x="8172" y="11025"/>
                    <a:pt x="4327" y="19107"/>
                  </a:cubicBezTo>
                  <a:cubicBezTo>
                    <a:pt x="473" y="27180"/>
                    <a:pt x="1" y="36271"/>
                    <a:pt x="2989" y="44701"/>
                  </a:cubicBezTo>
                  <a:cubicBezTo>
                    <a:pt x="5978" y="53132"/>
                    <a:pt x="12071" y="59894"/>
                    <a:pt x="20153" y="63739"/>
                  </a:cubicBezTo>
                  <a:cubicBezTo>
                    <a:pt x="24783" y="65951"/>
                    <a:pt x="29681" y="66995"/>
                    <a:pt x="34498" y="66995"/>
                  </a:cubicBezTo>
                  <a:cubicBezTo>
                    <a:pt x="47023" y="66995"/>
                    <a:pt x="59049" y="59947"/>
                    <a:pt x="64785" y="47913"/>
                  </a:cubicBezTo>
                  <a:cubicBezTo>
                    <a:pt x="68630" y="39839"/>
                    <a:pt x="69103" y="30749"/>
                    <a:pt x="66114" y="22319"/>
                  </a:cubicBezTo>
                  <a:cubicBezTo>
                    <a:pt x="63126" y="13888"/>
                    <a:pt x="57033" y="7126"/>
                    <a:pt x="48959" y="3272"/>
                  </a:cubicBezTo>
                  <a:cubicBezTo>
                    <a:pt x="44391" y="1096"/>
                    <a:pt x="39496" y="1"/>
                    <a:pt x="3458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4;p36">
              <a:extLst>
                <a:ext uri="{FF2B5EF4-FFF2-40B4-BE49-F238E27FC236}">
                  <a16:creationId xmlns:a16="http://schemas.microsoft.com/office/drawing/2014/main" id="{D237AFE6-950B-0E0C-26D3-A55EF2342785}"/>
                </a:ext>
              </a:extLst>
            </p:cNvPr>
            <p:cNvSpPr/>
            <p:nvPr/>
          </p:nvSpPr>
          <p:spPr>
            <a:xfrm>
              <a:off x="3287100" y="2394800"/>
              <a:ext cx="1316100" cy="1030625"/>
            </a:xfrm>
            <a:custGeom>
              <a:avLst/>
              <a:gdLst/>
              <a:ahLst/>
              <a:cxnLst/>
              <a:rect l="l" t="t" r="r" b="b"/>
              <a:pathLst>
                <a:path w="52644" h="41225" extrusionOk="0">
                  <a:moveTo>
                    <a:pt x="52394" y="1"/>
                  </a:moveTo>
                  <a:cubicBezTo>
                    <a:pt x="45311" y="9047"/>
                    <a:pt x="456" y="40654"/>
                    <a:pt x="1" y="40975"/>
                  </a:cubicBezTo>
                  <a:lnTo>
                    <a:pt x="179" y="41225"/>
                  </a:lnTo>
                  <a:cubicBezTo>
                    <a:pt x="634" y="40913"/>
                    <a:pt x="45525" y="9279"/>
                    <a:pt x="52644" y="197"/>
                  </a:cubicBezTo>
                  <a:lnTo>
                    <a:pt x="52394"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5;p36">
              <a:extLst>
                <a:ext uri="{FF2B5EF4-FFF2-40B4-BE49-F238E27FC236}">
                  <a16:creationId xmlns:a16="http://schemas.microsoft.com/office/drawing/2014/main" id="{CE8263F8-5CA8-4BC8-BABA-B5FA3529BE5A}"/>
                </a:ext>
              </a:extLst>
            </p:cNvPr>
            <p:cNvSpPr/>
            <p:nvPr/>
          </p:nvSpPr>
          <p:spPr>
            <a:xfrm>
              <a:off x="3317875" y="2483575"/>
              <a:ext cx="1338400" cy="977100"/>
            </a:xfrm>
            <a:custGeom>
              <a:avLst/>
              <a:gdLst/>
              <a:ahLst/>
              <a:cxnLst/>
              <a:rect l="l" t="t" r="r" b="b"/>
              <a:pathLst>
                <a:path w="53536" h="39084" extrusionOk="0">
                  <a:moveTo>
                    <a:pt x="53259" y="0"/>
                  </a:moveTo>
                  <a:cubicBezTo>
                    <a:pt x="46854" y="12240"/>
                    <a:pt x="33071" y="22116"/>
                    <a:pt x="22642" y="28235"/>
                  </a:cubicBezTo>
                  <a:cubicBezTo>
                    <a:pt x="10768" y="35212"/>
                    <a:pt x="973" y="38771"/>
                    <a:pt x="215" y="38771"/>
                  </a:cubicBezTo>
                  <a:lnTo>
                    <a:pt x="188" y="38771"/>
                  </a:lnTo>
                  <a:cubicBezTo>
                    <a:pt x="197" y="38771"/>
                    <a:pt x="242" y="38789"/>
                    <a:pt x="268" y="38825"/>
                  </a:cubicBezTo>
                  <a:lnTo>
                    <a:pt x="1" y="38994"/>
                  </a:lnTo>
                  <a:cubicBezTo>
                    <a:pt x="54" y="39074"/>
                    <a:pt x="143" y="39083"/>
                    <a:pt x="197" y="39083"/>
                  </a:cubicBezTo>
                  <a:lnTo>
                    <a:pt x="224" y="39083"/>
                  </a:lnTo>
                  <a:cubicBezTo>
                    <a:pt x="1428" y="39039"/>
                    <a:pt x="11750" y="35033"/>
                    <a:pt x="23106" y="28334"/>
                  </a:cubicBezTo>
                  <a:cubicBezTo>
                    <a:pt x="33455" y="22223"/>
                    <a:pt x="47140" y="12365"/>
                    <a:pt x="53536" y="143"/>
                  </a:cubicBezTo>
                  <a:lnTo>
                    <a:pt x="53259"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6;p36">
              <a:extLst>
                <a:ext uri="{FF2B5EF4-FFF2-40B4-BE49-F238E27FC236}">
                  <a16:creationId xmlns:a16="http://schemas.microsoft.com/office/drawing/2014/main" id="{CAB84724-EA6E-4BC1-9820-EE8F0F03EE4C}"/>
                </a:ext>
              </a:extLst>
            </p:cNvPr>
            <p:cNvSpPr/>
            <p:nvPr/>
          </p:nvSpPr>
          <p:spPr>
            <a:xfrm>
              <a:off x="3364275" y="2590850"/>
              <a:ext cx="1338850" cy="910200"/>
            </a:xfrm>
            <a:custGeom>
              <a:avLst/>
              <a:gdLst/>
              <a:ahLst/>
              <a:cxnLst/>
              <a:rect l="l" t="t" r="r" b="b"/>
              <a:pathLst>
                <a:path w="53554" h="36408" extrusionOk="0">
                  <a:moveTo>
                    <a:pt x="53250" y="0"/>
                  </a:moveTo>
                  <a:cubicBezTo>
                    <a:pt x="50743" y="7753"/>
                    <a:pt x="46381" y="14470"/>
                    <a:pt x="40297" y="19975"/>
                  </a:cubicBezTo>
                  <a:cubicBezTo>
                    <a:pt x="35426" y="24382"/>
                    <a:pt x="29440" y="28021"/>
                    <a:pt x="22517" y="30796"/>
                  </a:cubicBezTo>
                  <a:cubicBezTo>
                    <a:pt x="10706" y="35515"/>
                    <a:pt x="107" y="36086"/>
                    <a:pt x="0" y="36095"/>
                  </a:cubicBezTo>
                  <a:lnTo>
                    <a:pt x="18" y="36407"/>
                  </a:lnTo>
                  <a:cubicBezTo>
                    <a:pt x="125" y="36407"/>
                    <a:pt x="10768" y="35827"/>
                    <a:pt x="22624" y="31090"/>
                  </a:cubicBezTo>
                  <a:cubicBezTo>
                    <a:pt x="29591" y="28307"/>
                    <a:pt x="35604" y="24640"/>
                    <a:pt x="40502" y="20215"/>
                  </a:cubicBezTo>
                  <a:cubicBezTo>
                    <a:pt x="46631" y="14675"/>
                    <a:pt x="51020" y="7904"/>
                    <a:pt x="53553" y="99"/>
                  </a:cubicBezTo>
                  <a:lnTo>
                    <a:pt x="5325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36">
              <a:extLst>
                <a:ext uri="{FF2B5EF4-FFF2-40B4-BE49-F238E27FC236}">
                  <a16:creationId xmlns:a16="http://schemas.microsoft.com/office/drawing/2014/main" id="{593CE7BB-43DF-9EAD-429F-D6A7715B1D3C}"/>
                </a:ext>
              </a:extLst>
            </p:cNvPr>
            <p:cNvSpPr/>
            <p:nvPr/>
          </p:nvSpPr>
          <p:spPr>
            <a:xfrm>
              <a:off x="3422475" y="2732925"/>
              <a:ext cx="1317225" cy="827225"/>
            </a:xfrm>
            <a:custGeom>
              <a:avLst/>
              <a:gdLst/>
              <a:ahLst/>
              <a:cxnLst/>
              <a:rect l="l" t="t" r="r" b="b"/>
              <a:pathLst>
                <a:path w="52689" h="33089" extrusionOk="0">
                  <a:moveTo>
                    <a:pt x="52394" y="0"/>
                  </a:moveTo>
                  <a:cubicBezTo>
                    <a:pt x="49066" y="8975"/>
                    <a:pt x="44240" y="16263"/>
                    <a:pt x="38058" y="21642"/>
                  </a:cubicBezTo>
                  <a:cubicBezTo>
                    <a:pt x="33116" y="25951"/>
                    <a:pt x="27299" y="29065"/>
                    <a:pt x="20760" y="30894"/>
                  </a:cubicBezTo>
                  <a:cubicBezTo>
                    <a:pt x="15464" y="32379"/>
                    <a:pt x="10544" y="32770"/>
                    <a:pt x="6829" y="32770"/>
                  </a:cubicBezTo>
                  <a:cubicBezTo>
                    <a:pt x="2735" y="32770"/>
                    <a:pt x="106" y="32295"/>
                    <a:pt x="54" y="32285"/>
                  </a:cubicBezTo>
                  <a:lnTo>
                    <a:pt x="1" y="32597"/>
                  </a:lnTo>
                  <a:cubicBezTo>
                    <a:pt x="45" y="32606"/>
                    <a:pt x="2704" y="33088"/>
                    <a:pt x="6834" y="33088"/>
                  </a:cubicBezTo>
                  <a:cubicBezTo>
                    <a:pt x="10572" y="33088"/>
                    <a:pt x="15514" y="32696"/>
                    <a:pt x="20831" y="31206"/>
                  </a:cubicBezTo>
                  <a:cubicBezTo>
                    <a:pt x="27415" y="29359"/>
                    <a:pt x="33276" y="26228"/>
                    <a:pt x="38263" y="21892"/>
                  </a:cubicBezTo>
                  <a:cubicBezTo>
                    <a:pt x="44481" y="16468"/>
                    <a:pt x="49343" y="9135"/>
                    <a:pt x="52688" y="107"/>
                  </a:cubicBezTo>
                  <a:lnTo>
                    <a:pt x="52394"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36">
              <a:extLst>
                <a:ext uri="{FF2B5EF4-FFF2-40B4-BE49-F238E27FC236}">
                  <a16:creationId xmlns:a16="http://schemas.microsoft.com/office/drawing/2014/main" id="{B19AB7CF-9E0D-CDBD-AE67-C67F4B9336EF}"/>
                </a:ext>
              </a:extLst>
            </p:cNvPr>
            <p:cNvSpPr/>
            <p:nvPr/>
          </p:nvSpPr>
          <p:spPr>
            <a:xfrm>
              <a:off x="3589750" y="2891275"/>
              <a:ext cx="1161100" cy="752050"/>
            </a:xfrm>
            <a:custGeom>
              <a:avLst/>
              <a:gdLst/>
              <a:ahLst/>
              <a:cxnLst/>
              <a:rect l="l" t="t" r="r" b="b"/>
              <a:pathLst>
                <a:path w="46444" h="30082" extrusionOk="0">
                  <a:moveTo>
                    <a:pt x="46140" y="0"/>
                  </a:moveTo>
                  <a:cubicBezTo>
                    <a:pt x="43071" y="8421"/>
                    <a:pt x="38736" y="15201"/>
                    <a:pt x="33258" y="20126"/>
                  </a:cubicBezTo>
                  <a:cubicBezTo>
                    <a:pt x="28878" y="24069"/>
                    <a:pt x="23766" y="26852"/>
                    <a:pt x="18066" y="28387"/>
                  </a:cubicBezTo>
                  <a:cubicBezTo>
                    <a:pt x="14124" y="29450"/>
                    <a:pt x="10435" y="29767"/>
                    <a:pt x="7436" y="29767"/>
                  </a:cubicBezTo>
                  <a:cubicBezTo>
                    <a:pt x="3035" y="29767"/>
                    <a:pt x="120" y="29084"/>
                    <a:pt x="72" y="29074"/>
                  </a:cubicBezTo>
                  <a:lnTo>
                    <a:pt x="0" y="29377"/>
                  </a:lnTo>
                  <a:cubicBezTo>
                    <a:pt x="45" y="29395"/>
                    <a:pt x="2989" y="30082"/>
                    <a:pt x="7432" y="30082"/>
                  </a:cubicBezTo>
                  <a:cubicBezTo>
                    <a:pt x="10456" y="30082"/>
                    <a:pt x="14167" y="29760"/>
                    <a:pt x="18128" y="28699"/>
                  </a:cubicBezTo>
                  <a:cubicBezTo>
                    <a:pt x="23891" y="27147"/>
                    <a:pt x="29047" y="24345"/>
                    <a:pt x="33463" y="20367"/>
                  </a:cubicBezTo>
                  <a:cubicBezTo>
                    <a:pt x="38977" y="15407"/>
                    <a:pt x="43348" y="8582"/>
                    <a:pt x="46443" y="107"/>
                  </a:cubicBezTo>
                  <a:lnTo>
                    <a:pt x="4614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36">
              <a:extLst>
                <a:ext uri="{FF2B5EF4-FFF2-40B4-BE49-F238E27FC236}">
                  <a16:creationId xmlns:a16="http://schemas.microsoft.com/office/drawing/2014/main" id="{59348370-7E97-C951-84E6-1F50F8922B4A}"/>
                </a:ext>
              </a:extLst>
            </p:cNvPr>
            <p:cNvSpPr/>
            <p:nvPr/>
          </p:nvSpPr>
          <p:spPr>
            <a:xfrm>
              <a:off x="3255650" y="2353550"/>
              <a:ext cx="1316325" cy="1036875"/>
            </a:xfrm>
            <a:custGeom>
              <a:avLst/>
              <a:gdLst/>
              <a:ahLst/>
              <a:cxnLst/>
              <a:rect l="l" t="t" r="r" b="b"/>
              <a:pathLst>
                <a:path w="52653" h="41475" extrusionOk="0">
                  <a:moveTo>
                    <a:pt x="52546" y="1"/>
                  </a:moveTo>
                  <a:cubicBezTo>
                    <a:pt x="22830" y="9885"/>
                    <a:pt x="7182" y="29609"/>
                    <a:pt x="500" y="40493"/>
                  </a:cubicBezTo>
                  <a:cubicBezTo>
                    <a:pt x="286" y="40841"/>
                    <a:pt x="99" y="41144"/>
                    <a:pt x="54" y="41189"/>
                  </a:cubicBezTo>
                  <a:lnTo>
                    <a:pt x="143" y="41305"/>
                  </a:lnTo>
                  <a:lnTo>
                    <a:pt x="1" y="41358"/>
                  </a:lnTo>
                  <a:lnTo>
                    <a:pt x="135" y="41465"/>
                  </a:lnTo>
                  <a:cubicBezTo>
                    <a:pt x="152" y="41465"/>
                    <a:pt x="161" y="41474"/>
                    <a:pt x="179" y="41474"/>
                  </a:cubicBezTo>
                  <a:cubicBezTo>
                    <a:pt x="268" y="41474"/>
                    <a:pt x="322" y="41385"/>
                    <a:pt x="768" y="40653"/>
                  </a:cubicBezTo>
                  <a:cubicBezTo>
                    <a:pt x="7432" y="29814"/>
                    <a:pt x="23026" y="10153"/>
                    <a:pt x="52653" y="295"/>
                  </a:cubicBezTo>
                  <a:lnTo>
                    <a:pt x="52546"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36">
              <a:extLst>
                <a:ext uri="{FF2B5EF4-FFF2-40B4-BE49-F238E27FC236}">
                  <a16:creationId xmlns:a16="http://schemas.microsoft.com/office/drawing/2014/main" id="{89A44292-CA50-C808-B960-3A029225E831}"/>
                </a:ext>
              </a:extLst>
            </p:cNvPr>
            <p:cNvSpPr/>
            <p:nvPr/>
          </p:nvSpPr>
          <p:spPr>
            <a:xfrm>
              <a:off x="3210600" y="2296225"/>
              <a:ext cx="1311875" cy="1028400"/>
            </a:xfrm>
            <a:custGeom>
              <a:avLst/>
              <a:gdLst/>
              <a:ahLst/>
              <a:cxnLst/>
              <a:rect l="l" t="t" r="r" b="b"/>
              <a:pathLst>
                <a:path w="52475" h="41136" extrusionOk="0">
                  <a:moveTo>
                    <a:pt x="52412" y="1"/>
                  </a:moveTo>
                  <a:cubicBezTo>
                    <a:pt x="32678" y="3801"/>
                    <a:pt x="19475" y="14756"/>
                    <a:pt x="11884" y="23267"/>
                  </a:cubicBezTo>
                  <a:cubicBezTo>
                    <a:pt x="3649" y="32491"/>
                    <a:pt x="36" y="40930"/>
                    <a:pt x="1" y="41020"/>
                  </a:cubicBezTo>
                  <a:lnTo>
                    <a:pt x="295" y="41136"/>
                  </a:lnTo>
                  <a:cubicBezTo>
                    <a:pt x="331" y="41055"/>
                    <a:pt x="3926" y="32652"/>
                    <a:pt x="12124" y="23463"/>
                  </a:cubicBezTo>
                  <a:cubicBezTo>
                    <a:pt x="19689" y="14988"/>
                    <a:pt x="32830" y="4096"/>
                    <a:pt x="52474" y="313"/>
                  </a:cubicBezTo>
                  <a:lnTo>
                    <a:pt x="5241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36">
              <a:extLst>
                <a:ext uri="{FF2B5EF4-FFF2-40B4-BE49-F238E27FC236}">
                  <a16:creationId xmlns:a16="http://schemas.microsoft.com/office/drawing/2014/main" id="{0CD56366-4BB1-4B7B-91F0-827FFE9B49CC}"/>
                </a:ext>
              </a:extLst>
            </p:cNvPr>
            <p:cNvSpPr/>
            <p:nvPr/>
          </p:nvSpPr>
          <p:spPr>
            <a:xfrm>
              <a:off x="3149725" y="2236000"/>
              <a:ext cx="1309400" cy="976450"/>
            </a:xfrm>
            <a:custGeom>
              <a:avLst/>
              <a:gdLst/>
              <a:ahLst/>
              <a:cxnLst/>
              <a:rect l="l" t="t" r="r" b="b"/>
              <a:pathLst>
                <a:path w="52376" h="39058" extrusionOk="0">
                  <a:moveTo>
                    <a:pt x="52193" y="1"/>
                  </a:moveTo>
                  <a:cubicBezTo>
                    <a:pt x="42888" y="1"/>
                    <a:pt x="34360" y="2035"/>
                    <a:pt x="26844" y="6050"/>
                  </a:cubicBezTo>
                  <a:cubicBezTo>
                    <a:pt x="20795" y="9270"/>
                    <a:pt x="15380" y="13784"/>
                    <a:pt x="10768" y="19449"/>
                  </a:cubicBezTo>
                  <a:cubicBezTo>
                    <a:pt x="2909" y="29084"/>
                    <a:pt x="27" y="38870"/>
                    <a:pt x="0" y="38968"/>
                  </a:cubicBezTo>
                  <a:lnTo>
                    <a:pt x="304" y="39057"/>
                  </a:lnTo>
                  <a:cubicBezTo>
                    <a:pt x="330" y="38959"/>
                    <a:pt x="3194" y="29226"/>
                    <a:pt x="11018" y="19636"/>
                  </a:cubicBezTo>
                  <a:cubicBezTo>
                    <a:pt x="15603" y="14007"/>
                    <a:pt x="20983" y="9529"/>
                    <a:pt x="26995" y="6317"/>
                  </a:cubicBezTo>
                  <a:cubicBezTo>
                    <a:pt x="34462" y="2338"/>
                    <a:pt x="42946" y="322"/>
                    <a:pt x="52206" y="322"/>
                  </a:cubicBezTo>
                  <a:lnTo>
                    <a:pt x="52376" y="322"/>
                  </a:lnTo>
                  <a:lnTo>
                    <a:pt x="52376" y="1"/>
                  </a:lnTo>
                  <a:cubicBezTo>
                    <a:pt x="52315" y="1"/>
                    <a:pt x="52254" y="1"/>
                    <a:pt x="5219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36">
              <a:extLst>
                <a:ext uri="{FF2B5EF4-FFF2-40B4-BE49-F238E27FC236}">
                  <a16:creationId xmlns:a16="http://schemas.microsoft.com/office/drawing/2014/main" id="{C27FA68D-9FE0-D501-D0D7-E8233AFD3875}"/>
                </a:ext>
              </a:extLst>
            </p:cNvPr>
            <p:cNvSpPr/>
            <p:nvPr/>
          </p:nvSpPr>
          <p:spPr>
            <a:xfrm>
              <a:off x="3108900" y="2184675"/>
              <a:ext cx="1293575" cy="915375"/>
            </a:xfrm>
            <a:custGeom>
              <a:avLst/>
              <a:gdLst/>
              <a:ahLst/>
              <a:cxnLst/>
              <a:rect l="l" t="t" r="r" b="b"/>
              <a:pathLst>
                <a:path w="51743" h="36615" extrusionOk="0">
                  <a:moveTo>
                    <a:pt x="45785" y="0"/>
                  </a:moveTo>
                  <a:cubicBezTo>
                    <a:pt x="37876" y="0"/>
                    <a:pt x="30758" y="1444"/>
                    <a:pt x="24560" y="4302"/>
                  </a:cubicBezTo>
                  <a:cubicBezTo>
                    <a:pt x="18387" y="7157"/>
                    <a:pt x="13115" y="11412"/>
                    <a:pt x="8886" y="16961"/>
                  </a:cubicBezTo>
                  <a:cubicBezTo>
                    <a:pt x="1696" y="26408"/>
                    <a:pt x="19" y="36462"/>
                    <a:pt x="1" y="36561"/>
                  </a:cubicBezTo>
                  <a:lnTo>
                    <a:pt x="313" y="36614"/>
                  </a:lnTo>
                  <a:cubicBezTo>
                    <a:pt x="322" y="36516"/>
                    <a:pt x="1990" y="26542"/>
                    <a:pt x="9136" y="17157"/>
                  </a:cubicBezTo>
                  <a:cubicBezTo>
                    <a:pt x="13329" y="11644"/>
                    <a:pt x="18565" y="7416"/>
                    <a:pt x="24694" y="4588"/>
                  </a:cubicBezTo>
                  <a:cubicBezTo>
                    <a:pt x="30848" y="1744"/>
                    <a:pt x="37921" y="315"/>
                    <a:pt x="45786" y="315"/>
                  </a:cubicBezTo>
                  <a:cubicBezTo>
                    <a:pt x="47716" y="315"/>
                    <a:pt x="49693" y="401"/>
                    <a:pt x="51716" y="573"/>
                  </a:cubicBezTo>
                  <a:lnTo>
                    <a:pt x="51743" y="261"/>
                  </a:lnTo>
                  <a:cubicBezTo>
                    <a:pt x="49711" y="87"/>
                    <a:pt x="47724" y="0"/>
                    <a:pt x="45785"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p36">
              <a:extLst>
                <a:ext uri="{FF2B5EF4-FFF2-40B4-BE49-F238E27FC236}">
                  <a16:creationId xmlns:a16="http://schemas.microsoft.com/office/drawing/2014/main" id="{2DC7DA95-245B-729E-448F-E984FCE6BAA0}"/>
                </a:ext>
              </a:extLst>
            </p:cNvPr>
            <p:cNvSpPr/>
            <p:nvPr/>
          </p:nvSpPr>
          <p:spPr>
            <a:xfrm>
              <a:off x="3078350" y="2129450"/>
              <a:ext cx="1262125" cy="793275"/>
            </a:xfrm>
            <a:custGeom>
              <a:avLst/>
              <a:gdLst/>
              <a:ahLst/>
              <a:cxnLst/>
              <a:rect l="l" t="t" r="r" b="b"/>
              <a:pathLst>
                <a:path w="50485" h="31731" extrusionOk="0">
                  <a:moveTo>
                    <a:pt x="40826" y="1"/>
                  </a:moveTo>
                  <a:cubicBezTo>
                    <a:pt x="35201" y="1"/>
                    <a:pt x="29980" y="918"/>
                    <a:pt x="25229" y="2747"/>
                  </a:cubicBezTo>
                  <a:cubicBezTo>
                    <a:pt x="19324" y="5013"/>
                    <a:pt x="14131" y="8688"/>
                    <a:pt x="9796" y="13666"/>
                  </a:cubicBezTo>
                  <a:cubicBezTo>
                    <a:pt x="2409" y="22132"/>
                    <a:pt x="18" y="31561"/>
                    <a:pt x="1" y="31660"/>
                  </a:cubicBezTo>
                  <a:lnTo>
                    <a:pt x="304" y="31731"/>
                  </a:lnTo>
                  <a:cubicBezTo>
                    <a:pt x="331" y="31642"/>
                    <a:pt x="2695" y="22284"/>
                    <a:pt x="10028" y="13871"/>
                  </a:cubicBezTo>
                  <a:cubicBezTo>
                    <a:pt x="14337" y="8938"/>
                    <a:pt x="19484" y="5289"/>
                    <a:pt x="25336" y="3041"/>
                  </a:cubicBezTo>
                  <a:cubicBezTo>
                    <a:pt x="30053" y="1225"/>
                    <a:pt x="35233" y="316"/>
                    <a:pt x="40818" y="316"/>
                  </a:cubicBezTo>
                  <a:cubicBezTo>
                    <a:pt x="43905" y="316"/>
                    <a:pt x="47115" y="594"/>
                    <a:pt x="50440" y="1150"/>
                  </a:cubicBezTo>
                  <a:lnTo>
                    <a:pt x="50485" y="837"/>
                  </a:lnTo>
                  <a:cubicBezTo>
                    <a:pt x="47150" y="280"/>
                    <a:pt x="43926" y="1"/>
                    <a:pt x="408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36">
              <a:extLst>
                <a:ext uri="{FF2B5EF4-FFF2-40B4-BE49-F238E27FC236}">
                  <a16:creationId xmlns:a16="http://schemas.microsoft.com/office/drawing/2014/main" id="{D5F4893C-66B3-663C-FF0A-B253CCCB3769}"/>
                </a:ext>
              </a:extLst>
            </p:cNvPr>
            <p:cNvSpPr/>
            <p:nvPr/>
          </p:nvSpPr>
          <p:spPr>
            <a:xfrm>
              <a:off x="3086375" y="2072950"/>
              <a:ext cx="1124525" cy="671150"/>
            </a:xfrm>
            <a:custGeom>
              <a:avLst/>
              <a:gdLst/>
              <a:ahLst/>
              <a:cxnLst/>
              <a:rect l="l" t="t" r="r" b="b"/>
              <a:pathLst>
                <a:path w="44981" h="26846" extrusionOk="0">
                  <a:moveTo>
                    <a:pt x="36525" y="1"/>
                  </a:moveTo>
                  <a:cubicBezTo>
                    <a:pt x="31184" y="1"/>
                    <a:pt x="26278" y="810"/>
                    <a:pt x="21875" y="2419"/>
                  </a:cubicBezTo>
                  <a:cubicBezTo>
                    <a:pt x="16558" y="4364"/>
                    <a:pt x="11955" y="7469"/>
                    <a:pt x="8190" y="11662"/>
                  </a:cubicBezTo>
                  <a:cubicBezTo>
                    <a:pt x="1785" y="18798"/>
                    <a:pt x="19" y="26702"/>
                    <a:pt x="1" y="26783"/>
                  </a:cubicBezTo>
                  <a:lnTo>
                    <a:pt x="304" y="26845"/>
                  </a:lnTo>
                  <a:cubicBezTo>
                    <a:pt x="322" y="26765"/>
                    <a:pt x="2070" y="18941"/>
                    <a:pt x="8422" y="11876"/>
                  </a:cubicBezTo>
                  <a:cubicBezTo>
                    <a:pt x="12151" y="7719"/>
                    <a:pt x="16710" y="4641"/>
                    <a:pt x="21982" y="2714"/>
                  </a:cubicBezTo>
                  <a:cubicBezTo>
                    <a:pt x="26352" y="1117"/>
                    <a:pt x="31220" y="316"/>
                    <a:pt x="36521" y="316"/>
                  </a:cubicBezTo>
                  <a:cubicBezTo>
                    <a:pt x="39217" y="316"/>
                    <a:pt x="42025" y="524"/>
                    <a:pt x="44936" y="939"/>
                  </a:cubicBezTo>
                  <a:lnTo>
                    <a:pt x="44981" y="626"/>
                  </a:lnTo>
                  <a:cubicBezTo>
                    <a:pt x="42056" y="209"/>
                    <a:pt x="39235" y="1"/>
                    <a:pt x="3652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5;p36">
              <a:extLst>
                <a:ext uri="{FF2B5EF4-FFF2-40B4-BE49-F238E27FC236}">
                  <a16:creationId xmlns:a16="http://schemas.microsoft.com/office/drawing/2014/main" id="{587CC0B0-30ED-76E2-84AA-4F4A47AEF69C}"/>
                </a:ext>
              </a:extLst>
            </p:cNvPr>
            <p:cNvSpPr/>
            <p:nvPr/>
          </p:nvSpPr>
          <p:spPr>
            <a:xfrm>
              <a:off x="3500100" y="2137650"/>
              <a:ext cx="942300" cy="1380350"/>
            </a:xfrm>
            <a:custGeom>
              <a:avLst/>
              <a:gdLst/>
              <a:ahLst/>
              <a:cxnLst/>
              <a:rect l="l" t="t" r="r" b="b"/>
              <a:pathLst>
                <a:path w="37692" h="55214" extrusionOk="0">
                  <a:moveTo>
                    <a:pt x="205" y="1"/>
                  </a:moveTo>
                  <a:lnTo>
                    <a:pt x="0" y="233"/>
                  </a:lnTo>
                  <a:cubicBezTo>
                    <a:pt x="8555" y="7905"/>
                    <a:pt x="37139" y="54740"/>
                    <a:pt x="37424" y="55213"/>
                  </a:cubicBezTo>
                  <a:lnTo>
                    <a:pt x="37692" y="55052"/>
                  </a:lnTo>
                  <a:cubicBezTo>
                    <a:pt x="37406" y="54580"/>
                    <a:pt x="8796" y="7700"/>
                    <a:pt x="20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36">
              <a:extLst>
                <a:ext uri="{FF2B5EF4-FFF2-40B4-BE49-F238E27FC236}">
                  <a16:creationId xmlns:a16="http://schemas.microsoft.com/office/drawing/2014/main" id="{F4C80AD7-792F-2512-A3ED-1EFED7259E5F}"/>
                </a:ext>
              </a:extLst>
            </p:cNvPr>
            <p:cNvSpPr/>
            <p:nvPr/>
          </p:nvSpPr>
          <p:spPr>
            <a:xfrm>
              <a:off x="3591975" y="2090375"/>
              <a:ext cx="888575" cy="1399500"/>
            </a:xfrm>
            <a:custGeom>
              <a:avLst/>
              <a:gdLst/>
              <a:ahLst/>
              <a:cxnLst/>
              <a:rect l="l" t="t" r="r" b="b"/>
              <a:pathLst>
                <a:path w="35543" h="55980" extrusionOk="0">
                  <a:moveTo>
                    <a:pt x="35195" y="55771"/>
                  </a:moveTo>
                  <a:cubicBezTo>
                    <a:pt x="35194" y="55772"/>
                    <a:pt x="35194" y="55774"/>
                    <a:pt x="35194" y="55775"/>
                  </a:cubicBezTo>
                  <a:cubicBezTo>
                    <a:pt x="35194" y="55774"/>
                    <a:pt x="35195" y="55772"/>
                    <a:pt x="35195" y="55771"/>
                  </a:cubicBezTo>
                  <a:close/>
                  <a:moveTo>
                    <a:pt x="161" y="1"/>
                  </a:moveTo>
                  <a:lnTo>
                    <a:pt x="1" y="268"/>
                  </a:lnTo>
                  <a:cubicBezTo>
                    <a:pt x="11794" y="7468"/>
                    <a:pt x="20733" y="21866"/>
                    <a:pt x="26157" y="32678"/>
                  </a:cubicBezTo>
                  <a:cubicBezTo>
                    <a:pt x="32388" y="45096"/>
                    <a:pt x="35288" y="55159"/>
                    <a:pt x="35195" y="55771"/>
                  </a:cubicBezTo>
                  <a:lnTo>
                    <a:pt x="35195" y="55771"/>
                  </a:lnTo>
                  <a:cubicBezTo>
                    <a:pt x="35198" y="55758"/>
                    <a:pt x="35216" y="55727"/>
                    <a:pt x="35248" y="55703"/>
                  </a:cubicBezTo>
                  <a:lnTo>
                    <a:pt x="35399" y="55980"/>
                  </a:lnTo>
                  <a:cubicBezTo>
                    <a:pt x="35506" y="55926"/>
                    <a:pt x="35506" y="55810"/>
                    <a:pt x="35506" y="55766"/>
                  </a:cubicBezTo>
                  <a:cubicBezTo>
                    <a:pt x="35542" y="54562"/>
                    <a:pt x="32224" y="43990"/>
                    <a:pt x="26282" y="32223"/>
                  </a:cubicBezTo>
                  <a:cubicBezTo>
                    <a:pt x="20867" y="21491"/>
                    <a:pt x="11937" y="7191"/>
                    <a:pt x="16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36">
              <a:extLst>
                <a:ext uri="{FF2B5EF4-FFF2-40B4-BE49-F238E27FC236}">
                  <a16:creationId xmlns:a16="http://schemas.microsoft.com/office/drawing/2014/main" id="{D257B46A-1CC4-88CA-6C56-2C8DCD229F75}"/>
                </a:ext>
              </a:extLst>
            </p:cNvPr>
            <p:cNvSpPr/>
            <p:nvPr/>
          </p:nvSpPr>
          <p:spPr>
            <a:xfrm>
              <a:off x="3701925" y="2050675"/>
              <a:ext cx="824125" cy="1395275"/>
            </a:xfrm>
            <a:custGeom>
              <a:avLst/>
              <a:gdLst/>
              <a:ahLst/>
              <a:cxnLst/>
              <a:rect l="l" t="t" r="r" b="b"/>
              <a:pathLst>
                <a:path w="32965" h="55811" extrusionOk="0">
                  <a:moveTo>
                    <a:pt x="126" y="1"/>
                  </a:moveTo>
                  <a:lnTo>
                    <a:pt x="1" y="295"/>
                  </a:lnTo>
                  <a:cubicBezTo>
                    <a:pt x="7575" y="3310"/>
                    <a:pt x="13998" y="8101"/>
                    <a:pt x="19083" y="14542"/>
                  </a:cubicBezTo>
                  <a:cubicBezTo>
                    <a:pt x="23160" y="19689"/>
                    <a:pt x="26398" y="25898"/>
                    <a:pt x="28709" y="33000"/>
                  </a:cubicBezTo>
                  <a:cubicBezTo>
                    <a:pt x="32643" y="45088"/>
                    <a:pt x="32518" y="55704"/>
                    <a:pt x="32518" y="55811"/>
                  </a:cubicBezTo>
                  <a:lnTo>
                    <a:pt x="32830" y="55811"/>
                  </a:lnTo>
                  <a:cubicBezTo>
                    <a:pt x="32830" y="55712"/>
                    <a:pt x="32964" y="45052"/>
                    <a:pt x="29012" y="32910"/>
                  </a:cubicBezTo>
                  <a:cubicBezTo>
                    <a:pt x="26693" y="25774"/>
                    <a:pt x="23436" y="19529"/>
                    <a:pt x="19342" y="14346"/>
                  </a:cubicBezTo>
                  <a:cubicBezTo>
                    <a:pt x="14212" y="7869"/>
                    <a:pt x="7744" y="3043"/>
                    <a:pt x="1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8;p36">
              <a:extLst>
                <a:ext uri="{FF2B5EF4-FFF2-40B4-BE49-F238E27FC236}">
                  <a16:creationId xmlns:a16="http://schemas.microsoft.com/office/drawing/2014/main" id="{475C3B29-C9F8-55BB-6F9E-9169E770F0DD}"/>
                </a:ext>
              </a:extLst>
            </p:cNvPr>
            <p:cNvSpPr/>
            <p:nvPr/>
          </p:nvSpPr>
          <p:spPr>
            <a:xfrm>
              <a:off x="3846225" y="2023700"/>
              <a:ext cx="786200" cy="1367825"/>
            </a:xfrm>
            <a:custGeom>
              <a:avLst/>
              <a:gdLst/>
              <a:ahLst/>
              <a:cxnLst/>
              <a:rect l="l" t="t" r="r" b="b"/>
              <a:pathLst>
                <a:path w="31448" h="54713" extrusionOk="0">
                  <a:moveTo>
                    <a:pt x="126" y="0"/>
                  </a:moveTo>
                  <a:lnTo>
                    <a:pt x="1" y="286"/>
                  </a:lnTo>
                  <a:cubicBezTo>
                    <a:pt x="8743" y="4193"/>
                    <a:pt x="15693" y="9492"/>
                    <a:pt x="20653" y="16014"/>
                  </a:cubicBezTo>
                  <a:cubicBezTo>
                    <a:pt x="24632" y="21232"/>
                    <a:pt x="27353" y="27236"/>
                    <a:pt x="28744" y="33882"/>
                  </a:cubicBezTo>
                  <a:cubicBezTo>
                    <a:pt x="31126" y="45194"/>
                    <a:pt x="28789" y="54543"/>
                    <a:pt x="28771" y="54633"/>
                  </a:cubicBezTo>
                  <a:lnTo>
                    <a:pt x="29074" y="54713"/>
                  </a:lnTo>
                  <a:cubicBezTo>
                    <a:pt x="29101" y="54624"/>
                    <a:pt x="31447" y="45212"/>
                    <a:pt x="29057" y="33829"/>
                  </a:cubicBezTo>
                  <a:cubicBezTo>
                    <a:pt x="27656" y="27138"/>
                    <a:pt x="24917" y="21081"/>
                    <a:pt x="20912" y="15826"/>
                  </a:cubicBezTo>
                  <a:cubicBezTo>
                    <a:pt x="15916" y="9260"/>
                    <a:pt x="8922" y="3935"/>
                    <a:pt x="12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36">
              <a:extLst>
                <a:ext uri="{FF2B5EF4-FFF2-40B4-BE49-F238E27FC236}">
                  <a16:creationId xmlns:a16="http://schemas.microsoft.com/office/drawing/2014/main" id="{63CFFD9C-806D-D29A-FCCA-7A64F288A823}"/>
                </a:ext>
              </a:extLst>
            </p:cNvPr>
            <p:cNvSpPr/>
            <p:nvPr/>
          </p:nvSpPr>
          <p:spPr>
            <a:xfrm>
              <a:off x="4004800" y="2023025"/>
              <a:ext cx="719500" cy="1206825"/>
            </a:xfrm>
            <a:custGeom>
              <a:avLst/>
              <a:gdLst/>
              <a:ahLst/>
              <a:cxnLst/>
              <a:rect l="l" t="t" r="r" b="b"/>
              <a:pathLst>
                <a:path w="28780" h="48273" extrusionOk="0">
                  <a:moveTo>
                    <a:pt x="134" y="1"/>
                  </a:moveTo>
                  <a:lnTo>
                    <a:pt x="1" y="286"/>
                  </a:lnTo>
                  <a:cubicBezTo>
                    <a:pt x="8217" y="3908"/>
                    <a:pt x="14685" y="8681"/>
                    <a:pt x="19243" y="14470"/>
                  </a:cubicBezTo>
                  <a:cubicBezTo>
                    <a:pt x="22892" y="19100"/>
                    <a:pt x="25327" y="24382"/>
                    <a:pt x="26487" y="30180"/>
                  </a:cubicBezTo>
                  <a:cubicBezTo>
                    <a:pt x="28459" y="40056"/>
                    <a:pt x="26014" y="48094"/>
                    <a:pt x="25988" y="48174"/>
                  </a:cubicBezTo>
                  <a:lnTo>
                    <a:pt x="26282" y="48272"/>
                  </a:lnTo>
                  <a:cubicBezTo>
                    <a:pt x="26309" y="48183"/>
                    <a:pt x="28780" y="40083"/>
                    <a:pt x="26799" y="30127"/>
                  </a:cubicBezTo>
                  <a:cubicBezTo>
                    <a:pt x="25631" y="24284"/>
                    <a:pt x="23168" y="18949"/>
                    <a:pt x="19493" y="14283"/>
                  </a:cubicBezTo>
                  <a:cubicBezTo>
                    <a:pt x="14908" y="8449"/>
                    <a:pt x="8395" y="3649"/>
                    <a:pt x="13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0;p36">
              <a:extLst>
                <a:ext uri="{FF2B5EF4-FFF2-40B4-BE49-F238E27FC236}">
                  <a16:creationId xmlns:a16="http://schemas.microsoft.com/office/drawing/2014/main" id="{F926E447-3147-BCD1-3401-6DD8045A341E}"/>
                </a:ext>
              </a:extLst>
            </p:cNvPr>
            <p:cNvSpPr/>
            <p:nvPr/>
          </p:nvSpPr>
          <p:spPr>
            <a:xfrm>
              <a:off x="3457050" y="2166425"/>
              <a:ext cx="948550" cy="1381000"/>
            </a:xfrm>
            <a:custGeom>
              <a:avLst/>
              <a:gdLst/>
              <a:ahLst/>
              <a:cxnLst/>
              <a:rect l="l" t="t" r="r" b="b"/>
              <a:pathLst>
                <a:path w="37942" h="55240" extrusionOk="0">
                  <a:moveTo>
                    <a:pt x="304" y="1"/>
                  </a:moveTo>
                  <a:lnTo>
                    <a:pt x="0" y="81"/>
                  </a:lnTo>
                  <a:cubicBezTo>
                    <a:pt x="7904" y="30377"/>
                    <a:pt x="26558" y="47291"/>
                    <a:pt x="36969" y="54678"/>
                  </a:cubicBezTo>
                  <a:cubicBezTo>
                    <a:pt x="37308" y="54918"/>
                    <a:pt x="37594" y="55124"/>
                    <a:pt x="37638" y="55168"/>
                  </a:cubicBezTo>
                  <a:lnTo>
                    <a:pt x="37763" y="55088"/>
                  </a:lnTo>
                  <a:lnTo>
                    <a:pt x="37808" y="55240"/>
                  </a:lnTo>
                  <a:lnTo>
                    <a:pt x="37924" y="55106"/>
                  </a:lnTo>
                  <a:cubicBezTo>
                    <a:pt x="37942" y="54981"/>
                    <a:pt x="37942" y="54981"/>
                    <a:pt x="37157" y="54419"/>
                  </a:cubicBezTo>
                  <a:cubicBezTo>
                    <a:pt x="26773" y="47059"/>
                    <a:pt x="8190" y="30198"/>
                    <a:pt x="3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1;p36">
              <a:extLst>
                <a:ext uri="{FF2B5EF4-FFF2-40B4-BE49-F238E27FC236}">
                  <a16:creationId xmlns:a16="http://schemas.microsoft.com/office/drawing/2014/main" id="{0B905A5F-0529-EECD-9AA2-FA8E7A7B30AA}"/>
                </a:ext>
              </a:extLst>
            </p:cNvPr>
            <p:cNvSpPr/>
            <p:nvPr/>
          </p:nvSpPr>
          <p:spPr>
            <a:xfrm>
              <a:off x="3396600" y="2211925"/>
              <a:ext cx="940300" cy="1376100"/>
            </a:xfrm>
            <a:custGeom>
              <a:avLst/>
              <a:gdLst/>
              <a:ahLst/>
              <a:cxnLst/>
              <a:rect l="l" t="t" r="r" b="b"/>
              <a:pathLst>
                <a:path w="37612" h="55044" extrusionOk="0">
                  <a:moveTo>
                    <a:pt x="313" y="1"/>
                  </a:moveTo>
                  <a:lnTo>
                    <a:pt x="1" y="36"/>
                  </a:lnTo>
                  <a:cubicBezTo>
                    <a:pt x="2499" y="19984"/>
                    <a:pt x="12553" y="33874"/>
                    <a:pt x="20546" y="42019"/>
                  </a:cubicBezTo>
                  <a:cubicBezTo>
                    <a:pt x="29208" y="50841"/>
                    <a:pt x="37389" y="54999"/>
                    <a:pt x="37478" y="55043"/>
                  </a:cubicBezTo>
                  <a:lnTo>
                    <a:pt x="37612" y="54758"/>
                  </a:lnTo>
                  <a:cubicBezTo>
                    <a:pt x="37532" y="54713"/>
                    <a:pt x="29396" y="50583"/>
                    <a:pt x="20769" y="41796"/>
                  </a:cubicBezTo>
                  <a:cubicBezTo>
                    <a:pt x="12811" y="33686"/>
                    <a:pt x="2793" y="19859"/>
                    <a:pt x="31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2;p36">
              <a:extLst>
                <a:ext uri="{FF2B5EF4-FFF2-40B4-BE49-F238E27FC236}">
                  <a16:creationId xmlns:a16="http://schemas.microsoft.com/office/drawing/2014/main" id="{E74B17B0-65EB-4034-8F7D-87EC5FF5DCC3}"/>
                </a:ext>
              </a:extLst>
            </p:cNvPr>
            <p:cNvSpPr/>
            <p:nvPr/>
          </p:nvSpPr>
          <p:spPr>
            <a:xfrm>
              <a:off x="3316550" y="2270575"/>
              <a:ext cx="904400" cy="1370750"/>
            </a:xfrm>
            <a:custGeom>
              <a:avLst/>
              <a:gdLst/>
              <a:ahLst/>
              <a:cxnLst/>
              <a:rect l="l" t="t" r="r" b="b"/>
              <a:pathLst>
                <a:path w="36176" h="54830" extrusionOk="0">
                  <a:moveTo>
                    <a:pt x="643" y="1"/>
                  </a:moveTo>
                  <a:cubicBezTo>
                    <a:pt x="0" y="9359"/>
                    <a:pt x="1454" y="18066"/>
                    <a:pt x="4987" y="25881"/>
                  </a:cubicBezTo>
                  <a:cubicBezTo>
                    <a:pt x="7806" y="32125"/>
                    <a:pt x="11954" y="37826"/>
                    <a:pt x="17298" y="42804"/>
                  </a:cubicBezTo>
                  <a:cubicBezTo>
                    <a:pt x="26398" y="51279"/>
                    <a:pt x="35970" y="54794"/>
                    <a:pt x="36068" y="54829"/>
                  </a:cubicBezTo>
                  <a:lnTo>
                    <a:pt x="36175" y="54535"/>
                  </a:lnTo>
                  <a:cubicBezTo>
                    <a:pt x="36077" y="54499"/>
                    <a:pt x="26567" y="51011"/>
                    <a:pt x="17512" y="42572"/>
                  </a:cubicBezTo>
                  <a:cubicBezTo>
                    <a:pt x="12195" y="37621"/>
                    <a:pt x="8074" y="31965"/>
                    <a:pt x="5273" y="25747"/>
                  </a:cubicBezTo>
                  <a:cubicBezTo>
                    <a:pt x="1767" y="17986"/>
                    <a:pt x="312" y="9332"/>
                    <a:pt x="955" y="28"/>
                  </a:cubicBezTo>
                  <a:lnTo>
                    <a:pt x="643"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3;p36">
              <a:extLst>
                <a:ext uri="{FF2B5EF4-FFF2-40B4-BE49-F238E27FC236}">
                  <a16:creationId xmlns:a16="http://schemas.microsoft.com/office/drawing/2014/main" id="{69033701-FEA7-EE4D-DB27-066D849D6675}"/>
                </a:ext>
              </a:extLst>
            </p:cNvPr>
            <p:cNvSpPr/>
            <p:nvPr/>
          </p:nvSpPr>
          <p:spPr>
            <a:xfrm>
              <a:off x="3244950" y="2324100"/>
              <a:ext cx="861125" cy="1350675"/>
            </a:xfrm>
            <a:custGeom>
              <a:avLst/>
              <a:gdLst/>
              <a:ahLst/>
              <a:cxnLst/>
              <a:rect l="l" t="t" r="r" b="b"/>
              <a:pathLst>
                <a:path w="34445" h="54027" extrusionOk="0">
                  <a:moveTo>
                    <a:pt x="1562" y="1"/>
                  </a:moveTo>
                  <a:cubicBezTo>
                    <a:pt x="1" y="10251"/>
                    <a:pt x="759" y="19467"/>
                    <a:pt x="3801" y="27397"/>
                  </a:cubicBezTo>
                  <a:cubicBezTo>
                    <a:pt x="6245" y="33740"/>
                    <a:pt x="10144" y="39289"/>
                    <a:pt x="15407" y="43865"/>
                  </a:cubicBezTo>
                  <a:cubicBezTo>
                    <a:pt x="24355" y="51662"/>
                    <a:pt x="34275" y="54009"/>
                    <a:pt x="34382" y="54026"/>
                  </a:cubicBezTo>
                  <a:lnTo>
                    <a:pt x="34445" y="53723"/>
                  </a:lnTo>
                  <a:cubicBezTo>
                    <a:pt x="34347" y="53696"/>
                    <a:pt x="24507" y="51377"/>
                    <a:pt x="15612" y="43634"/>
                  </a:cubicBezTo>
                  <a:cubicBezTo>
                    <a:pt x="10394" y="39084"/>
                    <a:pt x="6522" y="33580"/>
                    <a:pt x="4095" y="27281"/>
                  </a:cubicBezTo>
                  <a:cubicBezTo>
                    <a:pt x="1071" y="19404"/>
                    <a:pt x="322" y="10242"/>
                    <a:pt x="1865" y="46"/>
                  </a:cubicBezTo>
                  <a:lnTo>
                    <a:pt x="156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4;p36">
              <a:extLst>
                <a:ext uri="{FF2B5EF4-FFF2-40B4-BE49-F238E27FC236}">
                  <a16:creationId xmlns:a16="http://schemas.microsoft.com/office/drawing/2014/main" id="{F54C38E0-D82C-AB68-9B35-3CBAE2DD3C6E}"/>
                </a:ext>
              </a:extLst>
            </p:cNvPr>
            <p:cNvSpPr/>
            <p:nvPr/>
          </p:nvSpPr>
          <p:spPr>
            <a:xfrm>
              <a:off x="3184500" y="2383225"/>
              <a:ext cx="742925" cy="1310275"/>
            </a:xfrm>
            <a:custGeom>
              <a:avLst/>
              <a:gdLst/>
              <a:ahLst/>
              <a:cxnLst/>
              <a:rect l="l" t="t" r="r" b="b"/>
              <a:pathLst>
                <a:path w="29717" h="52411" extrusionOk="0">
                  <a:moveTo>
                    <a:pt x="2187" y="0"/>
                  </a:moveTo>
                  <a:lnTo>
                    <a:pt x="2187" y="0"/>
                  </a:lnTo>
                  <a:cubicBezTo>
                    <a:pt x="1" y="9269"/>
                    <a:pt x="81" y="17797"/>
                    <a:pt x="2427" y="25336"/>
                  </a:cubicBezTo>
                  <a:cubicBezTo>
                    <a:pt x="4310" y="31375"/>
                    <a:pt x="7628" y="36799"/>
                    <a:pt x="12312" y="41456"/>
                  </a:cubicBezTo>
                  <a:cubicBezTo>
                    <a:pt x="20270" y="49387"/>
                    <a:pt x="29521" y="52384"/>
                    <a:pt x="29619" y="52411"/>
                  </a:cubicBezTo>
                  <a:lnTo>
                    <a:pt x="29717" y="52116"/>
                  </a:lnTo>
                  <a:cubicBezTo>
                    <a:pt x="29619" y="52090"/>
                    <a:pt x="20439" y="49110"/>
                    <a:pt x="12526" y="41233"/>
                  </a:cubicBezTo>
                  <a:cubicBezTo>
                    <a:pt x="7887" y="36612"/>
                    <a:pt x="4586" y="31232"/>
                    <a:pt x="2731" y="25246"/>
                  </a:cubicBezTo>
                  <a:cubicBezTo>
                    <a:pt x="402" y="17753"/>
                    <a:pt x="322" y="9287"/>
                    <a:pt x="2490" y="71"/>
                  </a:cubicBezTo>
                  <a:lnTo>
                    <a:pt x="2187"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p36">
              <a:extLst>
                <a:ext uri="{FF2B5EF4-FFF2-40B4-BE49-F238E27FC236}">
                  <a16:creationId xmlns:a16="http://schemas.microsoft.com/office/drawing/2014/main" id="{2A0E5146-DC16-1349-F2C3-8033A75D51EE}"/>
                </a:ext>
              </a:extLst>
            </p:cNvPr>
            <p:cNvSpPr/>
            <p:nvPr/>
          </p:nvSpPr>
          <p:spPr>
            <a:xfrm>
              <a:off x="3123850" y="2508550"/>
              <a:ext cx="625600" cy="1165325"/>
            </a:xfrm>
            <a:custGeom>
              <a:avLst/>
              <a:gdLst/>
              <a:ahLst/>
              <a:cxnLst/>
              <a:rect l="l" t="t" r="r" b="b"/>
              <a:pathLst>
                <a:path w="25024" h="46613" extrusionOk="0">
                  <a:moveTo>
                    <a:pt x="1811" y="1"/>
                  </a:moveTo>
                  <a:cubicBezTo>
                    <a:pt x="0" y="8592"/>
                    <a:pt x="90" y="16388"/>
                    <a:pt x="2070" y="23177"/>
                  </a:cubicBezTo>
                  <a:cubicBezTo>
                    <a:pt x="3667" y="28610"/>
                    <a:pt x="6459" y="33410"/>
                    <a:pt x="10393" y="37442"/>
                  </a:cubicBezTo>
                  <a:cubicBezTo>
                    <a:pt x="17093" y="44302"/>
                    <a:pt x="24863" y="46586"/>
                    <a:pt x="24944" y="46613"/>
                  </a:cubicBezTo>
                  <a:lnTo>
                    <a:pt x="25024" y="46309"/>
                  </a:lnTo>
                  <a:cubicBezTo>
                    <a:pt x="24953" y="46283"/>
                    <a:pt x="17263" y="44026"/>
                    <a:pt x="10625" y="37219"/>
                  </a:cubicBezTo>
                  <a:cubicBezTo>
                    <a:pt x="6727" y="33231"/>
                    <a:pt x="3952" y="28476"/>
                    <a:pt x="2373" y="23088"/>
                  </a:cubicBezTo>
                  <a:cubicBezTo>
                    <a:pt x="402" y="16353"/>
                    <a:pt x="322" y="8609"/>
                    <a:pt x="2115" y="63"/>
                  </a:cubicBezTo>
                  <a:lnTo>
                    <a:pt x="181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p36">
              <a:extLst>
                <a:ext uri="{FF2B5EF4-FFF2-40B4-BE49-F238E27FC236}">
                  <a16:creationId xmlns:a16="http://schemas.microsoft.com/office/drawing/2014/main" id="{0A2ED0CB-8E4F-ABBE-237C-A7058AA1DA34}"/>
                </a:ext>
              </a:extLst>
            </p:cNvPr>
            <p:cNvSpPr/>
            <p:nvPr/>
          </p:nvSpPr>
          <p:spPr>
            <a:xfrm>
              <a:off x="3200700" y="2611675"/>
              <a:ext cx="23250" cy="26050"/>
            </a:xfrm>
            <a:custGeom>
              <a:avLst/>
              <a:gdLst/>
              <a:ahLst/>
              <a:cxnLst/>
              <a:rect l="l" t="t" r="r" b="b"/>
              <a:pathLst>
                <a:path w="930" h="1042" extrusionOk="0">
                  <a:moveTo>
                    <a:pt x="514" y="0"/>
                  </a:moveTo>
                  <a:cubicBezTo>
                    <a:pt x="465" y="0"/>
                    <a:pt x="411" y="13"/>
                    <a:pt x="352" y="42"/>
                  </a:cubicBezTo>
                  <a:cubicBezTo>
                    <a:pt x="1" y="214"/>
                    <a:pt x="251" y="1042"/>
                    <a:pt x="528" y="1042"/>
                  </a:cubicBezTo>
                  <a:cubicBezTo>
                    <a:pt x="568" y="1042"/>
                    <a:pt x="608" y="1025"/>
                    <a:pt x="646" y="987"/>
                  </a:cubicBezTo>
                  <a:cubicBezTo>
                    <a:pt x="930" y="712"/>
                    <a:pt x="873" y="0"/>
                    <a:pt x="514"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6">
              <a:extLst>
                <a:ext uri="{FF2B5EF4-FFF2-40B4-BE49-F238E27FC236}">
                  <a16:creationId xmlns:a16="http://schemas.microsoft.com/office/drawing/2014/main" id="{42D7C815-31D8-0BCA-3326-FA87ECEDAF29}"/>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6">
              <a:extLst>
                <a:ext uri="{FF2B5EF4-FFF2-40B4-BE49-F238E27FC236}">
                  <a16:creationId xmlns:a16="http://schemas.microsoft.com/office/drawing/2014/main" id="{761A6987-6013-2869-2820-A29DE97EBE28}"/>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2"/>
                    <a:pt x="7189" y="25344"/>
                    <a:pt x="7177" y="25344"/>
                  </a:cubicBezTo>
                  <a:cubicBezTo>
                    <a:pt x="6677" y="25344"/>
                    <a:pt x="9338"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88"/>
                    <a:pt x="30341" y="7426"/>
                    <a:pt x="30113" y="7426"/>
                  </a:cubicBezTo>
                  <a:cubicBezTo>
                    <a:pt x="30088" y="7426"/>
                    <a:pt x="30063" y="7432"/>
                    <a:pt x="30038" y="7443"/>
                  </a:cubicBezTo>
                  <a:cubicBezTo>
                    <a:pt x="30016" y="7454"/>
                    <a:pt x="29996" y="7459"/>
                    <a:pt x="29978" y="7459"/>
                  </a:cubicBezTo>
                  <a:cubicBezTo>
                    <a:pt x="29791" y="7459"/>
                    <a:pt x="29814" y="6895"/>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9" y="4327"/>
                    <a:pt x="35439" y="4296"/>
                    <a:pt x="35589" y="4296"/>
                  </a:cubicBezTo>
                  <a:cubicBezTo>
                    <a:pt x="35876" y="4296"/>
                    <a:pt x="36059" y="4408"/>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9" y="744"/>
                    <a:pt x="49382" y="748"/>
                    <a:pt x="49269" y="748"/>
                  </a:cubicBezTo>
                  <a:cubicBezTo>
                    <a:pt x="48344" y="748"/>
                    <a:pt x="46357" y="465"/>
                    <a:pt x="45358" y="465"/>
                  </a:cubicBezTo>
                  <a:cubicBezTo>
                    <a:pt x="45103" y="465"/>
                    <a:pt x="44912" y="483"/>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6">
              <a:extLst>
                <a:ext uri="{FF2B5EF4-FFF2-40B4-BE49-F238E27FC236}">
                  <a16:creationId xmlns:a16="http://schemas.microsoft.com/office/drawing/2014/main" id="{6562E138-E5BE-35BB-DAFE-86B0413CF05A}"/>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0;p36">
              <a:extLst>
                <a:ext uri="{FF2B5EF4-FFF2-40B4-BE49-F238E27FC236}">
                  <a16:creationId xmlns:a16="http://schemas.microsoft.com/office/drawing/2014/main" id="{28DA4E03-CC05-1DF0-48D9-7475AA72EAB2}"/>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1;p36">
              <a:extLst>
                <a:ext uri="{FF2B5EF4-FFF2-40B4-BE49-F238E27FC236}">
                  <a16:creationId xmlns:a16="http://schemas.microsoft.com/office/drawing/2014/main" id="{E0BA0C95-E7B3-A131-A597-5F3C2636566D}"/>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2;p36">
              <a:extLst>
                <a:ext uri="{FF2B5EF4-FFF2-40B4-BE49-F238E27FC236}">
                  <a16:creationId xmlns:a16="http://schemas.microsoft.com/office/drawing/2014/main" id="{EA752BF4-6D16-AD3B-A610-B8B5637BFA39}"/>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292"/>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3;p36">
              <a:extLst>
                <a:ext uri="{FF2B5EF4-FFF2-40B4-BE49-F238E27FC236}">
                  <a16:creationId xmlns:a16="http://schemas.microsoft.com/office/drawing/2014/main" id="{D8E8A425-9D8D-5C9E-1A0B-47DE1D853EFE}"/>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4;p36">
              <a:extLst>
                <a:ext uri="{FF2B5EF4-FFF2-40B4-BE49-F238E27FC236}">
                  <a16:creationId xmlns:a16="http://schemas.microsoft.com/office/drawing/2014/main" id="{08B5077E-E28B-D8C9-0D92-AE19C9FAC451}"/>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p36">
              <a:extLst>
                <a:ext uri="{FF2B5EF4-FFF2-40B4-BE49-F238E27FC236}">
                  <a16:creationId xmlns:a16="http://schemas.microsoft.com/office/drawing/2014/main" id="{3472A6E4-F74A-2286-0353-2CACD2C18531}"/>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6;p36">
              <a:extLst>
                <a:ext uri="{FF2B5EF4-FFF2-40B4-BE49-F238E27FC236}">
                  <a16:creationId xmlns:a16="http://schemas.microsoft.com/office/drawing/2014/main" id="{BB3F1370-CE24-3636-365E-97C984E0E649}"/>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7;p36">
              <a:extLst>
                <a:ext uri="{FF2B5EF4-FFF2-40B4-BE49-F238E27FC236}">
                  <a16:creationId xmlns:a16="http://schemas.microsoft.com/office/drawing/2014/main" id="{098447AD-4BAD-159F-FC28-88DD74521B0F}"/>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8;p36">
              <a:extLst>
                <a:ext uri="{FF2B5EF4-FFF2-40B4-BE49-F238E27FC236}">
                  <a16:creationId xmlns:a16="http://schemas.microsoft.com/office/drawing/2014/main" id="{88C575FC-1FC2-B180-AE29-3B341B8EA8C8}"/>
                </a:ext>
              </a:extLst>
            </p:cNvPr>
            <p:cNvSpPr/>
            <p:nvPr/>
          </p:nvSpPr>
          <p:spPr>
            <a:xfrm>
              <a:off x="4147750" y="2553825"/>
              <a:ext cx="14075" cy="5050"/>
            </a:xfrm>
            <a:custGeom>
              <a:avLst/>
              <a:gdLst/>
              <a:ahLst/>
              <a:cxnLst/>
              <a:rect l="l" t="t" r="r" b="b"/>
              <a:pathLst>
                <a:path w="563" h="202" extrusionOk="0">
                  <a:moveTo>
                    <a:pt x="1" y="1"/>
                  </a:moveTo>
                  <a:lnTo>
                    <a:pt x="1" y="1"/>
                  </a:lnTo>
                  <a:cubicBezTo>
                    <a:pt x="88" y="175"/>
                    <a:pt x="329" y="202"/>
                    <a:pt x="465" y="202"/>
                  </a:cubicBezTo>
                  <a:cubicBezTo>
                    <a:pt x="524" y="202"/>
                    <a:pt x="563" y="197"/>
                    <a:pt x="563" y="197"/>
                  </a:cubicBezTo>
                  <a:cubicBezTo>
                    <a:pt x="563" y="197"/>
                    <a:pt x="376" y="134"/>
                    <a:pt x="188" y="63"/>
                  </a:cubicBez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9;p36">
              <a:extLst>
                <a:ext uri="{FF2B5EF4-FFF2-40B4-BE49-F238E27FC236}">
                  <a16:creationId xmlns:a16="http://schemas.microsoft.com/office/drawing/2014/main" id="{B6A0C374-20F1-EF30-D493-F62FC00CAEDD}"/>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0;p36">
              <a:extLst>
                <a:ext uri="{FF2B5EF4-FFF2-40B4-BE49-F238E27FC236}">
                  <a16:creationId xmlns:a16="http://schemas.microsoft.com/office/drawing/2014/main" id="{7C91533C-6013-6DFF-C77F-E80BC38F419D}"/>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1;p36">
              <a:extLst>
                <a:ext uri="{FF2B5EF4-FFF2-40B4-BE49-F238E27FC236}">
                  <a16:creationId xmlns:a16="http://schemas.microsoft.com/office/drawing/2014/main" id="{8A271FEA-AFDC-7197-A2A9-E1D91A2175C9}"/>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2;p36">
              <a:extLst>
                <a:ext uri="{FF2B5EF4-FFF2-40B4-BE49-F238E27FC236}">
                  <a16:creationId xmlns:a16="http://schemas.microsoft.com/office/drawing/2014/main" id="{09668B35-0332-8922-2FCB-63DFB6D2C91E}"/>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3;p36">
              <a:extLst>
                <a:ext uri="{FF2B5EF4-FFF2-40B4-BE49-F238E27FC236}">
                  <a16:creationId xmlns:a16="http://schemas.microsoft.com/office/drawing/2014/main" id="{5089B10F-E3FF-4B97-2AB7-00E0DDF31CA1}"/>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4;p36">
              <a:extLst>
                <a:ext uri="{FF2B5EF4-FFF2-40B4-BE49-F238E27FC236}">
                  <a16:creationId xmlns:a16="http://schemas.microsoft.com/office/drawing/2014/main" id="{097388B3-970C-CBB6-5BBB-3B7255B96FFE}"/>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5;p36">
              <a:extLst>
                <a:ext uri="{FF2B5EF4-FFF2-40B4-BE49-F238E27FC236}">
                  <a16:creationId xmlns:a16="http://schemas.microsoft.com/office/drawing/2014/main" id="{14D9ED42-54FF-A2BF-A136-9D191A6428AA}"/>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p36">
              <a:extLst>
                <a:ext uri="{FF2B5EF4-FFF2-40B4-BE49-F238E27FC236}">
                  <a16:creationId xmlns:a16="http://schemas.microsoft.com/office/drawing/2014/main" id="{AD0FDDA6-B8AA-5D81-9B86-BF4B3FA5DB46}"/>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7;p36">
              <a:extLst>
                <a:ext uri="{FF2B5EF4-FFF2-40B4-BE49-F238E27FC236}">
                  <a16:creationId xmlns:a16="http://schemas.microsoft.com/office/drawing/2014/main" id="{8D3539BB-3991-DA8A-3393-86F9C94EF289}"/>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8;p36">
              <a:extLst>
                <a:ext uri="{FF2B5EF4-FFF2-40B4-BE49-F238E27FC236}">
                  <a16:creationId xmlns:a16="http://schemas.microsoft.com/office/drawing/2014/main" id="{CF0A8FA9-8003-0F68-C9BD-A9BD17BFF993}"/>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9;p36">
              <a:extLst>
                <a:ext uri="{FF2B5EF4-FFF2-40B4-BE49-F238E27FC236}">
                  <a16:creationId xmlns:a16="http://schemas.microsoft.com/office/drawing/2014/main" id="{DA6AF41F-0870-D880-5F8C-F78620F81C8A}"/>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0;p36">
              <a:extLst>
                <a:ext uri="{FF2B5EF4-FFF2-40B4-BE49-F238E27FC236}">
                  <a16:creationId xmlns:a16="http://schemas.microsoft.com/office/drawing/2014/main" id="{370C671B-4D31-9805-AEC9-B74211FCC78D}"/>
                </a:ext>
              </a:extLst>
            </p:cNvPr>
            <p:cNvSpPr/>
            <p:nvPr/>
          </p:nvSpPr>
          <p:spPr>
            <a:xfrm>
              <a:off x="3199450" y="2606675"/>
              <a:ext cx="25450" cy="37275"/>
            </a:xfrm>
            <a:custGeom>
              <a:avLst/>
              <a:gdLst/>
              <a:ahLst/>
              <a:cxnLst/>
              <a:rect l="l" t="t" r="r" b="b"/>
              <a:pathLst>
                <a:path w="1018" h="1491" extrusionOk="0">
                  <a:moveTo>
                    <a:pt x="402" y="242"/>
                  </a:moveTo>
                  <a:cubicBezTo>
                    <a:pt x="1" y="438"/>
                    <a:pt x="384" y="1491"/>
                    <a:pt x="696" y="1187"/>
                  </a:cubicBezTo>
                  <a:cubicBezTo>
                    <a:pt x="1018" y="875"/>
                    <a:pt x="902" y="1"/>
                    <a:pt x="402" y="242"/>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1;p36">
              <a:extLst>
                <a:ext uri="{FF2B5EF4-FFF2-40B4-BE49-F238E27FC236}">
                  <a16:creationId xmlns:a16="http://schemas.microsoft.com/office/drawing/2014/main" id="{C7408129-1384-271E-32C0-DCD63BC95DF7}"/>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2;p36">
              <a:extLst>
                <a:ext uri="{FF2B5EF4-FFF2-40B4-BE49-F238E27FC236}">
                  <a16:creationId xmlns:a16="http://schemas.microsoft.com/office/drawing/2014/main" id="{547B7610-690E-C726-8999-35360B7C0DCA}"/>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3"/>
                    <a:pt x="7188" y="25345"/>
                    <a:pt x="7176" y="25345"/>
                  </a:cubicBezTo>
                  <a:cubicBezTo>
                    <a:pt x="6683" y="25345"/>
                    <a:pt x="9337"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92"/>
                    <a:pt x="30344" y="7433"/>
                    <a:pt x="30118" y="7433"/>
                  </a:cubicBezTo>
                  <a:cubicBezTo>
                    <a:pt x="30091" y="7433"/>
                    <a:pt x="30065" y="7439"/>
                    <a:pt x="30038" y="7452"/>
                  </a:cubicBezTo>
                  <a:cubicBezTo>
                    <a:pt x="30017" y="7461"/>
                    <a:pt x="29998" y="7466"/>
                    <a:pt x="29981" y="7466"/>
                  </a:cubicBezTo>
                  <a:cubicBezTo>
                    <a:pt x="29791" y="7466"/>
                    <a:pt x="29813" y="6898"/>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6" y="4328"/>
                    <a:pt x="35433" y="4298"/>
                    <a:pt x="35582" y="4298"/>
                  </a:cubicBezTo>
                  <a:cubicBezTo>
                    <a:pt x="35873" y="4298"/>
                    <a:pt x="36061" y="4414"/>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8" y="744"/>
                    <a:pt x="49379" y="748"/>
                    <a:pt x="49264" y="748"/>
                  </a:cubicBezTo>
                  <a:cubicBezTo>
                    <a:pt x="48333" y="748"/>
                    <a:pt x="46338" y="468"/>
                    <a:pt x="45345" y="468"/>
                  </a:cubicBezTo>
                  <a:cubicBezTo>
                    <a:pt x="45097" y="468"/>
                    <a:pt x="44911" y="485"/>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3;p36">
              <a:extLst>
                <a:ext uri="{FF2B5EF4-FFF2-40B4-BE49-F238E27FC236}">
                  <a16:creationId xmlns:a16="http://schemas.microsoft.com/office/drawing/2014/main" id="{B51294CC-5C88-45A7-B299-23A985645D77}"/>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4;p36">
              <a:extLst>
                <a:ext uri="{FF2B5EF4-FFF2-40B4-BE49-F238E27FC236}">
                  <a16:creationId xmlns:a16="http://schemas.microsoft.com/office/drawing/2014/main" id="{9DB8CCE6-78F1-9522-E822-E91A513A3187}"/>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5;p36">
              <a:extLst>
                <a:ext uri="{FF2B5EF4-FFF2-40B4-BE49-F238E27FC236}">
                  <a16:creationId xmlns:a16="http://schemas.microsoft.com/office/drawing/2014/main" id="{5E2432AA-D3C0-C4F1-EE00-7338142239E3}"/>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6;p36">
              <a:extLst>
                <a:ext uri="{FF2B5EF4-FFF2-40B4-BE49-F238E27FC236}">
                  <a16:creationId xmlns:a16="http://schemas.microsoft.com/office/drawing/2014/main" id="{6C55EEB4-1DBF-A2F1-6EBB-224EA968ECF7}"/>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300"/>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7;p36">
              <a:extLst>
                <a:ext uri="{FF2B5EF4-FFF2-40B4-BE49-F238E27FC236}">
                  <a16:creationId xmlns:a16="http://schemas.microsoft.com/office/drawing/2014/main" id="{22BBEA97-9DB9-E26D-1769-4CA816737033}"/>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8;p36">
              <a:extLst>
                <a:ext uri="{FF2B5EF4-FFF2-40B4-BE49-F238E27FC236}">
                  <a16:creationId xmlns:a16="http://schemas.microsoft.com/office/drawing/2014/main" id="{BC43B1EF-7A83-670F-B767-A6627316E9DE}"/>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9;p36">
              <a:extLst>
                <a:ext uri="{FF2B5EF4-FFF2-40B4-BE49-F238E27FC236}">
                  <a16:creationId xmlns:a16="http://schemas.microsoft.com/office/drawing/2014/main" id="{A894D324-9461-F9AC-A4DC-42114B54038D}"/>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0;p36">
              <a:extLst>
                <a:ext uri="{FF2B5EF4-FFF2-40B4-BE49-F238E27FC236}">
                  <a16:creationId xmlns:a16="http://schemas.microsoft.com/office/drawing/2014/main" id="{48ABA36B-E5DC-52A3-058A-FC8EBF9AEF52}"/>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1;p36">
              <a:extLst>
                <a:ext uri="{FF2B5EF4-FFF2-40B4-BE49-F238E27FC236}">
                  <a16:creationId xmlns:a16="http://schemas.microsoft.com/office/drawing/2014/main" id="{CACADFFB-F64E-D8CE-740F-094E29955A43}"/>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2;p36">
              <a:extLst>
                <a:ext uri="{FF2B5EF4-FFF2-40B4-BE49-F238E27FC236}">
                  <a16:creationId xmlns:a16="http://schemas.microsoft.com/office/drawing/2014/main" id="{B4E8E2BB-B0ED-746E-A23D-B0C4FC02E386}"/>
                </a:ext>
              </a:extLst>
            </p:cNvPr>
            <p:cNvSpPr/>
            <p:nvPr/>
          </p:nvSpPr>
          <p:spPr>
            <a:xfrm>
              <a:off x="4147750" y="2553825"/>
              <a:ext cx="14075" cy="5050"/>
            </a:xfrm>
            <a:custGeom>
              <a:avLst/>
              <a:gdLst/>
              <a:ahLst/>
              <a:cxnLst/>
              <a:rect l="l" t="t" r="r" b="b"/>
              <a:pathLst>
                <a:path w="563" h="202" extrusionOk="0">
                  <a:moveTo>
                    <a:pt x="1" y="1"/>
                  </a:moveTo>
                  <a:lnTo>
                    <a:pt x="1" y="1"/>
                  </a:lnTo>
                  <a:cubicBezTo>
                    <a:pt x="82" y="175"/>
                    <a:pt x="325" y="202"/>
                    <a:pt x="463" y="202"/>
                  </a:cubicBezTo>
                  <a:cubicBezTo>
                    <a:pt x="523" y="202"/>
                    <a:pt x="563" y="197"/>
                    <a:pt x="563" y="197"/>
                  </a:cubicBezTo>
                  <a:lnTo>
                    <a:pt x="188" y="63"/>
                  </a:ln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3;p36">
              <a:extLst>
                <a:ext uri="{FF2B5EF4-FFF2-40B4-BE49-F238E27FC236}">
                  <a16:creationId xmlns:a16="http://schemas.microsoft.com/office/drawing/2014/main" id="{F031A163-E28B-1953-4D1E-4D985A0B03DC}"/>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4;p36">
              <a:extLst>
                <a:ext uri="{FF2B5EF4-FFF2-40B4-BE49-F238E27FC236}">
                  <a16:creationId xmlns:a16="http://schemas.microsoft.com/office/drawing/2014/main" id="{014C2A2D-518E-268B-5670-FBD5C5B1F2E8}"/>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5;p36">
              <a:extLst>
                <a:ext uri="{FF2B5EF4-FFF2-40B4-BE49-F238E27FC236}">
                  <a16:creationId xmlns:a16="http://schemas.microsoft.com/office/drawing/2014/main" id="{465256FF-88EC-4529-13BD-B882D575A64A}"/>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p36">
              <a:extLst>
                <a:ext uri="{FF2B5EF4-FFF2-40B4-BE49-F238E27FC236}">
                  <a16:creationId xmlns:a16="http://schemas.microsoft.com/office/drawing/2014/main" id="{209AD9CE-480F-92E3-DED7-0E216A1793A3}"/>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7;p36">
              <a:extLst>
                <a:ext uri="{FF2B5EF4-FFF2-40B4-BE49-F238E27FC236}">
                  <a16:creationId xmlns:a16="http://schemas.microsoft.com/office/drawing/2014/main" id="{C34A0EC2-D4E7-7AD6-4050-27D87CE4CF72}"/>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8;p36">
              <a:extLst>
                <a:ext uri="{FF2B5EF4-FFF2-40B4-BE49-F238E27FC236}">
                  <a16:creationId xmlns:a16="http://schemas.microsoft.com/office/drawing/2014/main" id="{2C40F864-3519-DE1A-6010-7983204D7992}"/>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9;p36">
              <a:extLst>
                <a:ext uri="{FF2B5EF4-FFF2-40B4-BE49-F238E27FC236}">
                  <a16:creationId xmlns:a16="http://schemas.microsoft.com/office/drawing/2014/main" id="{A74EE51A-6AFD-9B6F-7517-5831752D8276}"/>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0;p36">
              <a:extLst>
                <a:ext uri="{FF2B5EF4-FFF2-40B4-BE49-F238E27FC236}">
                  <a16:creationId xmlns:a16="http://schemas.microsoft.com/office/drawing/2014/main" id="{9B5358D9-CC6D-5F6B-8FE9-5741EF423B68}"/>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81;p36">
              <a:extLst>
                <a:ext uri="{FF2B5EF4-FFF2-40B4-BE49-F238E27FC236}">
                  <a16:creationId xmlns:a16="http://schemas.microsoft.com/office/drawing/2014/main" id="{22883D0C-9E38-7DF3-9075-33D68CAB56EF}"/>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82;p36">
              <a:extLst>
                <a:ext uri="{FF2B5EF4-FFF2-40B4-BE49-F238E27FC236}">
                  <a16:creationId xmlns:a16="http://schemas.microsoft.com/office/drawing/2014/main" id="{41AA31A5-3A42-8319-DABE-AB6BD66206B6}"/>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83;p36">
              <a:extLst>
                <a:ext uri="{FF2B5EF4-FFF2-40B4-BE49-F238E27FC236}">
                  <a16:creationId xmlns:a16="http://schemas.microsoft.com/office/drawing/2014/main" id="{0EB3E8CC-1E1C-D34E-10A2-95303C8AB0EC}"/>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78353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80" name="Google Shape;280;p19"/>
          <p:cNvSpPr txBox="1"/>
          <p:nvPr/>
        </p:nvSpPr>
        <p:spPr>
          <a:xfrm>
            <a:off x="314663" y="1191932"/>
            <a:ext cx="5250868" cy="3361595"/>
          </a:xfrm>
          <a:prstGeom prst="rect">
            <a:avLst/>
          </a:prstGeom>
          <a:noFill/>
          <a:ln>
            <a:noFill/>
          </a:ln>
        </p:spPr>
        <p:txBody>
          <a:bodyPr spcFirstLastPara="1" wrap="square" lIns="91425" tIns="91425" rIns="91425" bIns="91425" anchor="t" anchorCtr="0">
            <a:noAutofit/>
          </a:bodyPr>
          <a:lstStyle/>
          <a:p>
            <a:pPr marL="285750" indent="-285750" algn="l">
              <a:buFont typeface="Wingdings" panose="05000000000000000000" pitchFamily="2" charset="2"/>
              <a:buChar char="§"/>
            </a:pPr>
            <a:r>
              <a:rPr lang="fr-FR" sz="1600" b="0" i="0" dirty="0">
                <a:solidFill>
                  <a:srgbClr val="000000"/>
                </a:solidFill>
                <a:effectLst/>
                <a:latin typeface="Rubik"/>
              </a:rPr>
              <a:t>Docker permet de faciliter la coordination des comportements entre les conteneurs, et de les connecter entre eux pour créer des stacks d’applications. Pour simplifier le processus de développement et de test d’applications multi-conteneurs,</a:t>
            </a:r>
            <a:r>
              <a:rPr lang="fr-FR" sz="1600" b="1" i="0" dirty="0">
                <a:solidFill>
                  <a:srgbClr val="000000"/>
                </a:solidFill>
                <a:effectLst/>
                <a:latin typeface="Rubik"/>
              </a:rPr>
              <a:t> Docker a créé Docker Compose</a:t>
            </a:r>
            <a:r>
              <a:rPr lang="fr-FR" sz="1600" b="0" i="0" dirty="0">
                <a:solidFill>
                  <a:srgbClr val="000000"/>
                </a:solidFill>
                <a:effectLst/>
                <a:latin typeface="Rubik"/>
              </a:rPr>
              <a:t>.</a:t>
            </a:r>
          </a:p>
          <a:p>
            <a:pPr marL="285750" indent="-285750" algn="l">
              <a:buFont typeface="Wingdings" panose="05000000000000000000" pitchFamily="2" charset="2"/>
              <a:buChar char="§"/>
            </a:pPr>
            <a:r>
              <a:rPr lang="fr-FR" sz="1600" b="0" i="0" dirty="0">
                <a:solidFill>
                  <a:srgbClr val="000000"/>
                </a:solidFill>
                <a:effectLst/>
                <a:latin typeface="Rubik"/>
              </a:rPr>
              <a:t>Il s’agit d’un </a:t>
            </a:r>
            <a:r>
              <a:rPr lang="fr-FR" sz="1600" b="1" i="0" dirty="0">
                <a:solidFill>
                  <a:srgbClr val="000000"/>
                </a:solidFill>
                <a:effectLst/>
                <a:latin typeface="Rubik"/>
              </a:rPr>
              <a:t>outil de ligne de commande</a:t>
            </a:r>
            <a:r>
              <a:rPr lang="fr-FR" sz="1600" b="0" i="0" dirty="0">
                <a:solidFill>
                  <a:srgbClr val="000000"/>
                </a:solidFill>
                <a:effectLst/>
                <a:latin typeface="Rubik"/>
              </a:rPr>
              <a:t>, similaire au client Docker, utilisant un fichier de description </a:t>
            </a:r>
            <a:r>
              <a:rPr lang="fr-FR" sz="1600" b="0" i="0" dirty="0" err="1">
                <a:solidFill>
                  <a:srgbClr val="000000"/>
                </a:solidFill>
                <a:effectLst/>
                <a:latin typeface="Rubik"/>
              </a:rPr>
              <a:t>yml</a:t>
            </a:r>
            <a:r>
              <a:rPr lang="fr-FR" sz="1600" b="0" i="0" dirty="0">
                <a:solidFill>
                  <a:srgbClr val="000000"/>
                </a:solidFill>
                <a:effectLst/>
                <a:latin typeface="Rubik"/>
              </a:rPr>
              <a:t> spécifiquement formaté pour assembler les applications à partir de conteneurs multiples et de les exécuter sur un hôte unique.</a:t>
            </a:r>
          </a:p>
        </p:txBody>
      </p:sp>
      <p:sp>
        <p:nvSpPr>
          <p:cNvPr id="2" name="Google Shape;271;p19">
            <a:extLst>
              <a:ext uri="{FF2B5EF4-FFF2-40B4-BE49-F238E27FC236}">
                <a16:creationId xmlns:a16="http://schemas.microsoft.com/office/drawing/2014/main" id="{91D70B09-F115-D65C-5366-298A67920B43}"/>
              </a:ext>
            </a:extLst>
          </p:cNvPr>
          <p:cNvSpPr/>
          <p:nvPr/>
        </p:nvSpPr>
        <p:spPr>
          <a:xfrm>
            <a:off x="1045502" y="630438"/>
            <a:ext cx="2391965" cy="3686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Roboto"/>
                <a:ea typeface="Roboto"/>
                <a:cs typeface="Roboto"/>
                <a:sym typeface="Roboto"/>
              </a:rPr>
              <a:t>Docker Compose</a:t>
            </a:r>
            <a:endParaRPr sz="2000" b="1" dirty="0">
              <a:solidFill>
                <a:schemeClr val="accent3"/>
              </a:solidFill>
              <a:latin typeface="Roboto"/>
              <a:ea typeface="Roboto"/>
              <a:cs typeface="Roboto"/>
              <a:sym typeface="Roboto"/>
            </a:endParaRPr>
          </a:p>
        </p:txBody>
      </p:sp>
      <p:pic>
        <p:nvPicPr>
          <p:cNvPr id="6" name="Image 5">
            <a:extLst>
              <a:ext uri="{FF2B5EF4-FFF2-40B4-BE49-F238E27FC236}">
                <a16:creationId xmlns:a16="http://schemas.microsoft.com/office/drawing/2014/main" id="{48ECA709-ADB6-CFC0-7F76-01A171EE8E8D}"/>
              </a:ext>
            </a:extLst>
          </p:cNvPr>
          <p:cNvPicPr>
            <a:picLocks noChangeAspect="1"/>
          </p:cNvPicPr>
          <p:nvPr/>
        </p:nvPicPr>
        <p:blipFill rotWithShape="1">
          <a:blip r:embed="rId3"/>
          <a:srcRect t="24577" r="66589"/>
          <a:stretch/>
        </p:blipFill>
        <p:spPr>
          <a:xfrm>
            <a:off x="5638131" y="1710439"/>
            <a:ext cx="2901479" cy="1649597"/>
          </a:xfrm>
          <a:prstGeom prst="rect">
            <a:avLst/>
          </a:prstGeom>
        </p:spPr>
      </p:pic>
    </p:spTree>
    <p:extLst>
      <p:ext uri="{BB962C8B-B14F-4D97-AF65-F5344CB8AC3E}">
        <p14:creationId xmlns:p14="http://schemas.microsoft.com/office/powerpoint/2010/main" val="1411994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0">
                                            <p:txEl>
                                              <p:pRg st="1" end="1"/>
                                            </p:txEl>
                                          </p:spTgt>
                                        </p:tgtEl>
                                        <p:attrNameLst>
                                          <p:attrName>style.visibility</p:attrName>
                                        </p:attrNameLst>
                                      </p:cBhvr>
                                      <p:to>
                                        <p:strVal val="visible"/>
                                      </p:to>
                                    </p:set>
                                    <p:animEffect transition="in" filter="barn(inVertical)">
                                      <p:cBhvr>
                                        <p:cTn id="7" dur="500"/>
                                        <p:tgtEl>
                                          <p:spTgt spid="2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80" name="Google Shape;280;p19"/>
          <p:cNvSpPr txBox="1"/>
          <p:nvPr/>
        </p:nvSpPr>
        <p:spPr>
          <a:xfrm>
            <a:off x="314662" y="1191932"/>
            <a:ext cx="8441411" cy="3361595"/>
          </a:xfrm>
          <a:prstGeom prst="rect">
            <a:avLst/>
          </a:prstGeom>
          <a:noFill/>
          <a:ln>
            <a:noFill/>
          </a:ln>
        </p:spPr>
        <p:txBody>
          <a:bodyPr spcFirstLastPara="1" wrap="square" lIns="91425" tIns="91425" rIns="91425" bIns="91425" anchor="t" anchorCtr="0">
            <a:noAutofit/>
          </a:bodyPr>
          <a:lstStyle/>
          <a:p>
            <a:pPr marL="285750" indent="-285750" algn="l">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build</a:t>
            </a:r>
          </a:p>
          <a:p>
            <a:pPr algn="l"/>
            <a:r>
              <a:rPr lang="en-GB" sz="2000" b="0" i="0" dirty="0">
                <a:solidFill>
                  <a:srgbClr val="161618"/>
                </a:solidFill>
                <a:effectLst/>
                <a:latin typeface="Courier New" panose="02070309020205020404" pitchFamily="49"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faite</a:t>
            </a:r>
            <a:r>
              <a:rPr lang="en-GB" sz="1600" b="0" i="0" dirty="0">
                <a:solidFill>
                  <a:srgbClr val="161618"/>
                </a:solidFill>
                <a:effectLst/>
                <a:latin typeface="Fira Sans" panose="020B0503050000020004" pitchFamily="34" charset="0"/>
              </a:rPr>
              <a:t> à la </a:t>
            </a:r>
            <a:r>
              <a:rPr lang="en-GB" sz="1600" b="0" i="0" dirty="0" err="1">
                <a:solidFill>
                  <a:srgbClr val="161618"/>
                </a:solidFill>
                <a:effectLst/>
                <a:latin typeface="Fira Sans" panose="020B0503050000020004" pitchFamily="34" charset="0"/>
              </a:rPr>
              <a:t>racine</a:t>
            </a:r>
            <a:r>
              <a:rPr lang="en-GB" sz="1600" b="0" i="0" dirty="0">
                <a:solidFill>
                  <a:srgbClr val="161618"/>
                </a:solidFill>
                <a:effectLst/>
                <a:latin typeface="Fira Sans" panose="020B0503050000020004" pitchFamily="34" charset="0"/>
              </a:rPr>
              <a:t> </a:t>
            </a:r>
            <a:r>
              <a:rPr lang="en-GB" sz="1600" dirty="0" err="1">
                <a:solidFill>
                  <a:srgbClr val="161618"/>
                </a:solidFill>
                <a:latin typeface="Fira Sans" panose="020B0503050000020004" pitchFamily="34" charset="0"/>
              </a:rPr>
              <a:t>ou</a:t>
            </a:r>
            <a:r>
              <a:rPr lang="en-GB" sz="1600" dirty="0">
                <a:solidFill>
                  <a:srgbClr val="161618"/>
                </a:solidFill>
                <a:latin typeface="Fira Sans" panose="020B0503050000020004" pitchFamily="34" charset="0"/>
              </a:rPr>
              <a:t> se </a:t>
            </a:r>
            <a:r>
              <a:rPr lang="en-GB" sz="1600" dirty="0" err="1">
                <a:solidFill>
                  <a:srgbClr val="161618"/>
                </a:solidFill>
                <a:latin typeface="Fira Sans" panose="020B0503050000020004" pitchFamily="34" charset="0"/>
              </a:rPr>
              <a:t>situe</a:t>
            </a:r>
            <a:r>
              <a:rPr lang="en-GB" sz="1600" dirty="0">
                <a:solidFill>
                  <a:srgbClr val="161618"/>
                </a:solidFill>
                <a:latin typeface="Fira Sans" panose="020B0503050000020004" pitchFamily="34" charset="0"/>
              </a:rPr>
              <a:t> </a:t>
            </a:r>
            <a:r>
              <a:rPr lang="en-GB" sz="1600" dirty="0" err="1">
                <a:solidFill>
                  <a:srgbClr val="161618"/>
                </a:solidFill>
                <a:latin typeface="Fira Sans" panose="020B0503050000020004" pitchFamily="34" charset="0"/>
              </a:rPr>
              <a:t>notre</a:t>
            </a:r>
            <a:r>
              <a:rPr lang="en-GB" sz="1600" dirty="0">
                <a:solidFill>
                  <a:srgbClr val="161618"/>
                </a:solidFill>
                <a:latin typeface="Fira Sans" panose="020B0503050000020004" pitchFamily="34" charset="0"/>
              </a:rPr>
              <a:t> </a:t>
            </a:r>
            <a:r>
              <a:rPr lang="en-GB" sz="1600" dirty="0" err="1">
                <a:solidFill>
                  <a:srgbClr val="161618"/>
                </a:solidFill>
                <a:latin typeface="Fira Sans" panose="020B0503050000020004" pitchFamily="34" charset="0"/>
              </a:rPr>
              <a:t>fichier</a:t>
            </a:r>
            <a:r>
              <a:rPr lang="en-GB" sz="1600" dirty="0">
                <a:solidFill>
                  <a:srgbClr val="161618"/>
                </a:solidFill>
                <a:latin typeface="Fira Sans" panose="020B0503050000020004" pitchFamily="34" charset="0"/>
              </a:rPr>
              <a:t> docker-</a:t>
            </a:r>
            <a:r>
              <a:rPr lang="en-GB" sz="1600" dirty="0" err="1">
                <a:solidFill>
                  <a:srgbClr val="161618"/>
                </a:solidFill>
                <a:latin typeface="Fira Sans" panose="020B0503050000020004" pitchFamily="34" charset="0"/>
              </a:rPr>
              <a:t>compose.yml</a:t>
            </a:r>
            <a:r>
              <a:rPr lang="en-GB" sz="1600" dirty="0">
                <a:solidFill>
                  <a:srgbClr val="161618"/>
                </a:solidFill>
                <a:latin typeface="Fira Sans" panose="020B0503050000020004" pitchFamily="34" charset="0"/>
              </a:rPr>
              <a:t> pour </a:t>
            </a:r>
            <a:r>
              <a:rPr lang="en-GB" sz="1600" dirty="0" err="1">
                <a:solidFill>
                  <a:srgbClr val="161618"/>
                </a:solidFill>
                <a:latin typeface="Fira Sans" panose="020B0503050000020004" pitchFamily="34" charset="0"/>
              </a:rPr>
              <a:t>construire</a:t>
            </a:r>
            <a:r>
              <a:rPr lang="en-GB" sz="1600" dirty="0">
                <a:solidFill>
                  <a:srgbClr val="161618"/>
                </a:solidFill>
                <a:latin typeface="Fira Sans" panose="020B0503050000020004" pitchFamily="34" charset="0"/>
              </a:rPr>
              <a:t> les images. </a:t>
            </a:r>
          </a:p>
          <a:p>
            <a:pPr algn="l"/>
            <a:endParaRPr lang="en-GB" sz="1600" dirty="0">
              <a:solidFill>
                <a:srgbClr val="161618"/>
              </a:solidFill>
              <a:latin typeface="Fira Sans" panose="020B0503050000020004" pitchFamily="34" charset="0"/>
            </a:endParaRPr>
          </a:p>
          <a:p>
            <a:pPr marL="342900" indent="-342900">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up</a:t>
            </a:r>
          </a:p>
          <a:p>
            <a:r>
              <a:rPr lang="en-GB" sz="20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de faire à la </a:t>
            </a:r>
            <a:r>
              <a:rPr lang="en-GB" sz="1600" b="0" i="0" dirty="0" err="1">
                <a:solidFill>
                  <a:srgbClr val="161618"/>
                </a:solidFill>
                <a:effectLst/>
                <a:latin typeface="Fira Sans" panose="020B0503050000020004" pitchFamily="34" charset="0"/>
              </a:rPr>
              <a:t>fois</a:t>
            </a:r>
            <a:r>
              <a:rPr lang="en-GB" sz="1600" b="0" i="0" dirty="0">
                <a:solidFill>
                  <a:srgbClr val="161618"/>
                </a:solidFill>
                <a:effectLst/>
                <a:latin typeface="Fira Sans" panose="020B0503050000020004" pitchFamily="34" charset="0"/>
              </a:rPr>
              <a:t> le build et le run des images </a:t>
            </a:r>
            <a:r>
              <a:rPr lang="en-GB" sz="1600" b="0" i="0" dirty="0" err="1">
                <a:solidFill>
                  <a:srgbClr val="161618"/>
                </a:solidFill>
                <a:effectLst/>
                <a:latin typeface="Fira Sans" panose="020B0503050000020004" pitchFamily="34" charset="0"/>
              </a:rPr>
              <a:t>cà</a:t>
            </a:r>
            <a:r>
              <a:rPr lang="en-GB" sz="1600" dirty="0" err="1">
                <a:solidFill>
                  <a:srgbClr val="161618"/>
                </a:solidFill>
                <a:latin typeface="Fira Sans" panose="020B0503050000020004" pitchFamily="34" charset="0"/>
              </a:rPr>
              <a:t>d</a:t>
            </a:r>
            <a:r>
              <a:rPr lang="en-GB" sz="1600" dirty="0">
                <a:solidFill>
                  <a:srgbClr val="161618"/>
                </a:solidFill>
                <a:latin typeface="Fira Sans" panose="020B0503050000020004" pitchFamily="34" charset="0"/>
              </a:rPr>
              <a:t> </a:t>
            </a:r>
            <a:r>
              <a:rPr lang="en-GB" sz="1600" dirty="0" err="1">
                <a:solidFill>
                  <a:srgbClr val="161618"/>
                </a:solidFill>
                <a:latin typeface="Fira Sans" panose="020B0503050000020004" pitchFamily="34" charset="0"/>
              </a:rPr>
              <a:t>créer</a:t>
            </a:r>
            <a:r>
              <a:rPr lang="en-GB" sz="1600" dirty="0">
                <a:solidFill>
                  <a:srgbClr val="161618"/>
                </a:solidFill>
                <a:latin typeface="Fira Sans" panose="020B0503050000020004" pitchFamily="34" charset="0"/>
              </a:rPr>
              <a:t> les </a:t>
            </a:r>
            <a:r>
              <a:rPr lang="en-GB" sz="1600" dirty="0" err="1">
                <a:solidFill>
                  <a:srgbClr val="161618"/>
                </a:solidFill>
                <a:latin typeface="Fira Sans" panose="020B0503050000020004" pitchFamily="34" charset="0"/>
              </a:rPr>
              <a:t>conteneurs</a:t>
            </a:r>
            <a:r>
              <a:rPr lang="en-GB" sz="1600" dirty="0">
                <a:solidFill>
                  <a:srgbClr val="161618"/>
                </a:solidFill>
                <a:latin typeface="Fira Sans" panose="020B0503050000020004" pitchFamily="34" charset="0"/>
              </a:rPr>
              <a:t> </a:t>
            </a:r>
            <a:r>
              <a:rPr lang="en-GB" sz="1600" dirty="0" err="1">
                <a:solidFill>
                  <a:srgbClr val="161618"/>
                </a:solidFill>
                <a:latin typeface="Fira Sans" panose="020B0503050000020004" pitchFamily="34" charset="0"/>
              </a:rPr>
              <a:t>en</a:t>
            </a:r>
            <a:r>
              <a:rPr lang="en-GB" sz="1600" dirty="0">
                <a:solidFill>
                  <a:srgbClr val="161618"/>
                </a:solidFill>
                <a:latin typeface="Fira Sans" panose="020B0503050000020004" pitchFamily="34" charset="0"/>
              </a:rPr>
              <a:t> question. </a:t>
            </a:r>
          </a:p>
          <a:p>
            <a:endParaRPr lang="en-GB" sz="1600" dirty="0">
              <a:solidFill>
                <a:srgbClr val="161618"/>
              </a:solidFill>
              <a:latin typeface="Fira Sans" panose="020B0503050000020004" pitchFamily="34" charset="0"/>
            </a:endParaRPr>
          </a:p>
          <a:p>
            <a:pPr marL="285750" indent="-285750">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a:t>
            </a:r>
            <a:r>
              <a:rPr lang="en-GB" sz="2000" b="0" i="0" dirty="0" err="1">
                <a:solidFill>
                  <a:srgbClr val="161618"/>
                </a:solidFill>
                <a:effectLst/>
                <a:latin typeface="Courier New" panose="02070309020205020404" pitchFamily="49" charset="0"/>
              </a:rPr>
              <a:t>ps</a:t>
            </a:r>
            <a:endParaRPr lang="en-GB" sz="2000" b="0" i="0" dirty="0">
              <a:solidFill>
                <a:srgbClr val="161618"/>
              </a:solidFill>
              <a:effectLst/>
              <a:latin typeface="Courier New" panose="02070309020205020404" pitchFamily="49" charset="0"/>
            </a:endParaRPr>
          </a:p>
          <a:p>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de </a:t>
            </a:r>
            <a:r>
              <a:rPr lang="en-GB" sz="1600" b="0" i="0" dirty="0" err="1">
                <a:solidFill>
                  <a:srgbClr val="161618"/>
                </a:solidFill>
                <a:effectLst/>
                <a:latin typeface="Fira Sans" panose="020B0503050000020004" pitchFamily="34" charset="0"/>
              </a:rPr>
              <a:t>voir</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l’état</a:t>
            </a:r>
            <a:r>
              <a:rPr lang="en-GB" sz="1600" b="0" i="0" dirty="0">
                <a:solidFill>
                  <a:srgbClr val="161618"/>
                </a:solidFill>
                <a:effectLst/>
                <a:latin typeface="Fira Sans" panose="020B0503050000020004" pitchFamily="34" charset="0"/>
              </a:rPr>
              <a:t> des services</a:t>
            </a:r>
            <a:r>
              <a:rPr lang="en-GB" sz="1600" dirty="0">
                <a:solidFill>
                  <a:srgbClr val="161618"/>
                </a:solidFill>
                <a:latin typeface="Fira Sans" panose="020B0503050000020004" pitchFamily="34" charset="0"/>
              </a:rPr>
              <a:t>. </a:t>
            </a:r>
          </a:p>
          <a:p>
            <a:endParaRPr lang="en-GB" sz="2000" b="0" i="0" dirty="0">
              <a:solidFill>
                <a:srgbClr val="161618"/>
              </a:solidFill>
              <a:effectLst/>
              <a:latin typeface="Courier New" panose="02070309020205020404" pitchFamily="49" charset="0"/>
            </a:endParaRPr>
          </a:p>
          <a:p>
            <a:endParaRPr lang="en-GB" sz="1600" dirty="0">
              <a:solidFill>
                <a:srgbClr val="161618"/>
              </a:solidFill>
              <a:latin typeface="Fira Sans" panose="020B0503050000020004" pitchFamily="34" charset="0"/>
            </a:endParaRPr>
          </a:p>
          <a:p>
            <a:pPr marL="342900" indent="-342900">
              <a:buFont typeface="Wingdings" panose="05000000000000000000" pitchFamily="2" charset="2"/>
              <a:buChar char="§"/>
            </a:pPr>
            <a:endParaRPr lang="en-GB" sz="2000" b="0" i="0" dirty="0">
              <a:solidFill>
                <a:srgbClr val="161618"/>
              </a:solidFill>
              <a:effectLst/>
              <a:latin typeface="Courier New" panose="02070309020205020404" pitchFamily="49" charset="0"/>
            </a:endParaRPr>
          </a:p>
          <a:p>
            <a:pPr algn="l"/>
            <a:endParaRPr lang="en-GB" sz="2000" b="0" i="0" dirty="0">
              <a:solidFill>
                <a:srgbClr val="161618"/>
              </a:solidFill>
              <a:effectLst/>
              <a:latin typeface="Fira Sans" panose="020B0503050000020004" pitchFamily="34" charset="0"/>
            </a:endParaRPr>
          </a:p>
        </p:txBody>
      </p:sp>
      <p:sp>
        <p:nvSpPr>
          <p:cNvPr id="2" name="Google Shape;273;p19">
            <a:extLst>
              <a:ext uri="{FF2B5EF4-FFF2-40B4-BE49-F238E27FC236}">
                <a16:creationId xmlns:a16="http://schemas.microsoft.com/office/drawing/2014/main" id="{BBE9B572-309C-CF57-9385-5D08174D929A}"/>
              </a:ext>
            </a:extLst>
          </p:cNvPr>
          <p:cNvSpPr/>
          <p:nvPr/>
        </p:nvSpPr>
        <p:spPr>
          <a:xfrm>
            <a:off x="1633470" y="706332"/>
            <a:ext cx="4166966" cy="3466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1"/>
                </a:solidFill>
                <a:latin typeface="Roboto"/>
                <a:ea typeface="Roboto"/>
                <a:cs typeface="Roboto"/>
                <a:sym typeface="Roboto"/>
              </a:rPr>
              <a:t>Les principales commandes</a:t>
            </a:r>
            <a:endParaRPr sz="2400" b="1"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3886777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0">
                                            <p:txEl>
                                              <p:pRg st="3" end="3"/>
                                            </p:txEl>
                                          </p:spTgt>
                                        </p:tgtEl>
                                        <p:attrNameLst>
                                          <p:attrName>style.visibility</p:attrName>
                                        </p:attrNameLst>
                                      </p:cBhvr>
                                      <p:to>
                                        <p:strVal val="visible"/>
                                      </p:to>
                                    </p:set>
                                    <p:animEffect transition="in" filter="fade">
                                      <p:cBhvr>
                                        <p:cTn id="7" dur="1000"/>
                                        <p:tgtEl>
                                          <p:spTgt spid="280">
                                            <p:txEl>
                                              <p:pRg st="3" end="3"/>
                                            </p:txEl>
                                          </p:spTgt>
                                        </p:tgtEl>
                                      </p:cBhvr>
                                    </p:animEffect>
                                    <p:anim calcmode="lin" valueType="num">
                                      <p:cBhvr>
                                        <p:cTn id="8" dur="1000" fill="hold"/>
                                        <p:tgtEl>
                                          <p:spTgt spid="28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8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0">
                                            <p:txEl>
                                              <p:pRg st="4" end="4"/>
                                            </p:txEl>
                                          </p:spTgt>
                                        </p:tgtEl>
                                        <p:attrNameLst>
                                          <p:attrName>style.visibility</p:attrName>
                                        </p:attrNameLst>
                                      </p:cBhvr>
                                      <p:to>
                                        <p:strVal val="visible"/>
                                      </p:to>
                                    </p:set>
                                    <p:animEffect transition="in" filter="fade">
                                      <p:cBhvr>
                                        <p:cTn id="12" dur="1000"/>
                                        <p:tgtEl>
                                          <p:spTgt spid="280">
                                            <p:txEl>
                                              <p:pRg st="4" end="4"/>
                                            </p:txEl>
                                          </p:spTgt>
                                        </p:tgtEl>
                                      </p:cBhvr>
                                    </p:animEffect>
                                    <p:anim calcmode="lin" valueType="num">
                                      <p:cBhvr>
                                        <p:cTn id="13" dur="1000" fill="hold"/>
                                        <p:tgtEl>
                                          <p:spTgt spid="280">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8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0">
                                            <p:txEl>
                                              <p:pRg st="6" end="6"/>
                                            </p:txEl>
                                          </p:spTgt>
                                        </p:tgtEl>
                                        <p:attrNameLst>
                                          <p:attrName>style.visibility</p:attrName>
                                        </p:attrNameLst>
                                      </p:cBhvr>
                                      <p:to>
                                        <p:strVal val="visible"/>
                                      </p:to>
                                    </p:set>
                                    <p:animEffect transition="in" filter="fade">
                                      <p:cBhvr>
                                        <p:cTn id="19" dur="1000"/>
                                        <p:tgtEl>
                                          <p:spTgt spid="280">
                                            <p:txEl>
                                              <p:pRg st="6" end="6"/>
                                            </p:txEl>
                                          </p:spTgt>
                                        </p:tgtEl>
                                      </p:cBhvr>
                                    </p:animEffect>
                                    <p:anim calcmode="lin" valueType="num">
                                      <p:cBhvr>
                                        <p:cTn id="20" dur="1000" fill="hold"/>
                                        <p:tgtEl>
                                          <p:spTgt spid="280">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80">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80">
                                            <p:txEl>
                                              <p:pRg st="7" end="7"/>
                                            </p:txEl>
                                          </p:spTgt>
                                        </p:tgtEl>
                                        <p:attrNameLst>
                                          <p:attrName>style.visibility</p:attrName>
                                        </p:attrNameLst>
                                      </p:cBhvr>
                                      <p:to>
                                        <p:strVal val="visible"/>
                                      </p:to>
                                    </p:set>
                                    <p:animEffect transition="in" filter="fade">
                                      <p:cBhvr>
                                        <p:cTn id="24" dur="1000"/>
                                        <p:tgtEl>
                                          <p:spTgt spid="280">
                                            <p:txEl>
                                              <p:pRg st="7" end="7"/>
                                            </p:txEl>
                                          </p:spTgt>
                                        </p:tgtEl>
                                      </p:cBhvr>
                                    </p:animEffect>
                                    <p:anim calcmode="lin" valueType="num">
                                      <p:cBhvr>
                                        <p:cTn id="25" dur="1000" fill="hold"/>
                                        <p:tgtEl>
                                          <p:spTgt spid="280">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28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80" name="Google Shape;280;p19"/>
          <p:cNvSpPr txBox="1"/>
          <p:nvPr/>
        </p:nvSpPr>
        <p:spPr>
          <a:xfrm>
            <a:off x="314662" y="1191932"/>
            <a:ext cx="8441411" cy="3786468"/>
          </a:xfrm>
          <a:prstGeom prst="rect">
            <a:avLst/>
          </a:prstGeom>
          <a:noFill/>
          <a:ln>
            <a:noFill/>
          </a:ln>
        </p:spPr>
        <p:txBody>
          <a:bodyPr spcFirstLastPara="1" wrap="square" lIns="91425" tIns="91425" rIns="91425" bIns="91425" anchor="t" anchorCtr="0">
            <a:noAutofit/>
          </a:bodyPr>
          <a:lstStyle/>
          <a:p>
            <a:pPr marL="285750" indent="-285750" algn="l">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start</a:t>
            </a:r>
          </a:p>
          <a:p>
            <a:pPr algn="l"/>
            <a:r>
              <a:rPr lang="en-GB" sz="2000" b="0" i="0" dirty="0">
                <a:solidFill>
                  <a:srgbClr val="161618"/>
                </a:solidFill>
                <a:effectLst/>
                <a:latin typeface="Courier New" panose="02070309020205020404" pitchFamily="49"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de </a:t>
            </a:r>
            <a:r>
              <a:rPr lang="en-GB" sz="1600" b="0" i="0" dirty="0" err="1">
                <a:solidFill>
                  <a:srgbClr val="161618"/>
                </a:solidFill>
                <a:effectLst/>
                <a:latin typeface="Fira Sans" panose="020B0503050000020004" pitchFamily="34" charset="0"/>
              </a:rPr>
              <a:t>démarrer</a:t>
            </a:r>
            <a:r>
              <a:rPr lang="en-GB" sz="1600" b="0" i="0" dirty="0">
                <a:solidFill>
                  <a:srgbClr val="161618"/>
                </a:solidFill>
                <a:effectLst/>
                <a:latin typeface="Fira Sans" panose="020B0503050000020004" pitchFamily="34" charset="0"/>
              </a:rPr>
              <a:t> les </a:t>
            </a:r>
            <a:r>
              <a:rPr lang="en-GB" sz="1600" b="0" i="0" dirty="0" err="1">
                <a:solidFill>
                  <a:srgbClr val="161618"/>
                </a:solidFill>
                <a:effectLst/>
                <a:latin typeface="Fira Sans" panose="020B0503050000020004" pitchFamily="34" charset="0"/>
              </a:rPr>
              <a:t>conteneurs</a:t>
            </a:r>
            <a:r>
              <a:rPr lang="en-GB" sz="1600" b="0" i="0" dirty="0">
                <a:solidFill>
                  <a:srgbClr val="161618"/>
                </a:solidFill>
                <a:effectLst/>
                <a:latin typeface="Fira Sans" panose="020B0503050000020004" pitchFamily="34" charset="0"/>
              </a:rPr>
              <a:t> du service </a:t>
            </a:r>
            <a:r>
              <a:rPr lang="en-GB" sz="1600" dirty="0">
                <a:solidFill>
                  <a:srgbClr val="161618"/>
                </a:solidFill>
                <a:latin typeface="Fira Sans" panose="020B0503050000020004" pitchFamily="34" charset="0"/>
              </a:rPr>
              <a:t>. </a:t>
            </a:r>
          </a:p>
          <a:p>
            <a:pPr algn="l"/>
            <a:endParaRPr lang="en-GB" sz="1600" dirty="0">
              <a:solidFill>
                <a:srgbClr val="161618"/>
              </a:solidFill>
              <a:latin typeface="Fira Sans" panose="020B0503050000020004" pitchFamily="34" charset="0"/>
            </a:endParaRPr>
          </a:p>
          <a:p>
            <a:pPr marL="342900" indent="-342900">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stop</a:t>
            </a:r>
          </a:p>
          <a:p>
            <a:r>
              <a:rPr lang="en-GB" sz="20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a:t>
            </a:r>
            <a:r>
              <a:rPr lang="fr-FR" sz="1600" b="0" i="0" dirty="0">
                <a:solidFill>
                  <a:srgbClr val="161618"/>
                </a:solidFill>
                <a:effectLst/>
                <a:latin typeface="Fira Sans" panose="020B0503050000020004" pitchFamily="34" charset="0"/>
              </a:rPr>
              <a:t>d’</a:t>
            </a:r>
            <a:r>
              <a:rPr lang="fr-FR" sz="1600" b="0" i="0" dirty="0" err="1">
                <a:solidFill>
                  <a:srgbClr val="161618"/>
                </a:solidFill>
                <a:effectLst/>
                <a:latin typeface="Fira Sans" panose="020B0503050000020004" pitchFamily="34" charset="0"/>
              </a:rPr>
              <a:t>arr</a:t>
            </a:r>
            <a:r>
              <a:rPr lang="en-GB" sz="1600" b="0" i="0" dirty="0">
                <a:solidFill>
                  <a:srgbClr val="202124"/>
                </a:solidFill>
                <a:effectLst/>
                <a:latin typeface="Fira Sans" panose="020B0503050000020004" pitchFamily="34" charset="0"/>
              </a:rPr>
              <a:t>ê</a:t>
            </a:r>
            <a:r>
              <a:rPr lang="fr-FR" sz="1600" b="0" i="0" dirty="0">
                <a:solidFill>
                  <a:srgbClr val="161618"/>
                </a:solidFill>
                <a:effectLst/>
                <a:latin typeface="Fira Sans" panose="020B0503050000020004" pitchFamily="34" charset="0"/>
              </a:rPr>
              <a:t>ter</a:t>
            </a:r>
            <a:r>
              <a:rPr lang="en-GB" sz="1600" b="0" i="0" dirty="0">
                <a:solidFill>
                  <a:srgbClr val="161618"/>
                </a:solidFill>
                <a:effectLst/>
                <a:latin typeface="Fira Sans" panose="020B0503050000020004" pitchFamily="34" charset="0"/>
              </a:rPr>
              <a:t> les </a:t>
            </a:r>
            <a:r>
              <a:rPr lang="en-GB" sz="1600" b="0" i="0" dirty="0" err="1">
                <a:solidFill>
                  <a:srgbClr val="161618"/>
                </a:solidFill>
                <a:effectLst/>
                <a:latin typeface="Fira Sans" panose="020B0503050000020004" pitchFamily="34" charset="0"/>
              </a:rPr>
              <a:t>conteneurs</a:t>
            </a:r>
            <a:r>
              <a:rPr lang="en-GB" sz="1600" b="0" i="0" dirty="0">
                <a:solidFill>
                  <a:srgbClr val="161618"/>
                </a:solidFill>
                <a:effectLst/>
                <a:latin typeface="Fira Sans" panose="020B0503050000020004" pitchFamily="34" charset="0"/>
              </a:rPr>
              <a:t> du service </a:t>
            </a:r>
            <a:r>
              <a:rPr lang="en-GB" sz="1600" dirty="0">
                <a:solidFill>
                  <a:srgbClr val="161618"/>
                </a:solidFill>
                <a:latin typeface="Fira Sans" panose="020B0503050000020004" pitchFamily="34" charset="0"/>
              </a:rPr>
              <a:t>. </a:t>
            </a:r>
          </a:p>
          <a:p>
            <a:endParaRPr lang="en-GB" sz="1600" dirty="0">
              <a:solidFill>
                <a:srgbClr val="161618"/>
              </a:solidFill>
              <a:latin typeface="Fira Sans" panose="020B0503050000020004" pitchFamily="34" charset="0"/>
            </a:endParaRPr>
          </a:p>
          <a:p>
            <a:pPr marL="285750" indent="-285750">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rm</a:t>
            </a:r>
          </a:p>
          <a:p>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de </a:t>
            </a:r>
            <a:r>
              <a:rPr lang="en-GB" sz="1600" b="0" i="0" dirty="0" err="1">
                <a:solidFill>
                  <a:srgbClr val="161618"/>
                </a:solidFill>
                <a:effectLst/>
                <a:latin typeface="Fira Sans" panose="020B0503050000020004" pitchFamily="34" charset="0"/>
              </a:rPr>
              <a:t>supprimer</a:t>
            </a:r>
            <a:r>
              <a:rPr lang="en-GB" sz="1600" b="0" i="0" dirty="0">
                <a:solidFill>
                  <a:srgbClr val="161618"/>
                </a:solidFill>
                <a:effectLst/>
                <a:latin typeface="Fira Sans" panose="020B0503050000020004" pitchFamily="34" charset="0"/>
              </a:rPr>
              <a:t> les services</a:t>
            </a:r>
            <a:r>
              <a:rPr lang="en-GB" sz="1600" dirty="0">
                <a:solidFill>
                  <a:srgbClr val="161618"/>
                </a:solidFill>
                <a:latin typeface="Fira Sans" panose="020B0503050000020004" pitchFamily="34" charset="0"/>
              </a:rPr>
              <a:t>. </a:t>
            </a:r>
          </a:p>
          <a:p>
            <a:endParaRPr lang="en-GB" sz="1600" dirty="0">
              <a:solidFill>
                <a:srgbClr val="161618"/>
              </a:solidFill>
              <a:latin typeface="Fira Sans" panose="020B0503050000020004" pitchFamily="34" charset="0"/>
            </a:endParaRPr>
          </a:p>
          <a:p>
            <a:pPr marL="342900" indent="-342900">
              <a:buFont typeface="Wingdings" panose="05000000000000000000" pitchFamily="2" charset="2"/>
              <a:buChar char="§"/>
            </a:pPr>
            <a:r>
              <a:rPr lang="en-GB" sz="2000" b="0" i="0" dirty="0">
                <a:solidFill>
                  <a:srgbClr val="161618"/>
                </a:solidFill>
                <a:effectLst/>
                <a:latin typeface="Courier New" panose="02070309020205020404" pitchFamily="49" charset="0"/>
              </a:rPr>
              <a:t>docker-compose pull</a:t>
            </a:r>
          </a:p>
          <a:p>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Commande</a:t>
            </a:r>
            <a:r>
              <a:rPr lang="en-GB" sz="1600" b="0" i="0" dirty="0">
                <a:solidFill>
                  <a:srgbClr val="161618"/>
                </a:solidFill>
                <a:effectLst/>
                <a:latin typeface="Fira Sans" panose="020B0503050000020004" pitchFamily="34" charset="0"/>
              </a:rPr>
              <a:t> </a:t>
            </a:r>
            <a:r>
              <a:rPr lang="en-GB" sz="1600" b="0" i="0" dirty="0" err="1">
                <a:solidFill>
                  <a:srgbClr val="161618"/>
                </a:solidFill>
                <a:effectLst/>
                <a:latin typeface="Fira Sans" panose="020B0503050000020004" pitchFamily="34" charset="0"/>
              </a:rPr>
              <a:t>permet</a:t>
            </a:r>
            <a:r>
              <a:rPr lang="en-GB" sz="1600" b="0" i="0" dirty="0">
                <a:solidFill>
                  <a:srgbClr val="161618"/>
                </a:solidFill>
                <a:effectLst/>
                <a:latin typeface="Fira Sans" panose="020B0503050000020004" pitchFamily="34" charset="0"/>
              </a:rPr>
              <a:t> de faire la mise-à-jour d’un image </a:t>
            </a:r>
            <a:r>
              <a:rPr lang="en-GB" sz="1600" dirty="0">
                <a:solidFill>
                  <a:srgbClr val="161618"/>
                </a:solidFill>
                <a:latin typeface="Fira Sans" panose="020B0503050000020004" pitchFamily="34" charset="0"/>
              </a:rPr>
              <a:t>. </a:t>
            </a:r>
          </a:p>
          <a:p>
            <a:endParaRPr lang="en-GB" sz="2000" b="0" i="0" dirty="0">
              <a:solidFill>
                <a:srgbClr val="161618"/>
              </a:solidFill>
              <a:effectLst/>
              <a:latin typeface="Courier New" panose="02070309020205020404" pitchFamily="49" charset="0"/>
            </a:endParaRPr>
          </a:p>
          <a:p>
            <a:endParaRPr lang="en-GB" sz="1600" dirty="0">
              <a:solidFill>
                <a:srgbClr val="161618"/>
              </a:solidFill>
              <a:latin typeface="Fira Sans" panose="020B0503050000020004" pitchFamily="34" charset="0"/>
            </a:endParaRPr>
          </a:p>
          <a:p>
            <a:pPr marL="342900" indent="-342900">
              <a:buFont typeface="Wingdings" panose="05000000000000000000" pitchFamily="2" charset="2"/>
              <a:buChar char="§"/>
            </a:pPr>
            <a:endParaRPr lang="en-GB" sz="2000" b="0" i="0" dirty="0">
              <a:solidFill>
                <a:srgbClr val="161618"/>
              </a:solidFill>
              <a:effectLst/>
              <a:latin typeface="Courier New" panose="02070309020205020404" pitchFamily="49" charset="0"/>
            </a:endParaRPr>
          </a:p>
          <a:p>
            <a:pPr algn="l"/>
            <a:endParaRPr lang="en-GB" sz="2000" b="0" i="0" dirty="0">
              <a:solidFill>
                <a:srgbClr val="161618"/>
              </a:solidFill>
              <a:effectLst/>
              <a:latin typeface="Fira Sans" panose="020B0503050000020004" pitchFamily="34" charset="0"/>
            </a:endParaRPr>
          </a:p>
        </p:txBody>
      </p:sp>
      <p:sp>
        <p:nvSpPr>
          <p:cNvPr id="2" name="Google Shape;273;p19">
            <a:extLst>
              <a:ext uri="{FF2B5EF4-FFF2-40B4-BE49-F238E27FC236}">
                <a16:creationId xmlns:a16="http://schemas.microsoft.com/office/drawing/2014/main" id="{BBE9B572-309C-CF57-9385-5D08174D929A}"/>
              </a:ext>
            </a:extLst>
          </p:cNvPr>
          <p:cNvSpPr/>
          <p:nvPr/>
        </p:nvSpPr>
        <p:spPr>
          <a:xfrm>
            <a:off x="1633470" y="706332"/>
            <a:ext cx="4166966" cy="3466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1"/>
                </a:solidFill>
                <a:latin typeface="Roboto"/>
                <a:ea typeface="Roboto"/>
                <a:cs typeface="Roboto"/>
                <a:sym typeface="Roboto"/>
              </a:rPr>
              <a:t>Les principales commandes</a:t>
            </a:r>
            <a:endParaRPr sz="2400" b="1"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27524989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0">
                                            <p:txEl>
                                              <p:pRg st="3" end="3"/>
                                            </p:txEl>
                                          </p:spTgt>
                                        </p:tgtEl>
                                        <p:attrNameLst>
                                          <p:attrName>style.visibility</p:attrName>
                                        </p:attrNameLst>
                                      </p:cBhvr>
                                      <p:to>
                                        <p:strVal val="visible"/>
                                      </p:to>
                                    </p:set>
                                    <p:anim calcmode="lin" valueType="num">
                                      <p:cBhvr additive="base">
                                        <p:cTn id="7" dur="500" fill="hold"/>
                                        <p:tgtEl>
                                          <p:spTgt spid="28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0">
                                            <p:txEl>
                                              <p:pRg st="4" end="4"/>
                                            </p:txEl>
                                          </p:spTgt>
                                        </p:tgtEl>
                                        <p:attrNameLst>
                                          <p:attrName>style.visibility</p:attrName>
                                        </p:attrNameLst>
                                      </p:cBhvr>
                                      <p:to>
                                        <p:strVal val="visible"/>
                                      </p:to>
                                    </p:set>
                                    <p:anim calcmode="lin" valueType="num">
                                      <p:cBhvr additive="base">
                                        <p:cTn id="11" dur="500" fill="hold"/>
                                        <p:tgtEl>
                                          <p:spTgt spid="28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0">
                                            <p:txEl>
                                              <p:pRg st="6" end="6"/>
                                            </p:txEl>
                                          </p:spTgt>
                                        </p:tgtEl>
                                        <p:attrNameLst>
                                          <p:attrName>style.visibility</p:attrName>
                                        </p:attrNameLst>
                                      </p:cBhvr>
                                      <p:to>
                                        <p:strVal val="visible"/>
                                      </p:to>
                                    </p:set>
                                    <p:anim calcmode="lin" valueType="num">
                                      <p:cBhvr additive="base">
                                        <p:cTn id="17" dur="500" fill="hold"/>
                                        <p:tgtEl>
                                          <p:spTgt spid="280">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0">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0">
                                            <p:txEl>
                                              <p:pRg st="7" end="7"/>
                                            </p:txEl>
                                          </p:spTgt>
                                        </p:tgtEl>
                                        <p:attrNameLst>
                                          <p:attrName>style.visibility</p:attrName>
                                        </p:attrNameLst>
                                      </p:cBhvr>
                                      <p:to>
                                        <p:strVal val="visible"/>
                                      </p:to>
                                    </p:set>
                                    <p:anim calcmode="lin" valueType="num">
                                      <p:cBhvr additive="base">
                                        <p:cTn id="21" dur="500" fill="hold"/>
                                        <p:tgtEl>
                                          <p:spTgt spid="280">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80">
                                            <p:txEl>
                                              <p:pRg st="9" end="9"/>
                                            </p:txEl>
                                          </p:spTgt>
                                        </p:tgtEl>
                                        <p:attrNameLst>
                                          <p:attrName>style.visibility</p:attrName>
                                        </p:attrNameLst>
                                      </p:cBhvr>
                                      <p:to>
                                        <p:strVal val="visible"/>
                                      </p:to>
                                    </p:set>
                                    <p:animEffect transition="in" filter="barn(inVertical)">
                                      <p:cBhvr>
                                        <p:cTn id="27" dur="500"/>
                                        <p:tgtEl>
                                          <p:spTgt spid="280">
                                            <p:txEl>
                                              <p:pRg st="9" end="9"/>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80">
                                            <p:txEl>
                                              <p:pRg st="10" end="10"/>
                                            </p:txEl>
                                          </p:spTgt>
                                        </p:tgtEl>
                                        <p:attrNameLst>
                                          <p:attrName>style.visibility</p:attrName>
                                        </p:attrNameLst>
                                      </p:cBhvr>
                                      <p:to>
                                        <p:strVal val="visible"/>
                                      </p:to>
                                    </p:set>
                                    <p:animEffect transition="in" filter="barn(inVertical)">
                                      <p:cBhvr>
                                        <p:cTn id="30" dur="500"/>
                                        <p:tgtEl>
                                          <p:spTgt spid="2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9784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b="1" dirty="0">
                <a:solidFill>
                  <a:schemeClr val="accent1"/>
                </a:solidFill>
                <a:latin typeface="Roboto"/>
                <a:ea typeface="Roboto"/>
                <a:cs typeface="Roboto"/>
                <a:sym typeface="Roboto"/>
              </a:rPr>
              <a:t>Exemple d’application sur AWS</a:t>
            </a:r>
            <a:br>
              <a:rPr lang="fr-FR" sz="2800" b="1" dirty="0">
                <a:solidFill>
                  <a:schemeClr val="accent1"/>
                </a:solidFill>
                <a:latin typeface="Roboto"/>
                <a:ea typeface="Roboto"/>
                <a:cs typeface="Roboto"/>
                <a:sym typeface="Roboto"/>
              </a:rPr>
            </a:br>
            <a:endParaRPr dirty="0"/>
          </a:p>
        </p:txBody>
      </p:sp>
      <p:sp>
        <p:nvSpPr>
          <p:cNvPr id="34" name="Google Shape;280;p19">
            <a:extLst>
              <a:ext uri="{FF2B5EF4-FFF2-40B4-BE49-F238E27FC236}">
                <a16:creationId xmlns:a16="http://schemas.microsoft.com/office/drawing/2014/main" id="{81A5A203-9E2E-4700-97BB-841487B3BB2C}"/>
              </a:ext>
            </a:extLst>
          </p:cNvPr>
          <p:cNvSpPr txBox="1"/>
          <p:nvPr/>
        </p:nvSpPr>
        <p:spPr>
          <a:xfrm>
            <a:off x="148407" y="950580"/>
            <a:ext cx="7498675" cy="367787"/>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000000"/>
                </a:solidFill>
                <a:effectLst/>
                <a:latin typeface="Rubik"/>
              </a:rPr>
              <a:t>1- Lancer </a:t>
            </a:r>
            <a:r>
              <a:rPr lang="en-US" sz="1600" b="0" i="0" dirty="0" err="1">
                <a:solidFill>
                  <a:srgbClr val="000000"/>
                </a:solidFill>
                <a:effectLst/>
                <a:latin typeface="Rubik"/>
              </a:rPr>
              <a:t>une</a:t>
            </a:r>
            <a:r>
              <a:rPr lang="en-US" sz="1600" b="0" i="0" dirty="0">
                <a:solidFill>
                  <a:srgbClr val="000000"/>
                </a:solidFill>
                <a:effectLst/>
                <a:latin typeface="Rubik"/>
              </a:rPr>
              <a:t> instance sur AWS EC2</a:t>
            </a:r>
            <a:endParaRPr lang="fr-FR" sz="1600" b="0" i="0" dirty="0">
              <a:solidFill>
                <a:srgbClr val="000000"/>
              </a:solidFill>
              <a:effectLst/>
              <a:latin typeface="Rubik"/>
            </a:endParaRPr>
          </a:p>
        </p:txBody>
      </p:sp>
      <p:pic>
        <p:nvPicPr>
          <p:cNvPr id="3" name="Image 2">
            <a:extLst>
              <a:ext uri="{FF2B5EF4-FFF2-40B4-BE49-F238E27FC236}">
                <a16:creationId xmlns:a16="http://schemas.microsoft.com/office/drawing/2014/main" id="{D9178BE8-D1B2-4CE0-B39C-69BDB155A06C}"/>
              </a:ext>
            </a:extLst>
          </p:cNvPr>
          <p:cNvPicPr>
            <a:picLocks noChangeAspect="1"/>
          </p:cNvPicPr>
          <p:nvPr/>
        </p:nvPicPr>
        <p:blipFill>
          <a:blip r:embed="rId3"/>
          <a:stretch>
            <a:fillRect/>
          </a:stretch>
        </p:blipFill>
        <p:spPr>
          <a:xfrm>
            <a:off x="414468" y="1391473"/>
            <a:ext cx="8315064" cy="1355832"/>
          </a:xfrm>
          <a:prstGeom prst="rect">
            <a:avLst/>
          </a:prstGeom>
        </p:spPr>
      </p:pic>
      <p:sp>
        <p:nvSpPr>
          <p:cNvPr id="37" name="Google Shape;280;p19">
            <a:extLst>
              <a:ext uri="{FF2B5EF4-FFF2-40B4-BE49-F238E27FC236}">
                <a16:creationId xmlns:a16="http://schemas.microsoft.com/office/drawing/2014/main" id="{30EF0C44-FEEE-42BA-93C9-891655F28547}"/>
              </a:ext>
            </a:extLst>
          </p:cNvPr>
          <p:cNvSpPr txBox="1"/>
          <p:nvPr/>
        </p:nvSpPr>
        <p:spPr>
          <a:xfrm>
            <a:off x="148407" y="2791836"/>
            <a:ext cx="7498675" cy="367787"/>
          </a:xfrm>
          <a:prstGeom prst="rect">
            <a:avLst/>
          </a:prstGeom>
          <a:noFill/>
          <a:ln>
            <a:noFill/>
          </a:ln>
        </p:spPr>
        <p:txBody>
          <a:bodyPr spcFirstLastPara="1" wrap="square" lIns="91425" tIns="91425" rIns="91425" bIns="91425" anchor="t" anchorCtr="0">
            <a:noAutofit/>
          </a:bodyPr>
          <a:lstStyle/>
          <a:p>
            <a:pPr algn="l"/>
            <a:r>
              <a:rPr lang="en-US" sz="1600" dirty="0">
                <a:latin typeface="Rubik"/>
              </a:rPr>
              <a:t>2</a:t>
            </a:r>
            <a:r>
              <a:rPr lang="en-US" sz="1600" b="0" i="0" dirty="0">
                <a:solidFill>
                  <a:srgbClr val="000000"/>
                </a:solidFill>
                <a:effectLst/>
                <a:latin typeface="Rubik"/>
              </a:rPr>
              <a:t>- </a:t>
            </a:r>
            <a:r>
              <a:rPr lang="en-US" sz="1600" b="0" i="0" dirty="0" err="1">
                <a:solidFill>
                  <a:srgbClr val="000000"/>
                </a:solidFill>
                <a:effectLst/>
                <a:latin typeface="Rubik"/>
              </a:rPr>
              <a:t>Accèder</a:t>
            </a:r>
            <a:r>
              <a:rPr lang="en-US" sz="1600" b="0" i="0" dirty="0">
                <a:solidFill>
                  <a:srgbClr val="000000"/>
                </a:solidFill>
                <a:effectLst/>
                <a:latin typeface="Rubik"/>
              </a:rPr>
              <a:t> </a:t>
            </a:r>
            <a:r>
              <a:rPr lang="en-US" sz="1600" dirty="0">
                <a:latin typeface="Rubik"/>
              </a:rPr>
              <a:t>à</a:t>
            </a:r>
            <a:r>
              <a:rPr lang="en-US" sz="1600" b="0" i="0" dirty="0">
                <a:solidFill>
                  <a:srgbClr val="000000"/>
                </a:solidFill>
                <a:effectLst/>
                <a:latin typeface="Rubik"/>
              </a:rPr>
              <a:t> </a:t>
            </a:r>
            <a:r>
              <a:rPr lang="en-US" sz="1600" dirty="0" err="1">
                <a:latin typeface="Rubik"/>
              </a:rPr>
              <a:t>l</a:t>
            </a:r>
            <a:r>
              <a:rPr lang="en-US" sz="1600" b="0" i="0" dirty="0" err="1">
                <a:solidFill>
                  <a:srgbClr val="000000"/>
                </a:solidFill>
                <a:effectLst/>
                <a:latin typeface="Rubik"/>
              </a:rPr>
              <a:t>’instance</a:t>
            </a:r>
            <a:r>
              <a:rPr lang="en-US" sz="1600" b="0" i="0" dirty="0">
                <a:solidFill>
                  <a:srgbClr val="000000"/>
                </a:solidFill>
                <a:effectLst/>
                <a:latin typeface="Rubik"/>
              </a:rPr>
              <a:t> via SSH </a:t>
            </a:r>
            <a:endParaRPr lang="fr-FR" sz="1600" b="0" i="0" dirty="0">
              <a:solidFill>
                <a:srgbClr val="000000"/>
              </a:solidFill>
              <a:effectLst/>
              <a:latin typeface="Rubik"/>
            </a:endParaRPr>
          </a:p>
        </p:txBody>
      </p:sp>
      <p:pic>
        <p:nvPicPr>
          <p:cNvPr id="5" name="Image 4">
            <a:extLst>
              <a:ext uri="{FF2B5EF4-FFF2-40B4-BE49-F238E27FC236}">
                <a16:creationId xmlns:a16="http://schemas.microsoft.com/office/drawing/2014/main" id="{B360B433-BC20-4FD3-94EA-EB4E9A9A960D}"/>
              </a:ext>
            </a:extLst>
          </p:cNvPr>
          <p:cNvPicPr>
            <a:picLocks noChangeAspect="1"/>
          </p:cNvPicPr>
          <p:nvPr/>
        </p:nvPicPr>
        <p:blipFill rotWithShape="1">
          <a:blip r:embed="rId4"/>
          <a:srcRect b="75398"/>
          <a:stretch/>
        </p:blipFill>
        <p:spPr>
          <a:xfrm>
            <a:off x="943848" y="3239683"/>
            <a:ext cx="5907792" cy="158196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311700" y="31876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2060"/>
                </a:solidFill>
              </a:rPr>
              <a:t>Plan</a:t>
            </a:r>
            <a:endParaRPr dirty="0">
              <a:solidFill>
                <a:srgbClr val="002060"/>
              </a:solidFill>
            </a:endParaRPr>
          </a:p>
        </p:txBody>
      </p:sp>
      <p:sp>
        <p:nvSpPr>
          <p:cNvPr id="131" name="Google Shape;131;p16"/>
          <p:cNvSpPr/>
          <p:nvPr/>
        </p:nvSpPr>
        <p:spPr>
          <a:xfrm>
            <a:off x="1537148" y="2923509"/>
            <a:ext cx="3105277" cy="273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Clr>
                <a:schemeClr val="accent3">
                  <a:lumMod val="75000"/>
                </a:schemeClr>
              </a:buClr>
              <a:buFont typeface="Wingdings" panose="05000000000000000000" pitchFamily="2" charset="2"/>
              <a:buChar char="Ø"/>
            </a:pPr>
            <a:r>
              <a:rPr lang="en" sz="1800" b="1" dirty="0">
                <a:solidFill>
                  <a:schemeClr val="accent3"/>
                </a:solidFill>
                <a:latin typeface="Roboto"/>
                <a:ea typeface="Roboto"/>
                <a:cs typeface="Roboto"/>
                <a:sym typeface="Roboto"/>
              </a:rPr>
              <a:t>Orchestration </a:t>
            </a:r>
          </a:p>
          <a:p>
            <a:pPr lvl="0" algn="l" rtl="0">
              <a:spcBef>
                <a:spcPts val="0"/>
              </a:spcBef>
              <a:spcAft>
                <a:spcPts val="0"/>
              </a:spcAft>
              <a:buClr>
                <a:schemeClr val="accent3">
                  <a:lumMod val="75000"/>
                </a:schemeClr>
              </a:buClr>
            </a:pPr>
            <a:r>
              <a:rPr lang="en" sz="1800" b="1" dirty="0">
                <a:solidFill>
                  <a:schemeClr val="accent3"/>
                </a:solidFill>
                <a:latin typeface="Roboto"/>
                <a:ea typeface="Roboto"/>
                <a:cs typeface="Roboto"/>
                <a:sym typeface="Roboto"/>
              </a:rPr>
              <a:t>                &amp; Exemple</a:t>
            </a:r>
            <a:endParaRPr sz="1800" b="1" dirty="0">
              <a:solidFill>
                <a:schemeClr val="accent3"/>
              </a:solidFill>
              <a:latin typeface="Roboto"/>
              <a:ea typeface="Roboto"/>
              <a:cs typeface="Roboto"/>
              <a:sym typeface="Roboto"/>
            </a:endParaRPr>
          </a:p>
        </p:txBody>
      </p:sp>
      <p:sp>
        <p:nvSpPr>
          <p:cNvPr id="134" name="Google Shape;134;p16"/>
          <p:cNvSpPr/>
          <p:nvPr/>
        </p:nvSpPr>
        <p:spPr>
          <a:xfrm>
            <a:off x="750675" y="1953666"/>
            <a:ext cx="2673900" cy="273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Clr>
                <a:schemeClr val="accent1">
                  <a:lumMod val="75000"/>
                </a:schemeClr>
              </a:buClr>
              <a:buFont typeface="Wingdings" panose="05000000000000000000" pitchFamily="2" charset="2"/>
              <a:buChar char="Ø"/>
            </a:pPr>
            <a:r>
              <a:rPr lang="en" sz="1800" b="1" dirty="0">
                <a:solidFill>
                  <a:schemeClr val="accent1"/>
                </a:solidFill>
                <a:latin typeface="Roboto"/>
                <a:ea typeface="Roboto"/>
                <a:cs typeface="Roboto"/>
                <a:sym typeface="Roboto"/>
              </a:rPr>
              <a:t>Conteneurisation</a:t>
            </a:r>
            <a:endParaRPr sz="1800" b="1" dirty="0">
              <a:solidFill>
                <a:schemeClr val="accent1"/>
              </a:solidFill>
              <a:latin typeface="Roboto"/>
              <a:ea typeface="Roboto"/>
              <a:cs typeface="Roboto"/>
              <a:sym typeface="Roboto"/>
            </a:endParaRPr>
          </a:p>
        </p:txBody>
      </p:sp>
      <p:sp>
        <p:nvSpPr>
          <p:cNvPr id="137" name="Google Shape;137;p16"/>
          <p:cNvSpPr/>
          <p:nvPr/>
        </p:nvSpPr>
        <p:spPr>
          <a:xfrm>
            <a:off x="1107975" y="2378858"/>
            <a:ext cx="2673900" cy="273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Clr>
                <a:schemeClr val="accent2">
                  <a:lumMod val="60000"/>
                  <a:lumOff val="40000"/>
                </a:schemeClr>
              </a:buClr>
              <a:buFont typeface="Wingdings" panose="05000000000000000000" pitchFamily="2" charset="2"/>
              <a:buChar char="Ø"/>
            </a:pPr>
            <a:r>
              <a:rPr lang="en" sz="1800" b="1" dirty="0">
                <a:solidFill>
                  <a:schemeClr val="accent2"/>
                </a:solidFill>
                <a:latin typeface="Roboto"/>
                <a:ea typeface="Roboto"/>
                <a:cs typeface="Roboto"/>
                <a:sym typeface="Roboto"/>
              </a:rPr>
              <a:t>Docker</a:t>
            </a:r>
            <a:endParaRPr sz="1800" b="1" dirty="0">
              <a:solidFill>
                <a:schemeClr val="accent2"/>
              </a:solidFill>
              <a:latin typeface="Roboto"/>
              <a:ea typeface="Roboto"/>
              <a:cs typeface="Roboto"/>
              <a:sym typeface="Roboto"/>
            </a:endParaRPr>
          </a:p>
        </p:txBody>
      </p:sp>
      <p:sp>
        <p:nvSpPr>
          <p:cNvPr id="140" name="Google Shape;140;p16"/>
          <p:cNvSpPr/>
          <p:nvPr/>
        </p:nvSpPr>
        <p:spPr>
          <a:xfrm>
            <a:off x="2256750" y="3448693"/>
            <a:ext cx="2673900" cy="273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Clr>
                <a:schemeClr val="accent5"/>
              </a:buClr>
              <a:buFont typeface="Wingdings" panose="05000000000000000000" pitchFamily="2" charset="2"/>
              <a:buChar char="Ø"/>
            </a:pPr>
            <a:r>
              <a:rPr lang="en" sz="1800" b="1" dirty="0">
                <a:solidFill>
                  <a:schemeClr val="accent4"/>
                </a:solidFill>
                <a:latin typeface="Roboto"/>
                <a:ea typeface="Roboto"/>
                <a:cs typeface="Roboto"/>
                <a:sym typeface="Roboto"/>
              </a:rPr>
              <a:t>Conclusion</a:t>
            </a:r>
            <a:endParaRPr sz="1800" b="1" dirty="0">
              <a:solidFill>
                <a:schemeClr val="accent4"/>
              </a:solidFill>
              <a:latin typeface="Roboto"/>
              <a:ea typeface="Roboto"/>
              <a:cs typeface="Roboto"/>
              <a:sym typeface="Roboto"/>
            </a:endParaRPr>
          </a:p>
        </p:txBody>
      </p:sp>
      <p:grpSp>
        <p:nvGrpSpPr>
          <p:cNvPr id="2" name="Google Shape;141;p16">
            <a:extLst>
              <a:ext uri="{FF2B5EF4-FFF2-40B4-BE49-F238E27FC236}">
                <a16:creationId xmlns:a16="http://schemas.microsoft.com/office/drawing/2014/main" id="{AF04BFF8-B607-5629-ECDD-773D722502CB}"/>
              </a:ext>
            </a:extLst>
          </p:cNvPr>
          <p:cNvGrpSpPr/>
          <p:nvPr/>
        </p:nvGrpSpPr>
        <p:grpSpPr>
          <a:xfrm>
            <a:off x="4880625" y="1472559"/>
            <a:ext cx="3175800" cy="3175800"/>
            <a:chOff x="1786750" y="1127200"/>
            <a:chExt cx="3175800" cy="3175800"/>
          </a:xfrm>
        </p:grpSpPr>
        <p:grpSp>
          <p:nvGrpSpPr>
            <p:cNvPr id="3" name="Google Shape;142;p16">
              <a:extLst>
                <a:ext uri="{FF2B5EF4-FFF2-40B4-BE49-F238E27FC236}">
                  <a16:creationId xmlns:a16="http://schemas.microsoft.com/office/drawing/2014/main" id="{D46E65DC-88E9-60BD-E7FF-365AEC4D3E4F}"/>
                </a:ext>
              </a:extLst>
            </p:cNvPr>
            <p:cNvGrpSpPr/>
            <p:nvPr/>
          </p:nvGrpSpPr>
          <p:grpSpPr>
            <a:xfrm>
              <a:off x="1786750" y="1127200"/>
              <a:ext cx="3175800" cy="3175800"/>
              <a:chOff x="1786750" y="1127200"/>
              <a:chExt cx="3175800" cy="3175800"/>
            </a:xfrm>
          </p:grpSpPr>
          <p:sp>
            <p:nvSpPr>
              <p:cNvPr id="5" name="Google Shape;143;p16">
                <a:extLst>
                  <a:ext uri="{FF2B5EF4-FFF2-40B4-BE49-F238E27FC236}">
                    <a16:creationId xmlns:a16="http://schemas.microsoft.com/office/drawing/2014/main" id="{43F0E420-D257-BDFA-5388-75ACAC6B66F7}"/>
                  </a:ext>
                </a:extLst>
              </p:cNvPr>
              <p:cNvSpPr/>
              <p:nvPr/>
            </p:nvSpPr>
            <p:spPr>
              <a:xfrm>
                <a:off x="1786750" y="1127200"/>
                <a:ext cx="3175800" cy="3175800"/>
              </a:xfrm>
              <a:prstGeom prst="pie">
                <a:avLst>
                  <a:gd name="adj1" fmla="val 5352290"/>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p16">
                <a:extLst>
                  <a:ext uri="{FF2B5EF4-FFF2-40B4-BE49-F238E27FC236}">
                    <a16:creationId xmlns:a16="http://schemas.microsoft.com/office/drawing/2014/main" id="{642D9F10-1053-FC11-D81A-EF12AD45874B}"/>
                  </a:ext>
                </a:extLst>
              </p:cNvPr>
              <p:cNvSpPr/>
              <p:nvPr/>
            </p:nvSpPr>
            <p:spPr>
              <a:xfrm>
                <a:off x="2024950" y="1365400"/>
                <a:ext cx="2699400" cy="2699400"/>
              </a:xfrm>
              <a:prstGeom prst="pie">
                <a:avLst>
                  <a:gd name="adj1" fmla="val 4035475"/>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5;p16">
                <a:extLst>
                  <a:ext uri="{FF2B5EF4-FFF2-40B4-BE49-F238E27FC236}">
                    <a16:creationId xmlns:a16="http://schemas.microsoft.com/office/drawing/2014/main" id="{D24A9D52-A1F2-FF8D-D8C8-71D9C1F6D1E9}"/>
                  </a:ext>
                </a:extLst>
              </p:cNvPr>
              <p:cNvSpPr/>
              <p:nvPr/>
            </p:nvSpPr>
            <p:spPr>
              <a:xfrm>
                <a:off x="2294950" y="1635400"/>
                <a:ext cx="2159400" cy="2159400"/>
              </a:xfrm>
              <a:prstGeom prst="pie">
                <a:avLst>
                  <a:gd name="adj1" fmla="val 297667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6;p16">
                <a:extLst>
                  <a:ext uri="{FF2B5EF4-FFF2-40B4-BE49-F238E27FC236}">
                    <a16:creationId xmlns:a16="http://schemas.microsoft.com/office/drawing/2014/main" id="{4E506C81-0C24-8EBB-9D48-A38AAD5D73F8}"/>
                  </a:ext>
                </a:extLst>
              </p:cNvPr>
              <p:cNvSpPr/>
              <p:nvPr/>
            </p:nvSpPr>
            <p:spPr>
              <a:xfrm>
                <a:off x="2564800" y="1905250"/>
                <a:ext cx="1619700" cy="1619700"/>
              </a:xfrm>
              <a:prstGeom prst="pie">
                <a:avLst>
                  <a:gd name="adj1" fmla="val 21022814"/>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7;p16">
              <a:extLst>
                <a:ext uri="{FF2B5EF4-FFF2-40B4-BE49-F238E27FC236}">
                  <a16:creationId xmlns:a16="http://schemas.microsoft.com/office/drawing/2014/main" id="{BFB5511D-B8FB-ECCB-FDF0-6AF6A8A6A6A8}"/>
                </a:ext>
              </a:extLst>
            </p:cNvPr>
            <p:cNvSpPr/>
            <p:nvPr/>
          </p:nvSpPr>
          <p:spPr>
            <a:xfrm>
              <a:off x="2848900" y="2189350"/>
              <a:ext cx="1051500" cy="105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46;p16">
            <a:extLst>
              <a:ext uri="{FF2B5EF4-FFF2-40B4-BE49-F238E27FC236}">
                <a16:creationId xmlns:a16="http://schemas.microsoft.com/office/drawing/2014/main" id="{E06C0D2F-CC4B-2627-1248-CD13DC0B051A}"/>
              </a:ext>
            </a:extLst>
          </p:cNvPr>
          <p:cNvSpPr/>
          <p:nvPr/>
        </p:nvSpPr>
        <p:spPr>
          <a:xfrm>
            <a:off x="5942776" y="2535238"/>
            <a:ext cx="1051499" cy="1051500"/>
          </a:xfrm>
          <a:prstGeom prst="pie">
            <a:avLst>
              <a:gd name="adj1" fmla="val 21022814"/>
              <a:gd name="adj2" fmla="val 16200000"/>
            </a:avLst>
          </a:prstGeom>
          <a:solidFill>
            <a:schemeClr val="accent1">
              <a:lumMod val="40000"/>
              <a:lumOff val="60000"/>
            </a:schemeClr>
          </a:solidFill>
          <a:ln>
            <a:solidFill>
              <a:schemeClr val="accent1">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0;p16">
            <a:extLst>
              <a:ext uri="{FF2B5EF4-FFF2-40B4-BE49-F238E27FC236}">
                <a16:creationId xmlns:a16="http://schemas.microsoft.com/office/drawing/2014/main" id="{5618C321-C3D5-F823-F1FF-B86B7BA033D8}"/>
              </a:ext>
            </a:extLst>
          </p:cNvPr>
          <p:cNvSpPr/>
          <p:nvPr/>
        </p:nvSpPr>
        <p:spPr>
          <a:xfrm>
            <a:off x="528675" y="1554124"/>
            <a:ext cx="2673900" cy="2739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Clr>
                <a:schemeClr val="accent1">
                  <a:lumMod val="40000"/>
                  <a:lumOff val="60000"/>
                </a:schemeClr>
              </a:buClr>
              <a:buFont typeface="Wingdings" panose="05000000000000000000" pitchFamily="2" charset="2"/>
              <a:buChar char="Ø"/>
            </a:pPr>
            <a:r>
              <a:rPr lang="en" sz="1800" b="1" dirty="0">
                <a:solidFill>
                  <a:schemeClr val="accent1">
                    <a:lumMod val="40000"/>
                    <a:lumOff val="60000"/>
                  </a:schemeClr>
                </a:solidFill>
                <a:latin typeface="Roboto"/>
                <a:ea typeface="Roboto"/>
                <a:cs typeface="Roboto"/>
                <a:sym typeface="Roboto"/>
              </a:rPr>
              <a:t>Introduction</a:t>
            </a:r>
            <a:endParaRPr sz="1800" b="1" dirty="0">
              <a:solidFill>
                <a:schemeClr val="accent1">
                  <a:lumMod val="40000"/>
                  <a:lumOff val="60000"/>
                </a:schemeClr>
              </a:solidFill>
              <a:latin typeface="Roboto"/>
              <a:ea typeface="Roboto"/>
              <a:cs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barn(inVertical)">
                                      <p:cBhvr>
                                        <p:cTn id="2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4" grpId="0"/>
      <p:bldP spid="137" grpId="0"/>
      <p:bldP spid="1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10129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b="1" dirty="0">
                <a:solidFill>
                  <a:schemeClr val="accent1"/>
                </a:solidFill>
                <a:latin typeface="Roboto"/>
                <a:ea typeface="Roboto"/>
                <a:cs typeface="Roboto"/>
                <a:sym typeface="Roboto"/>
              </a:rPr>
              <a:t>Exemple d’application sur AWS</a:t>
            </a:r>
            <a:br>
              <a:rPr lang="fr-FR" sz="2800" b="1" dirty="0">
                <a:solidFill>
                  <a:schemeClr val="accent1"/>
                </a:solidFill>
                <a:latin typeface="Roboto"/>
                <a:ea typeface="Roboto"/>
                <a:cs typeface="Roboto"/>
                <a:sym typeface="Roboto"/>
              </a:rPr>
            </a:br>
            <a:endParaRPr dirty="0"/>
          </a:p>
        </p:txBody>
      </p:sp>
      <p:sp>
        <p:nvSpPr>
          <p:cNvPr id="34" name="Google Shape;280;p19">
            <a:extLst>
              <a:ext uri="{FF2B5EF4-FFF2-40B4-BE49-F238E27FC236}">
                <a16:creationId xmlns:a16="http://schemas.microsoft.com/office/drawing/2014/main" id="{81A5A203-9E2E-4700-97BB-841487B3BB2C}"/>
              </a:ext>
            </a:extLst>
          </p:cNvPr>
          <p:cNvSpPr txBox="1"/>
          <p:nvPr/>
        </p:nvSpPr>
        <p:spPr>
          <a:xfrm>
            <a:off x="148409" y="572755"/>
            <a:ext cx="3915592" cy="367787"/>
          </a:xfrm>
          <a:prstGeom prst="rect">
            <a:avLst/>
          </a:prstGeom>
          <a:noFill/>
          <a:ln>
            <a:noFill/>
          </a:ln>
        </p:spPr>
        <p:txBody>
          <a:bodyPr spcFirstLastPara="1" wrap="square" lIns="91425" tIns="91425" rIns="91425" bIns="91425" anchor="t" anchorCtr="0">
            <a:noAutofit/>
          </a:bodyPr>
          <a:lstStyle/>
          <a:p>
            <a:pPr algn="l"/>
            <a:r>
              <a:rPr lang="en-US" sz="1600" dirty="0">
                <a:latin typeface="Rubik"/>
              </a:rPr>
              <a:t>3</a:t>
            </a:r>
            <a:r>
              <a:rPr lang="en-US" sz="1600" b="0" i="0" dirty="0">
                <a:solidFill>
                  <a:srgbClr val="000000"/>
                </a:solidFill>
                <a:effectLst/>
                <a:latin typeface="Rubik"/>
              </a:rPr>
              <a:t>- Installer Docker </a:t>
            </a:r>
            <a:endParaRPr lang="fr-FR" sz="1600" b="0" i="0" dirty="0">
              <a:solidFill>
                <a:srgbClr val="000000"/>
              </a:solidFill>
              <a:effectLst/>
              <a:latin typeface="Rubik"/>
            </a:endParaRPr>
          </a:p>
        </p:txBody>
      </p:sp>
      <p:pic>
        <p:nvPicPr>
          <p:cNvPr id="4" name="Image 3">
            <a:extLst>
              <a:ext uri="{FF2B5EF4-FFF2-40B4-BE49-F238E27FC236}">
                <a16:creationId xmlns:a16="http://schemas.microsoft.com/office/drawing/2014/main" id="{7FB7BD54-64B3-4CCA-811E-03857EAB3773}"/>
              </a:ext>
            </a:extLst>
          </p:cNvPr>
          <p:cNvPicPr>
            <a:picLocks noChangeAspect="1"/>
          </p:cNvPicPr>
          <p:nvPr/>
        </p:nvPicPr>
        <p:blipFill>
          <a:blip r:embed="rId3"/>
          <a:stretch>
            <a:fillRect/>
          </a:stretch>
        </p:blipFill>
        <p:spPr>
          <a:xfrm>
            <a:off x="148408" y="983476"/>
            <a:ext cx="4044901" cy="4013399"/>
          </a:xfrm>
          <a:prstGeom prst="rect">
            <a:avLst/>
          </a:prstGeom>
        </p:spPr>
      </p:pic>
      <p:pic>
        <p:nvPicPr>
          <p:cNvPr id="7" name="Image 6">
            <a:extLst>
              <a:ext uri="{FF2B5EF4-FFF2-40B4-BE49-F238E27FC236}">
                <a16:creationId xmlns:a16="http://schemas.microsoft.com/office/drawing/2014/main" id="{50CCFF7F-97B8-42F6-A2E8-A1DF56948002}"/>
              </a:ext>
            </a:extLst>
          </p:cNvPr>
          <p:cNvPicPr>
            <a:picLocks noChangeAspect="1"/>
          </p:cNvPicPr>
          <p:nvPr/>
        </p:nvPicPr>
        <p:blipFill rotWithShape="1">
          <a:blip r:embed="rId4"/>
          <a:srcRect r="6709"/>
          <a:stretch/>
        </p:blipFill>
        <p:spPr>
          <a:xfrm>
            <a:off x="4356601" y="1169536"/>
            <a:ext cx="4638991" cy="1071979"/>
          </a:xfrm>
          <a:prstGeom prst="rect">
            <a:avLst/>
          </a:prstGeom>
        </p:spPr>
      </p:pic>
      <p:pic>
        <p:nvPicPr>
          <p:cNvPr id="9" name="Image 8">
            <a:extLst>
              <a:ext uri="{FF2B5EF4-FFF2-40B4-BE49-F238E27FC236}">
                <a16:creationId xmlns:a16="http://schemas.microsoft.com/office/drawing/2014/main" id="{0A8FAB1C-5D57-4263-B38A-083B5A6BE423}"/>
              </a:ext>
            </a:extLst>
          </p:cNvPr>
          <p:cNvPicPr>
            <a:picLocks noChangeAspect="1"/>
          </p:cNvPicPr>
          <p:nvPr/>
        </p:nvPicPr>
        <p:blipFill rotWithShape="1">
          <a:blip r:embed="rId5"/>
          <a:srcRect t="73867" r="41548" b="-8099"/>
          <a:stretch/>
        </p:blipFill>
        <p:spPr>
          <a:xfrm>
            <a:off x="4334192" y="2990175"/>
            <a:ext cx="4498108" cy="330235"/>
          </a:xfrm>
          <a:prstGeom prst="rect">
            <a:avLst/>
          </a:prstGeom>
        </p:spPr>
      </p:pic>
      <p:pic>
        <p:nvPicPr>
          <p:cNvPr id="11" name="Image 10">
            <a:extLst>
              <a:ext uri="{FF2B5EF4-FFF2-40B4-BE49-F238E27FC236}">
                <a16:creationId xmlns:a16="http://schemas.microsoft.com/office/drawing/2014/main" id="{4446F944-E676-4BFB-9B82-477167EEC405}"/>
              </a:ext>
            </a:extLst>
          </p:cNvPr>
          <p:cNvPicPr>
            <a:picLocks noChangeAspect="1"/>
          </p:cNvPicPr>
          <p:nvPr/>
        </p:nvPicPr>
        <p:blipFill rotWithShape="1">
          <a:blip r:embed="rId6"/>
          <a:srcRect l="-1623" t="623" r="35360" b="64969"/>
          <a:stretch/>
        </p:blipFill>
        <p:spPr>
          <a:xfrm>
            <a:off x="4240095" y="3626851"/>
            <a:ext cx="4686301" cy="1173443"/>
          </a:xfrm>
          <a:prstGeom prst="rect">
            <a:avLst/>
          </a:prstGeom>
        </p:spPr>
      </p:pic>
      <p:sp>
        <p:nvSpPr>
          <p:cNvPr id="17" name="Google Shape;280;p19">
            <a:extLst>
              <a:ext uri="{FF2B5EF4-FFF2-40B4-BE49-F238E27FC236}">
                <a16:creationId xmlns:a16="http://schemas.microsoft.com/office/drawing/2014/main" id="{11803B49-5080-43D8-BA03-DB046BFB26C1}"/>
              </a:ext>
            </a:extLst>
          </p:cNvPr>
          <p:cNvSpPr txBox="1"/>
          <p:nvPr/>
        </p:nvSpPr>
        <p:spPr>
          <a:xfrm>
            <a:off x="4309013" y="680541"/>
            <a:ext cx="3915592" cy="367787"/>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000000"/>
                </a:solidFill>
                <a:effectLst/>
                <a:latin typeface="Rubik"/>
              </a:rPr>
              <a:t>4-Installer Docker Compose</a:t>
            </a:r>
            <a:endParaRPr lang="fr-FR" sz="1600" b="0" i="0" dirty="0">
              <a:solidFill>
                <a:srgbClr val="000000"/>
              </a:solidFill>
              <a:effectLst/>
              <a:latin typeface="Rubik"/>
            </a:endParaRPr>
          </a:p>
        </p:txBody>
      </p:sp>
      <p:sp>
        <p:nvSpPr>
          <p:cNvPr id="18" name="Google Shape;280;p19">
            <a:extLst>
              <a:ext uri="{FF2B5EF4-FFF2-40B4-BE49-F238E27FC236}">
                <a16:creationId xmlns:a16="http://schemas.microsoft.com/office/drawing/2014/main" id="{A6158062-C231-4894-8F76-32BC835A75CC}"/>
              </a:ext>
            </a:extLst>
          </p:cNvPr>
          <p:cNvSpPr txBox="1"/>
          <p:nvPr/>
        </p:nvSpPr>
        <p:spPr>
          <a:xfrm>
            <a:off x="4334192" y="2376496"/>
            <a:ext cx="4498108" cy="525490"/>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000000"/>
                </a:solidFill>
                <a:effectLst/>
                <a:latin typeface="Rubik"/>
              </a:rPr>
              <a:t>5- </a:t>
            </a:r>
            <a:r>
              <a:rPr lang="en-US" sz="1600" b="0" i="0" dirty="0" err="1">
                <a:solidFill>
                  <a:srgbClr val="000000"/>
                </a:solidFill>
                <a:effectLst/>
                <a:latin typeface="Rubik"/>
              </a:rPr>
              <a:t>Créer</a:t>
            </a:r>
            <a:r>
              <a:rPr lang="en-US" sz="1600" b="0" i="0" dirty="0">
                <a:solidFill>
                  <a:srgbClr val="000000"/>
                </a:solidFill>
                <a:effectLst/>
                <a:latin typeface="Rubik"/>
              </a:rPr>
              <a:t> un </a:t>
            </a:r>
            <a:r>
              <a:rPr lang="en-US" sz="1600" b="0" i="0" dirty="0" err="1">
                <a:solidFill>
                  <a:srgbClr val="000000"/>
                </a:solidFill>
                <a:effectLst/>
                <a:latin typeface="Rubik"/>
              </a:rPr>
              <a:t>répértoire</a:t>
            </a:r>
            <a:r>
              <a:rPr lang="en-US" sz="1600" b="0" i="0" dirty="0">
                <a:solidFill>
                  <a:srgbClr val="000000"/>
                </a:solidFill>
                <a:effectLst/>
                <a:latin typeface="Rubik"/>
              </a:rPr>
              <a:t> docker-</a:t>
            </a:r>
            <a:r>
              <a:rPr lang="en-US" sz="1600" b="0" i="0" dirty="0" err="1">
                <a:solidFill>
                  <a:srgbClr val="000000"/>
                </a:solidFill>
                <a:effectLst/>
                <a:latin typeface="Rubik"/>
              </a:rPr>
              <a:t>projet</a:t>
            </a:r>
            <a:r>
              <a:rPr lang="en-US" sz="1600" b="0" i="0" dirty="0">
                <a:solidFill>
                  <a:srgbClr val="000000"/>
                </a:solidFill>
                <a:effectLst/>
                <a:latin typeface="Rubik"/>
              </a:rPr>
              <a:t> , </a:t>
            </a:r>
            <a:r>
              <a:rPr lang="en-US" sz="1600" b="0" i="0" dirty="0" err="1">
                <a:solidFill>
                  <a:srgbClr val="000000"/>
                </a:solidFill>
                <a:effectLst/>
                <a:latin typeface="Rubik"/>
              </a:rPr>
              <a:t>lui</a:t>
            </a:r>
            <a:r>
              <a:rPr lang="en-US" sz="1600" b="0" i="0" dirty="0">
                <a:solidFill>
                  <a:srgbClr val="000000"/>
                </a:solidFill>
                <a:effectLst/>
                <a:latin typeface="Rubik"/>
              </a:rPr>
              <a:t> y </a:t>
            </a:r>
            <a:r>
              <a:rPr lang="en-US" sz="1600" b="0" i="0" dirty="0" err="1">
                <a:solidFill>
                  <a:srgbClr val="000000"/>
                </a:solidFill>
                <a:effectLst/>
                <a:latin typeface="Rubik"/>
              </a:rPr>
              <a:t>accèder</a:t>
            </a:r>
            <a:endParaRPr lang="en-US" sz="1600" b="0" i="0" dirty="0">
              <a:solidFill>
                <a:srgbClr val="000000"/>
              </a:solidFill>
              <a:effectLst/>
              <a:latin typeface="Rubik"/>
            </a:endParaRPr>
          </a:p>
          <a:p>
            <a:pPr algn="l"/>
            <a:r>
              <a:rPr lang="fr-FR" sz="1600" b="0" i="0" dirty="0">
                <a:solidFill>
                  <a:srgbClr val="000000"/>
                </a:solidFill>
                <a:effectLst/>
                <a:latin typeface="Rubik"/>
              </a:rPr>
              <a:t>Et </a:t>
            </a:r>
            <a:r>
              <a:rPr lang="fr-FR" sz="1600" dirty="0">
                <a:latin typeface="Rubik"/>
              </a:rPr>
              <a:t>créer</a:t>
            </a:r>
            <a:r>
              <a:rPr lang="fr-FR" sz="1600" b="0" i="0" dirty="0">
                <a:solidFill>
                  <a:srgbClr val="000000"/>
                </a:solidFill>
                <a:effectLst/>
                <a:latin typeface="Rubik"/>
              </a:rPr>
              <a:t> le fichier docker-</a:t>
            </a:r>
            <a:r>
              <a:rPr lang="fr-FR" sz="1600" dirty="0" err="1">
                <a:latin typeface="Rubik"/>
              </a:rPr>
              <a:t>c</a:t>
            </a:r>
            <a:r>
              <a:rPr lang="fr-FR" sz="1600" b="0" i="0" dirty="0" err="1">
                <a:solidFill>
                  <a:srgbClr val="000000"/>
                </a:solidFill>
                <a:effectLst/>
                <a:latin typeface="Rubik"/>
              </a:rPr>
              <a:t>ompose.yml</a:t>
            </a:r>
            <a:r>
              <a:rPr lang="fr-FR" sz="1600" b="0" i="0" dirty="0">
                <a:solidFill>
                  <a:srgbClr val="000000"/>
                </a:solidFill>
                <a:effectLst/>
                <a:latin typeface="Rubik"/>
              </a:rPr>
              <a:t> :</a:t>
            </a:r>
          </a:p>
        </p:txBody>
      </p:sp>
      <p:sp>
        <p:nvSpPr>
          <p:cNvPr id="19" name="Google Shape;280;p19">
            <a:extLst>
              <a:ext uri="{FF2B5EF4-FFF2-40B4-BE49-F238E27FC236}">
                <a16:creationId xmlns:a16="http://schemas.microsoft.com/office/drawing/2014/main" id="{94F192A7-6250-4975-9223-D6213F0B4DCE}"/>
              </a:ext>
            </a:extLst>
          </p:cNvPr>
          <p:cNvSpPr txBox="1"/>
          <p:nvPr/>
        </p:nvSpPr>
        <p:spPr>
          <a:xfrm>
            <a:off x="4334192" y="3204566"/>
            <a:ext cx="3915592" cy="367787"/>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000000"/>
                </a:solidFill>
                <a:effectLst/>
                <a:latin typeface="Rubik"/>
              </a:rPr>
              <a:t>6- Modifier le </a:t>
            </a:r>
            <a:r>
              <a:rPr lang="en-US" sz="1600" b="0" i="0" dirty="0" err="1">
                <a:solidFill>
                  <a:srgbClr val="000000"/>
                </a:solidFill>
                <a:effectLst/>
                <a:latin typeface="Rubik"/>
              </a:rPr>
              <a:t>fichier</a:t>
            </a:r>
            <a:r>
              <a:rPr lang="en-US" sz="1600" b="0" i="0" dirty="0">
                <a:solidFill>
                  <a:srgbClr val="000000"/>
                </a:solidFill>
                <a:effectLst/>
                <a:latin typeface="Rubik"/>
              </a:rPr>
              <a:t> docker-</a:t>
            </a:r>
            <a:r>
              <a:rPr lang="en-US" sz="1600" b="0" i="0" dirty="0" err="1">
                <a:solidFill>
                  <a:srgbClr val="000000"/>
                </a:solidFill>
                <a:effectLst/>
                <a:latin typeface="Rubik"/>
              </a:rPr>
              <a:t>compose.yml</a:t>
            </a:r>
            <a:r>
              <a:rPr lang="en-US" sz="1600" dirty="0">
                <a:latin typeface="Rubik"/>
              </a:rPr>
              <a:t> : </a:t>
            </a:r>
            <a:endParaRPr lang="fr-FR" sz="1600" b="0" i="0" dirty="0">
              <a:solidFill>
                <a:srgbClr val="000000"/>
              </a:solidFill>
              <a:effectLst/>
              <a:latin typeface="Rubik"/>
            </a:endParaRPr>
          </a:p>
        </p:txBody>
      </p:sp>
    </p:spTree>
    <p:extLst>
      <p:ext uri="{BB962C8B-B14F-4D97-AF65-F5344CB8AC3E}">
        <p14:creationId xmlns:p14="http://schemas.microsoft.com/office/powerpoint/2010/main" val="743794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par>
                                <p:cTn id="28" presetID="16" presetClass="entr" presetSubtype="2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9784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b="1" dirty="0">
                <a:solidFill>
                  <a:schemeClr val="accent1"/>
                </a:solidFill>
                <a:latin typeface="Roboto"/>
                <a:ea typeface="Roboto"/>
                <a:cs typeface="Roboto"/>
                <a:sym typeface="Roboto"/>
              </a:rPr>
              <a:t>Exemple d’application sur AWS</a:t>
            </a:r>
            <a:br>
              <a:rPr lang="fr-FR" sz="2800" b="1" dirty="0">
                <a:solidFill>
                  <a:schemeClr val="accent1"/>
                </a:solidFill>
                <a:latin typeface="Roboto"/>
                <a:ea typeface="Roboto"/>
                <a:cs typeface="Roboto"/>
                <a:sym typeface="Roboto"/>
              </a:rPr>
            </a:br>
            <a:endParaRPr dirty="0"/>
          </a:p>
        </p:txBody>
      </p:sp>
      <p:sp>
        <p:nvSpPr>
          <p:cNvPr id="34" name="Google Shape;280;p19">
            <a:extLst>
              <a:ext uri="{FF2B5EF4-FFF2-40B4-BE49-F238E27FC236}">
                <a16:creationId xmlns:a16="http://schemas.microsoft.com/office/drawing/2014/main" id="{81A5A203-9E2E-4700-97BB-841487B3BB2C}"/>
              </a:ext>
            </a:extLst>
          </p:cNvPr>
          <p:cNvSpPr txBox="1"/>
          <p:nvPr/>
        </p:nvSpPr>
        <p:spPr>
          <a:xfrm>
            <a:off x="148407" y="670540"/>
            <a:ext cx="7498675" cy="367787"/>
          </a:xfrm>
          <a:prstGeom prst="rect">
            <a:avLst/>
          </a:prstGeom>
          <a:noFill/>
          <a:ln>
            <a:noFill/>
          </a:ln>
        </p:spPr>
        <p:txBody>
          <a:bodyPr spcFirstLastPara="1" wrap="square" lIns="91425" tIns="91425" rIns="91425" bIns="91425" anchor="t" anchorCtr="0">
            <a:noAutofit/>
          </a:bodyPr>
          <a:lstStyle/>
          <a:p>
            <a:pPr algn="l"/>
            <a:r>
              <a:rPr lang="en-US" sz="1600" dirty="0">
                <a:latin typeface="Rubik"/>
              </a:rPr>
              <a:t>7</a:t>
            </a:r>
            <a:r>
              <a:rPr lang="en-US" sz="1600" b="0" i="0" dirty="0">
                <a:solidFill>
                  <a:srgbClr val="000000"/>
                </a:solidFill>
                <a:effectLst/>
                <a:latin typeface="Rubik"/>
              </a:rPr>
              <a:t>- </a:t>
            </a:r>
            <a:r>
              <a:rPr lang="en-US" sz="1600" b="0" i="0" dirty="0" err="1">
                <a:solidFill>
                  <a:srgbClr val="000000"/>
                </a:solidFill>
                <a:effectLst/>
                <a:latin typeface="Rubik"/>
              </a:rPr>
              <a:t>Démarrer</a:t>
            </a:r>
            <a:r>
              <a:rPr lang="en-US" sz="1600" b="0" i="0" dirty="0">
                <a:solidFill>
                  <a:srgbClr val="000000"/>
                </a:solidFill>
                <a:effectLst/>
                <a:latin typeface="Rubik"/>
              </a:rPr>
              <a:t> docker et </a:t>
            </a:r>
            <a:r>
              <a:rPr lang="en-US" sz="1600" b="0" i="0" dirty="0" err="1">
                <a:solidFill>
                  <a:srgbClr val="000000"/>
                </a:solidFill>
                <a:effectLst/>
                <a:latin typeface="Rubik"/>
              </a:rPr>
              <a:t>exécuter</a:t>
            </a:r>
            <a:r>
              <a:rPr lang="en-US" sz="1600" b="0" i="0" dirty="0">
                <a:solidFill>
                  <a:srgbClr val="000000"/>
                </a:solidFill>
                <a:effectLst/>
                <a:latin typeface="Rubik"/>
              </a:rPr>
              <a:t> le </a:t>
            </a:r>
            <a:r>
              <a:rPr lang="en-US" sz="1600" b="0" i="0" dirty="0" err="1">
                <a:solidFill>
                  <a:srgbClr val="000000"/>
                </a:solidFill>
                <a:effectLst/>
                <a:latin typeface="Rubik"/>
              </a:rPr>
              <a:t>fichier</a:t>
            </a:r>
            <a:r>
              <a:rPr lang="en-US" sz="1600" b="0" i="0" dirty="0">
                <a:solidFill>
                  <a:srgbClr val="000000"/>
                </a:solidFill>
                <a:effectLst/>
                <a:latin typeface="Rubik"/>
              </a:rPr>
              <a:t> docker-compose</a:t>
            </a:r>
            <a:endParaRPr lang="fr-FR" sz="1600" b="0" i="0" dirty="0">
              <a:solidFill>
                <a:srgbClr val="000000"/>
              </a:solidFill>
              <a:effectLst/>
              <a:latin typeface="Rubik"/>
            </a:endParaRPr>
          </a:p>
        </p:txBody>
      </p:sp>
      <p:pic>
        <p:nvPicPr>
          <p:cNvPr id="4" name="Image 3">
            <a:extLst>
              <a:ext uri="{FF2B5EF4-FFF2-40B4-BE49-F238E27FC236}">
                <a16:creationId xmlns:a16="http://schemas.microsoft.com/office/drawing/2014/main" id="{EEA917AA-492E-4FF1-9997-5D5BE0DA75F9}"/>
              </a:ext>
            </a:extLst>
          </p:cNvPr>
          <p:cNvPicPr>
            <a:picLocks noChangeAspect="1"/>
          </p:cNvPicPr>
          <p:nvPr/>
        </p:nvPicPr>
        <p:blipFill rotWithShape="1">
          <a:blip r:embed="rId3"/>
          <a:srcRect r="9228"/>
          <a:stretch/>
        </p:blipFill>
        <p:spPr>
          <a:xfrm>
            <a:off x="311700" y="1089862"/>
            <a:ext cx="5608809" cy="2963775"/>
          </a:xfrm>
          <a:prstGeom prst="rect">
            <a:avLst/>
          </a:prstGeom>
        </p:spPr>
      </p:pic>
      <p:sp>
        <p:nvSpPr>
          <p:cNvPr id="9" name="Google Shape;280;p19">
            <a:extLst>
              <a:ext uri="{FF2B5EF4-FFF2-40B4-BE49-F238E27FC236}">
                <a16:creationId xmlns:a16="http://schemas.microsoft.com/office/drawing/2014/main" id="{AEE13AE0-7268-4BDD-BFAC-13C683FA62BD}"/>
              </a:ext>
            </a:extLst>
          </p:cNvPr>
          <p:cNvSpPr txBox="1"/>
          <p:nvPr/>
        </p:nvSpPr>
        <p:spPr>
          <a:xfrm>
            <a:off x="148407" y="4105173"/>
            <a:ext cx="7498675" cy="367787"/>
          </a:xfrm>
          <a:prstGeom prst="rect">
            <a:avLst/>
          </a:prstGeom>
          <a:noFill/>
          <a:ln>
            <a:noFill/>
          </a:ln>
        </p:spPr>
        <p:txBody>
          <a:bodyPr spcFirstLastPara="1" wrap="square" lIns="91425" tIns="91425" rIns="91425" bIns="91425" anchor="t" anchorCtr="0">
            <a:noAutofit/>
          </a:bodyPr>
          <a:lstStyle/>
          <a:p>
            <a:pPr algn="l"/>
            <a:r>
              <a:rPr lang="en-US" sz="1600" dirty="0">
                <a:latin typeface="Rubik"/>
              </a:rPr>
              <a:t>8</a:t>
            </a:r>
            <a:r>
              <a:rPr lang="en-US" sz="1600" b="0" i="0" dirty="0">
                <a:solidFill>
                  <a:srgbClr val="000000"/>
                </a:solidFill>
                <a:effectLst/>
                <a:latin typeface="Rubik"/>
              </a:rPr>
              <a:t>-Vérifier </a:t>
            </a:r>
            <a:r>
              <a:rPr lang="en-US" sz="1600" b="0" i="0" dirty="0" err="1">
                <a:solidFill>
                  <a:srgbClr val="000000"/>
                </a:solidFill>
                <a:effectLst/>
                <a:latin typeface="Rubik"/>
              </a:rPr>
              <a:t>si</a:t>
            </a:r>
            <a:r>
              <a:rPr lang="en-US" sz="1600" b="0" i="0" dirty="0">
                <a:solidFill>
                  <a:srgbClr val="000000"/>
                </a:solidFill>
                <a:effectLst/>
                <a:latin typeface="Rubik"/>
              </a:rPr>
              <a:t> le container a </a:t>
            </a:r>
            <a:r>
              <a:rPr lang="en-US" sz="1600" dirty="0" err="1">
                <a:latin typeface="Rubik"/>
              </a:rPr>
              <a:t>été</a:t>
            </a:r>
            <a:r>
              <a:rPr lang="en-US" sz="1600" b="0" i="0" dirty="0">
                <a:solidFill>
                  <a:srgbClr val="000000"/>
                </a:solidFill>
                <a:effectLst/>
                <a:latin typeface="Rubik"/>
              </a:rPr>
              <a:t> </a:t>
            </a:r>
            <a:r>
              <a:rPr lang="en-US" sz="1600" b="0" i="0" dirty="0" err="1">
                <a:solidFill>
                  <a:srgbClr val="000000"/>
                </a:solidFill>
                <a:effectLst/>
                <a:latin typeface="Rubik"/>
              </a:rPr>
              <a:t>crée</a:t>
            </a:r>
            <a:endParaRPr lang="fr-FR" sz="1600" b="0" i="0" dirty="0">
              <a:solidFill>
                <a:srgbClr val="000000"/>
              </a:solidFill>
              <a:effectLst/>
              <a:latin typeface="Rubik"/>
            </a:endParaRPr>
          </a:p>
        </p:txBody>
      </p:sp>
      <p:pic>
        <p:nvPicPr>
          <p:cNvPr id="7" name="Image 6">
            <a:extLst>
              <a:ext uri="{FF2B5EF4-FFF2-40B4-BE49-F238E27FC236}">
                <a16:creationId xmlns:a16="http://schemas.microsoft.com/office/drawing/2014/main" id="{026C7942-0D92-40CF-83C9-7D1B144B1592}"/>
              </a:ext>
            </a:extLst>
          </p:cNvPr>
          <p:cNvPicPr>
            <a:picLocks noChangeAspect="1"/>
          </p:cNvPicPr>
          <p:nvPr/>
        </p:nvPicPr>
        <p:blipFill>
          <a:blip r:embed="rId4"/>
          <a:stretch>
            <a:fillRect/>
          </a:stretch>
        </p:blipFill>
        <p:spPr>
          <a:xfrm>
            <a:off x="73891" y="4531734"/>
            <a:ext cx="8758409" cy="375025"/>
          </a:xfrm>
          <a:prstGeom prst="rect">
            <a:avLst/>
          </a:prstGeom>
        </p:spPr>
      </p:pic>
    </p:spTree>
    <p:extLst>
      <p:ext uri="{BB962C8B-B14F-4D97-AF65-F5344CB8AC3E}">
        <p14:creationId xmlns:p14="http://schemas.microsoft.com/office/powerpoint/2010/main" val="6311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9784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b="1" dirty="0">
                <a:solidFill>
                  <a:schemeClr val="accent1"/>
                </a:solidFill>
                <a:latin typeface="Roboto"/>
                <a:ea typeface="Roboto"/>
                <a:cs typeface="Roboto"/>
                <a:sym typeface="Roboto"/>
              </a:rPr>
              <a:t>Exemple d’application sur AWS</a:t>
            </a:r>
            <a:br>
              <a:rPr lang="fr-FR" sz="2800" b="1" dirty="0">
                <a:solidFill>
                  <a:schemeClr val="accent1"/>
                </a:solidFill>
                <a:latin typeface="Roboto"/>
                <a:ea typeface="Roboto"/>
                <a:cs typeface="Roboto"/>
                <a:sym typeface="Roboto"/>
              </a:rPr>
            </a:br>
            <a:endParaRPr dirty="0"/>
          </a:p>
        </p:txBody>
      </p:sp>
      <p:sp>
        <p:nvSpPr>
          <p:cNvPr id="34" name="Google Shape;280;p19">
            <a:extLst>
              <a:ext uri="{FF2B5EF4-FFF2-40B4-BE49-F238E27FC236}">
                <a16:creationId xmlns:a16="http://schemas.microsoft.com/office/drawing/2014/main" id="{81A5A203-9E2E-4700-97BB-841487B3BB2C}"/>
              </a:ext>
            </a:extLst>
          </p:cNvPr>
          <p:cNvSpPr txBox="1"/>
          <p:nvPr/>
        </p:nvSpPr>
        <p:spPr>
          <a:xfrm>
            <a:off x="148406" y="670540"/>
            <a:ext cx="7498675" cy="367787"/>
          </a:xfrm>
          <a:prstGeom prst="rect">
            <a:avLst/>
          </a:prstGeom>
          <a:noFill/>
          <a:ln>
            <a:noFill/>
          </a:ln>
        </p:spPr>
        <p:txBody>
          <a:bodyPr spcFirstLastPara="1" wrap="square" lIns="91425" tIns="91425" rIns="91425" bIns="91425" anchor="t" anchorCtr="0">
            <a:noAutofit/>
          </a:bodyPr>
          <a:lstStyle/>
          <a:p>
            <a:pPr algn="l"/>
            <a:r>
              <a:rPr lang="en-US" sz="1600" dirty="0">
                <a:latin typeface="Rubik"/>
              </a:rPr>
              <a:t>9</a:t>
            </a:r>
            <a:r>
              <a:rPr lang="en-US" sz="1600" b="0" i="0" dirty="0">
                <a:solidFill>
                  <a:srgbClr val="000000"/>
                </a:solidFill>
                <a:effectLst/>
                <a:latin typeface="Rubik"/>
              </a:rPr>
              <a:t>- Dans le </a:t>
            </a:r>
            <a:r>
              <a:rPr lang="en-US" sz="1600" b="0" i="0" dirty="0" err="1">
                <a:solidFill>
                  <a:srgbClr val="000000"/>
                </a:solidFill>
                <a:effectLst/>
                <a:latin typeface="Rubik"/>
              </a:rPr>
              <a:t>groupe</a:t>
            </a:r>
            <a:r>
              <a:rPr lang="en-US" sz="1600" b="0" i="0" dirty="0">
                <a:solidFill>
                  <a:srgbClr val="000000"/>
                </a:solidFill>
                <a:effectLst/>
                <a:latin typeface="Rubik"/>
              </a:rPr>
              <a:t> de </a:t>
            </a:r>
            <a:r>
              <a:rPr lang="en-US" sz="1600" b="0" i="0" dirty="0" err="1">
                <a:solidFill>
                  <a:srgbClr val="000000"/>
                </a:solidFill>
                <a:effectLst/>
                <a:latin typeface="Rubik"/>
              </a:rPr>
              <a:t>sécurite</a:t>
            </a:r>
            <a:r>
              <a:rPr lang="en-US" sz="1600" b="0" i="0" dirty="0">
                <a:solidFill>
                  <a:srgbClr val="000000"/>
                </a:solidFill>
                <a:effectLst/>
                <a:latin typeface="Rubik"/>
              </a:rPr>
              <a:t> de </a:t>
            </a:r>
            <a:r>
              <a:rPr lang="en-US" sz="1600" b="0" i="0" dirty="0" err="1">
                <a:solidFill>
                  <a:srgbClr val="000000"/>
                </a:solidFill>
                <a:effectLst/>
                <a:latin typeface="Rubik"/>
              </a:rPr>
              <a:t>l’instance</a:t>
            </a:r>
            <a:r>
              <a:rPr lang="en-US" sz="1600" b="0" i="0" dirty="0">
                <a:solidFill>
                  <a:srgbClr val="000000"/>
                </a:solidFill>
                <a:effectLst/>
                <a:latin typeface="Rubik"/>
              </a:rPr>
              <a:t> ,</a:t>
            </a:r>
            <a:r>
              <a:rPr lang="en-US" sz="1600" b="0" i="0" dirty="0" err="1">
                <a:solidFill>
                  <a:srgbClr val="000000"/>
                </a:solidFill>
                <a:effectLst/>
                <a:latin typeface="Rubik"/>
              </a:rPr>
              <a:t>ajouter</a:t>
            </a:r>
            <a:r>
              <a:rPr lang="en-US" sz="1600" b="0" i="0" dirty="0">
                <a:solidFill>
                  <a:srgbClr val="000000"/>
                </a:solidFill>
                <a:effectLst/>
                <a:latin typeface="Rubik"/>
              </a:rPr>
              <a:t> </a:t>
            </a:r>
            <a:r>
              <a:rPr lang="en-US" sz="1600" b="0" i="0" dirty="0" err="1">
                <a:solidFill>
                  <a:srgbClr val="000000"/>
                </a:solidFill>
                <a:effectLst/>
                <a:latin typeface="Rubik"/>
              </a:rPr>
              <a:t>une</a:t>
            </a:r>
            <a:r>
              <a:rPr lang="en-US" sz="1600" b="0" i="0" dirty="0">
                <a:solidFill>
                  <a:srgbClr val="000000"/>
                </a:solidFill>
                <a:effectLst/>
                <a:latin typeface="Rubik"/>
              </a:rPr>
              <a:t> </a:t>
            </a:r>
            <a:r>
              <a:rPr lang="en-US" sz="1600" b="0" i="0" dirty="0" err="1">
                <a:solidFill>
                  <a:srgbClr val="000000"/>
                </a:solidFill>
                <a:effectLst/>
                <a:latin typeface="Rubik"/>
              </a:rPr>
              <a:t>regle</a:t>
            </a:r>
            <a:r>
              <a:rPr lang="en-US" sz="1600" b="0" i="0" dirty="0">
                <a:solidFill>
                  <a:srgbClr val="000000"/>
                </a:solidFill>
                <a:effectLst/>
                <a:latin typeface="Rubik"/>
              </a:rPr>
              <a:t> </a:t>
            </a:r>
            <a:r>
              <a:rPr lang="en-US" sz="1600" b="0" i="0" dirty="0" err="1">
                <a:solidFill>
                  <a:srgbClr val="000000"/>
                </a:solidFill>
                <a:effectLst/>
                <a:latin typeface="Rubik"/>
              </a:rPr>
              <a:t>entrante</a:t>
            </a:r>
            <a:r>
              <a:rPr lang="en-US" sz="1600" b="0" i="0" dirty="0">
                <a:solidFill>
                  <a:srgbClr val="000000"/>
                </a:solidFill>
                <a:effectLst/>
                <a:latin typeface="Rubik"/>
              </a:rPr>
              <a:t> pour le port 80   </a:t>
            </a:r>
            <a:endParaRPr lang="fr-FR" sz="1600" b="0" i="0" dirty="0">
              <a:solidFill>
                <a:srgbClr val="000000"/>
              </a:solidFill>
              <a:effectLst/>
              <a:latin typeface="Rubik"/>
            </a:endParaRPr>
          </a:p>
        </p:txBody>
      </p:sp>
      <p:sp>
        <p:nvSpPr>
          <p:cNvPr id="9" name="Google Shape;280;p19">
            <a:extLst>
              <a:ext uri="{FF2B5EF4-FFF2-40B4-BE49-F238E27FC236}">
                <a16:creationId xmlns:a16="http://schemas.microsoft.com/office/drawing/2014/main" id="{AEE13AE0-7268-4BDD-BFAC-13C683FA62BD}"/>
              </a:ext>
            </a:extLst>
          </p:cNvPr>
          <p:cNvSpPr txBox="1"/>
          <p:nvPr/>
        </p:nvSpPr>
        <p:spPr>
          <a:xfrm>
            <a:off x="139170" y="2792625"/>
            <a:ext cx="7498675" cy="594042"/>
          </a:xfrm>
          <a:prstGeom prst="rect">
            <a:avLst/>
          </a:prstGeom>
          <a:noFill/>
          <a:ln>
            <a:noFill/>
          </a:ln>
        </p:spPr>
        <p:txBody>
          <a:bodyPr spcFirstLastPara="1" wrap="square" lIns="91425" tIns="91425" rIns="91425" bIns="91425" anchor="t" anchorCtr="0">
            <a:noAutofit/>
          </a:bodyPr>
          <a:lstStyle/>
          <a:p>
            <a:pPr algn="l"/>
            <a:r>
              <a:rPr lang="en-US" sz="1600" b="0" i="0" dirty="0">
                <a:solidFill>
                  <a:srgbClr val="000000"/>
                </a:solidFill>
                <a:effectLst/>
                <a:latin typeface="Rubik"/>
              </a:rPr>
              <a:t>10- Tapper l’@</a:t>
            </a:r>
            <a:r>
              <a:rPr lang="en-US" sz="1600" b="0" i="0" dirty="0" err="1">
                <a:solidFill>
                  <a:srgbClr val="000000"/>
                </a:solidFill>
                <a:effectLst/>
                <a:latin typeface="Rubik"/>
              </a:rPr>
              <a:t>ip</a:t>
            </a:r>
            <a:r>
              <a:rPr lang="en-US" sz="1600" b="0" i="0" dirty="0">
                <a:solidFill>
                  <a:srgbClr val="000000"/>
                </a:solidFill>
                <a:effectLst/>
                <a:latin typeface="Rubik"/>
              </a:rPr>
              <a:t> du </a:t>
            </a:r>
            <a:r>
              <a:rPr lang="en-US" sz="1600" b="0" i="0" dirty="0" err="1">
                <a:solidFill>
                  <a:srgbClr val="000000"/>
                </a:solidFill>
                <a:effectLst/>
                <a:latin typeface="Rubik"/>
              </a:rPr>
              <a:t>serveur</a:t>
            </a:r>
            <a:r>
              <a:rPr lang="en-US" sz="1600" b="0" i="0" dirty="0">
                <a:solidFill>
                  <a:srgbClr val="000000"/>
                </a:solidFill>
                <a:effectLst/>
                <a:latin typeface="Rubik"/>
              </a:rPr>
              <a:t> AWS et par </a:t>
            </a:r>
            <a:r>
              <a:rPr lang="en-US" sz="1600" b="0" i="0" dirty="0" err="1">
                <a:solidFill>
                  <a:srgbClr val="000000"/>
                </a:solidFill>
                <a:effectLst/>
                <a:latin typeface="Rubik"/>
              </a:rPr>
              <a:t>défaut</a:t>
            </a:r>
            <a:r>
              <a:rPr lang="en-US" sz="1600" b="0" i="0" dirty="0">
                <a:solidFill>
                  <a:srgbClr val="000000"/>
                </a:solidFill>
                <a:effectLst/>
                <a:latin typeface="Rubik"/>
              </a:rPr>
              <a:t> il </a:t>
            </a:r>
            <a:r>
              <a:rPr lang="en-US" sz="1600" b="0" i="0" dirty="0" err="1">
                <a:solidFill>
                  <a:srgbClr val="000000"/>
                </a:solidFill>
                <a:effectLst/>
                <a:latin typeface="Rubik"/>
              </a:rPr>
              <a:t>va</a:t>
            </a:r>
            <a:r>
              <a:rPr lang="en-US" sz="1600" b="0" i="0" dirty="0">
                <a:solidFill>
                  <a:srgbClr val="000000"/>
                </a:solidFill>
                <a:effectLst/>
                <a:latin typeface="Rubik"/>
              </a:rPr>
              <a:t> </a:t>
            </a:r>
            <a:r>
              <a:rPr lang="en-US" sz="1600" b="0" i="0" dirty="0" err="1">
                <a:solidFill>
                  <a:srgbClr val="000000"/>
                </a:solidFill>
                <a:effectLst/>
                <a:latin typeface="Rubik"/>
              </a:rPr>
              <a:t>afficher</a:t>
            </a:r>
            <a:r>
              <a:rPr lang="en-US" sz="1600" b="0" i="0" dirty="0">
                <a:solidFill>
                  <a:srgbClr val="000000"/>
                </a:solidFill>
                <a:effectLst/>
                <a:latin typeface="Rubik"/>
              </a:rPr>
              <a:t> le port 80 </a:t>
            </a:r>
            <a:r>
              <a:rPr lang="en-US" sz="1600" dirty="0" err="1">
                <a:latin typeface="Rubik"/>
              </a:rPr>
              <a:t>lié</a:t>
            </a:r>
            <a:r>
              <a:rPr lang="en-US" sz="1600" dirty="0">
                <a:latin typeface="Rubik"/>
              </a:rPr>
              <a:t> </a:t>
            </a:r>
            <a:r>
              <a:rPr lang="en-US" sz="1600" b="0" i="0" dirty="0">
                <a:solidFill>
                  <a:srgbClr val="000000"/>
                </a:solidFill>
                <a:effectLst/>
                <a:latin typeface="Rubik"/>
              </a:rPr>
              <a:t>au </a:t>
            </a:r>
            <a:r>
              <a:rPr lang="en-US" sz="1600" b="0" i="0" dirty="0" err="1">
                <a:solidFill>
                  <a:srgbClr val="000000"/>
                </a:solidFill>
                <a:effectLst/>
                <a:latin typeface="Rubik"/>
              </a:rPr>
              <a:t>conteneur</a:t>
            </a:r>
            <a:r>
              <a:rPr lang="en-US" sz="1600" b="0" i="0" dirty="0">
                <a:solidFill>
                  <a:srgbClr val="000000"/>
                </a:solidFill>
                <a:effectLst/>
                <a:latin typeface="Rubik"/>
              </a:rPr>
              <a:t>  nginx </a:t>
            </a:r>
            <a:endParaRPr lang="fr-FR" sz="1600" b="0" i="0" dirty="0">
              <a:solidFill>
                <a:srgbClr val="000000"/>
              </a:solidFill>
              <a:effectLst/>
              <a:latin typeface="Rubik"/>
            </a:endParaRPr>
          </a:p>
        </p:txBody>
      </p:sp>
      <p:pic>
        <p:nvPicPr>
          <p:cNvPr id="3" name="Image 2">
            <a:extLst>
              <a:ext uri="{FF2B5EF4-FFF2-40B4-BE49-F238E27FC236}">
                <a16:creationId xmlns:a16="http://schemas.microsoft.com/office/drawing/2014/main" id="{9AD1DF44-0BE1-47B9-9F92-0BB31898C6E5}"/>
              </a:ext>
            </a:extLst>
          </p:cNvPr>
          <p:cNvPicPr>
            <a:picLocks noChangeAspect="1"/>
          </p:cNvPicPr>
          <p:nvPr/>
        </p:nvPicPr>
        <p:blipFill rotWithShape="1">
          <a:blip r:embed="rId3"/>
          <a:srcRect b="9773"/>
          <a:stretch/>
        </p:blipFill>
        <p:spPr>
          <a:xfrm>
            <a:off x="438726" y="1038327"/>
            <a:ext cx="5537201" cy="1785909"/>
          </a:xfrm>
          <a:prstGeom prst="rect">
            <a:avLst/>
          </a:prstGeom>
        </p:spPr>
      </p:pic>
      <p:pic>
        <p:nvPicPr>
          <p:cNvPr id="6" name="Image 5">
            <a:extLst>
              <a:ext uri="{FF2B5EF4-FFF2-40B4-BE49-F238E27FC236}">
                <a16:creationId xmlns:a16="http://schemas.microsoft.com/office/drawing/2014/main" id="{3CA3C15F-225E-44F8-91C3-5C62AF3600B0}"/>
              </a:ext>
            </a:extLst>
          </p:cNvPr>
          <p:cNvPicPr>
            <a:picLocks noChangeAspect="1"/>
          </p:cNvPicPr>
          <p:nvPr/>
        </p:nvPicPr>
        <p:blipFill rotWithShape="1">
          <a:blip r:embed="rId4"/>
          <a:srcRect l="6364" r="1623" b="66761"/>
          <a:stretch/>
        </p:blipFill>
        <p:spPr>
          <a:xfrm>
            <a:off x="148406" y="3460946"/>
            <a:ext cx="8413703" cy="1682554"/>
          </a:xfrm>
          <a:prstGeom prst="rect">
            <a:avLst/>
          </a:prstGeom>
        </p:spPr>
      </p:pic>
    </p:spTree>
    <p:extLst>
      <p:ext uri="{BB962C8B-B14F-4D97-AF65-F5344CB8AC3E}">
        <p14:creationId xmlns:p14="http://schemas.microsoft.com/office/powerpoint/2010/main" val="1842570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237809" y="12803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b="1" dirty="0">
                <a:solidFill>
                  <a:schemeClr val="accent1"/>
                </a:solidFill>
                <a:latin typeface="Roboto"/>
                <a:ea typeface="Roboto"/>
                <a:cs typeface="Roboto"/>
                <a:sym typeface="Roboto"/>
              </a:rPr>
              <a:t>Exemple d’application sur le local</a:t>
            </a:r>
            <a:br>
              <a:rPr lang="fr-FR" sz="2400" b="1" dirty="0">
                <a:solidFill>
                  <a:schemeClr val="accent1"/>
                </a:solidFill>
                <a:latin typeface="Roboto"/>
                <a:ea typeface="Roboto"/>
                <a:cs typeface="Roboto"/>
                <a:sym typeface="Roboto"/>
              </a:rPr>
            </a:br>
            <a:r>
              <a:rPr lang="en-US" dirty="0"/>
              <a:t> </a:t>
            </a:r>
            <a:endParaRPr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2687" y="338388"/>
            <a:ext cx="3694472" cy="988457"/>
          </a:xfrm>
        </p:spPr>
        <p:txBody>
          <a:bodyPr/>
          <a:lstStyle/>
          <a:p>
            <a:r>
              <a:rPr lang="EN-US" sz="4400" dirty="0">
                <a:solidFill>
                  <a:srgbClr val="002060"/>
                </a:solidFill>
              </a:rPr>
              <a:t>CONCLUSION</a:t>
            </a:r>
          </a:p>
        </p:txBody>
      </p:sp>
      <p:grpSp>
        <p:nvGrpSpPr>
          <p:cNvPr id="3" name="Google Shape;912;p36">
            <a:extLst>
              <a:ext uri="{FF2B5EF4-FFF2-40B4-BE49-F238E27FC236}">
                <a16:creationId xmlns:a16="http://schemas.microsoft.com/office/drawing/2014/main" id="{40A71240-C3F9-83FF-7736-1E373D8BFEFB}"/>
              </a:ext>
            </a:extLst>
          </p:cNvPr>
          <p:cNvGrpSpPr/>
          <p:nvPr/>
        </p:nvGrpSpPr>
        <p:grpSpPr>
          <a:xfrm rot="8584184" flipH="1">
            <a:off x="-109625" y="552913"/>
            <a:ext cx="4192709" cy="3709674"/>
            <a:chOff x="2878075" y="1928300"/>
            <a:chExt cx="2057875" cy="1797550"/>
          </a:xfrm>
        </p:grpSpPr>
        <p:sp>
          <p:nvSpPr>
            <p:cNvPr id="4" name="Google Shape;913;p36">
              <a:extLst>
                <a:ext uri="{FF2B5EF4-FFF2-40B4-BE49-F238E27FC236}">
                  <a16:creationId xmlns:a16="http://schemas.microsoft.com/office/drawing/2014/main" id="{F41D4069-5E03-63F6-B193-5D758E12FA66}"/>
                </a:ext>
              </a:extLst>
            </p:cNvPr>
            <p:cNvSpPr/>
            <p:nvPr/>
          </p:nvSpPr>
          <p:spPr>
            <a:xfrm>
              <a:off x="3050025" y="2032675"/>
              <a:ext cx="1727575" cy="1674875"/>
            </a:xfrm>
            <a:custGeom>
              <a:avLst/>
              <a:gdLst/>
              <a:ahLst/>
              <a:cxnLst/>
              <a:rect l="l" t="t" r="r" b="b"/>
              <a:pathLst>
                <a:path w="69103" h="66995" extrusionOk="0">
                  <a:moveTo>
                    <a:pt x="34579" y="319"/>
                  </a:moveTo>
                  <a:cubicBezTo>
                    <a:pt x="39449" y="319"/>
                    <a:pt x="44294" y="1408"/>
                    <a:pt x="48825" y="3558"/>
                  </a:cubicBezTo>
                  <a:cubicBezTo>
                    <a:pt x="56828" y="7376"/>
                    <a:pt x="62858" y="14067"/>
                    <a:pt x="65820" y="22426"/>
                  </a:cubicBezTo>
                  <a:cubicBezTo>
                    <a:pt x="68782" y="30776"/>
                    <a:pt x="68318" y="39777"/>
                    <a:pt x="64500" y="47779"/>
                  </a:cubicBezTo>
                  <a:cubicBezTo>
                    <a:pt x="58826" y="59698"/>
                    <a:pt x="46907" y="66683"/>
                    <a:pt x="34507" y="66683"/>
                  </a:cubicBezTo>
                  <a:cubicBezTo>
                    <a:pt x="29725" y="66683"/>
                    <a:pt x="24872" y="65648"/>
                    <a:pt x="20287" y="63453"/>
                  </a:cubicBezTo>
                  <a:cubicBezTo>
                    <a:pt x="12285" y="59644"/>
                    <a:pt x="6245" y="52944"/>
                    <a:pt x="3292" y="44594"/>
                  </a:cubicBezTo>
                  <a:cubicBezTo>
                    <a:pt x="331" y="36244"/>
                    <a:pt x="795" y="27234"/>
                    <a:pt x="4604" y="19241"/>
                  </a:cubicBezTo>
                  <a:cubicBezTo>
                    <a:pt x="8422" y="11239"/>
                    <a:pt x="15113" y="5199"/>
                    <a:pt x="23472" y="2237"/>
                  </a:cubicBezTo>
                  <a:cubicBezTo>
                    <a:pt x="27094" y="953"/>
                    <a:pt x="30841" y="319"/>
                    <a:pt x="34579" y="319"/>
                  </a:cubicBezTo>
                  <a:close/>
                  <a:moveTo>
                    <a:pt x="34580" y="1"/>
                  </a:moveTo>
                  <a:cubicBezTo>
                    <a:pt x="30809" y="1"/>
                    <a:pt x="27025" y="646"/>
                    <a:pt x="23365" y="1943"/>
                  </a:cubicBezTo>
                  <a:cubicBezTo>
                    <a:pt x="14934" y="4932"/>
                    <a:pt x="8172" y="11025"/>
                    <a:pt x="4327" y="19107"/>
                  </a:cubicBezTo>
                  <a:cubicBezTo>
                    <a:pt x="473" y="27180"/>
                    <a:pt x="1" y="36271"/>
                    <a:pt x="2989" y="44701"/>
                  </a:cubicBezTo>
                  <a:cubicBezTo>
                    <a:pt x="5978" y="53132"/>
                    <a:pt x="12071" y="59894"/>
                    <a:pt x="20153" y="63739"/>
                  </a:cubicBezTo>
                  <a:cubicBezTo>
                    <a:pt x="24783" y="65951"/>
                    <a:pt x="29681" y="66995"/>
                    <a:pt x="34498" y="66995"/>
                  </a:cubicBezTo>
                  <a:cubicBezTo>
                    <a:pt x="47023" y="66995"/>
                    <a:pt x="59049" y="59947"/>
                    <a:pt x="64785" y="47913"/>
                  </a:cubicBezTo>
                  <a:cubicBezTo>
                    <a:pt x="68630" y="39839"/>
                    <a:pt x="69103" y="30749"/>
                    <a:pt x="66114" y="22319"/>
                  </a:cubicBezTo>
                  <a:cubicBezTo>
                    <a:pt x="63126" y="13888"/>
                    <a:pt x="57033" y="7126"/>
                    <a:pt x="48959" y="3272"/>
                  </a:cubicBezTo>
                  <a:cubicBezTo>
                    <a:pt x="44391" y="1096"/>
                    <a:pt x="39496" y="1"/>
                    <a:pt x="3458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4;p36">
              <a:extLst>
                <a:ext uri="{FF2B5EF4-FFF2-40B4-BE49-F238E27FC236}">
                  <a16:creationId xmlns:a16="http://schemas.microsoft.com/office/drawing/2014/main" id="{D237AFE6-950B-0E0C-26D3-A55EF2342785}"/>
                </a:ext>
              </a:extLst>
            </p:cNvPr>
            <p:cNvSpPr/>
            <p:nvPr/>
          </p:nvSpPr>
          <p:spPr>
            <a:xfrm>
              <a:off x="3287100" y="2394800"/>
              <a:ext cx="1316100" cy="1030625"/>
            </a:xfrm>
            <a:custGeom>
              <a:avLst/>
              <a:gdLst/>
              <a:ahLst/>
              <a:cxnLst/>
              <a:rect l="l" t="t" r="r" b="b"/>
              <a:pathLst>
                <a:path w="52644" h="41225" extrusionOk="0">
                  <a:moveTo>
                    <a:pt x="52394" y="1"/>
                  </a:moveTo>
                  <a:cubicBezTo>
                    <a:pt x="45311" y="9047"/>
                    <a:pt x="456" y="40654"/>
                    <a:pt x="1" y="40975"/>
                  </a:cubicBezTo>
                  <a:lnTo>
                    <a:pt x="179" y="41225"/>
                  </a:lnTo>
                  <a:cubicBezTo>
                    <a:pt x="634" y="40913"/>
                    <a:pt x="45525" y="9279"/>
                    <a:pt x="52644" y="197"/>
                  </a:cubicBezTo>
                  <a:lnTo>
                    <a:pt x="52394"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5;p36">
              <a:extLst>
                <a:ext uri="{FF2B5EF4-FFF2-40B4-BE49-F238E27FC236}">
                  <a16:creationId xmlns:a16="http://schemas.microsoft.com/office/drawing/2014/main" id="{CE8263F8-5CA8-4BC8-BABA-B5FA3529BE5A}"/>
                </a:ext>
              </a:extLst>
            </p:cNvPr>
            <p:cNvSpPr/>
            <p:nvPr/>
          </p:nvSpPr>
          <p:spPr>
            <a:xfrm>
              <a:off x="3317875" y="2483575"/>
              <a:ext cx="1338400" cy="977100"/>
            </a:xfrm>
            <a:custGeom>
              <a:avLst/>
              <a:gdLst/>
              <a:ahLst/>
              <a:cxnLst/>
              <a:rect l="l" t="t" r="r" b="b"/>
              <a:pathLst>
                <a:path w="53536" h="39084" extrusionOk="0">
                  <a:moveTo>
                    <a:pt x="53259" y="0"/>
                  </a:moveTo>
                  <a:cubicBezTo>
                    <a:pt x="46854" y="12240"/>
                    <a:pt x="33071" y="22116"/>
                    <a:pt x="22642" y="28235"/>
                  </a:cubicBezTo>
                  <a:cubicBezTo>
                    <a:pt x="10768" y="35212"/>
                    <a:pt x="973" y="38771"/>
                    <a:pt x="215" y="38771"/>
                  </a:cubicBezTo>
                  <a:lnTo>
                    <a:pt x="188" y="38771"/>
                  </a:lnTo>
                  <a:cubicBezTo>
                    <a:pt x="197" y="38771"/>
                    <a:pt x="242" y="38789"/>
                    <a:pt x="268" y="38825"/>
                  </a:cubicBezTo>
                  <a:lnTo>
                    <a:pt x="1" y="38994"/>
                  </a:lnTo>
                  <a:cubicBezTo>
                    <a:pt x="54" y="39074"/>
                    <a:pt x="143" y="39083"/>
                    <a:pt x="197" y="39083"/>
                  </a:cubicBezTo>
                  <a:lnTo>
                    <a:pt x="224" y="39083"/>
                  </a:lnTo>
                  <a:cubicBezTo>
                    <a:pt x="1428" y="39039"/>
                    <a:pt x="11750" y="35033"/>
                    <a:pt x="23106" y="28334"/>
                  </a:cubicBezTo>
                  <a:cubicBezTo>
                    <a:pt x="33455" y="22223"/>
                    <a:pt x="47140" y="12365"/>
                    <a:pt x="53536" y="143"/>
                  </a:cubicBezTo>
                  <a:lnTo>
                    <a:pt x="53259"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6;p36">
              <a:extLst>
                <a:ext uri="{FF2B5EF4-FFF2-40B4-BE49-F238E27FC236}">
                  <a16:creationId xmlns:a16="http://schemas.microsoft.com/office/drawing/2014/main" id="{CAB84724-EA6E-4BC1-9820-EE8F0F03EE4C}"/>
                </a:ext>
              </a:extLst>
            </p:cNvPr>
            <p:cNvSpPr/>
            <p:nvPr/>
          </p:nvSpPr>
          <p:spPr>
            <a:xfrm>
              <a:off x="3364275" y="2590850"/>
              <a:ext cx="1338850" cy="910200"/>
            </a:xfrm>
            <a:custGeom>
              <a:avLst/>
              <a:gdLst/>
              <a:ahLst/>
              <a:cxnLst/>
              <a:rect l="l" t="t" r="r" b="b"/>
              <a:pathLst>
                <a:path w="53554" h="36408" extrusionOk="0">
                  <a:moveTo>
                    <a:pt x="53250" y="0"/>
                  </a:moveTo>
                  <a:cubicBezTo>
                    <a:pt x="50743" y="7753"/>
                    <a:pt x="46381" y="14470"/>
                    <a:pt x="40297" y="19975"/>
                  </a:cubicBezTo>
                  <a:cubicBezTo>
                    <a:pt x="35426" y="24382"/>
                    <a:pt x="29440" y="28021"/>
                    <a:pt x="22517" y="30796"/>
                  </a:cubicBezTo>
                  <a:cubicBezTo>
                    <a:pt x="10706" y="35515"/>
                    <a:pt x="107" y="36086"/>
                    <a:pt x="0" y="36095"/>
                  </a:cubicBezTo>
                  <a:lnTo>
                    <a:pt x="18" y="36407"/>
                  </a:lnTo>
                  <a:cubicBezTo>
                    <a:pt x="125" y="36407"/>
                    <a:pt x="10768" y="35827"/>
                    <a:pt x="22624" y="31090"/>
                  </a:cubicBezTo>
                  <a:cubicBezTo>
                    <a:pt x="29591" y="28307"/>
                    <a:pt x="35604" y="24640"/>
                    <a:pt x="40502" y="20215"/>
                  </a:cubicBezTo>
                  <a:cubicBezTo>
                    <a:pt x="46631" y="14675"/>
                    <a:pt x="51020" y="7904"/>
                    <a:pt x="53553" y="99"/>
                  </a:cubicBezTo>
                  <a:lnTo>
                    <a:pt x="5325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36">
              <a:extLst>
                <a:ext uri="{FF2B5EF4-FFF2-40B4-BE49-F238E27FC236}">
                  <a16:creationId xmlns:a16="http://schemas.microsoft.com/office/drawing/2014/main" id="{593CE7BB-43DF-9EAD-429F-D6A7715B1D3C}"/>
                </a:ext>
              </a:extLst>
            </p:cNvPr>
            <p:cNvSpPr/>
            <p:nvPr/>
          </p:nvSpPr>
          <p:spPr>
            <a:xfrm>
              <a:off x="3422475" y="2732925"/>
              <a:ext cx="1317225" cy="827225"/>
            </a:xfrm>
            <a:custGeom>
              <a:avLst/>
              <a:gdLst/>
              <a:ahLst/>
              <a:cxnLst/>
              <a:rect l="l" t="t" r="r" b="b"/>
              <a:pathLst>
                <a:path w="52689" h="33089" extrusionOk="0">
                  <a:moveTo>
                    <a:pt x="52394" y="0"/>
                  </a:moveTo>
                  <a:cubicBezTo>
                    <a:pt x="49066" y="8975"/>
                    <a:pt x="44240" y="16263"/>
                    <a:pt x="38058" y="21642"/>
                  </a:cubicBezTo>
                  <a:cubicBezTo>
                    <a:pt x="33116" y="25951"/>
                    <a:pt x="27299" y="29065"/>
                    <a:pt x="20760" y="30894"/>
                  </a:cubicBezTo>
                  <a:cubicBezTo>
                    <a:pt x="15464" y="32379"/>
                    <a:pt x="10544" y="32770"/>
                    <a:pt x="6829" y="32770"/>
                  </a:cubicBezTo>
                  <a:cubicBezTo>
                    <a:pt x="2735" y="32770"/>
                    <a:pt x="106" y="32295"/>
                    <a:pt x="54" y="32285"/>
                  </a:cubicBezTo>
                  <a:lnTo>
                    <a:pt x="1" y="32597"/>
                  </a:lnTo>
                  <a:cubicBezTo>
                    <a:pt x="45" y="32606"/>
                    <a:pt x="2704" y="33088"/>
                    <a:pt x="6834" y="33088"/>
                  </a:cubicBezTo>
                  <a:cubicBezTo>
                    <a:pt x="10572" y="33088"/>
                    <a:pt x="15514" y="32696"/>
                    <a:pt x="20831" y="31206"/>
                  </a:cubicBezTo>
                  <a:cubicBezTo>
                    <a:pt x="27415" y="29359"/>
                    <a:pt x="33276" y="26228"/>
                    <a:pt x="38263" y="21892"/>
                  </a:cubicBezTo>
                  <a:cubicBezTo>
                    <a:pt x="44481" y="16468"/>
                    <a:pt x="49343" y="9135"/>
                    <a:pt x="52688" y="107"/>
                  </a:cubicBezTo>
                  <a:lnTo>
                    <a:pt x="52394"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36">
              <a:extLst>
                <a:ext uri="{FF2B5EF4-FFF2-40B4-BE49-F238E27FC236}">
                  <a16:creationId xmlns:a16="http://schemas.microsoft.com/office/drawing/2014/main" id="{B19AB7CF-9E0D-CDBD-AE67-C67F4B9336EF}"/>
                </a:ext>
              </a:extLst>
            </p:cNvPr>
            <p:cNvSpPr/>
            <p:nvPr/>
          </p:nvSpPr>
          <p:spPr>
            <a:xfrm>
              <a:off x="3589750" y="2891275"/>
              <a:ext cx="1161100" cy="752050"/>
            </a:xfrm>
            <a:custGeom>
              <a:avLst/>
              <a:gdLst/>
              <a:ahLst/>
              <a:cxnLst/>
              <a:rect l="l" t="t" r="r" b="b"/>
              <a:pathLst>
                <a:path w="46444" h="30082" extrusionOk="0">
                  <a:moveTo>
                    <a:pt x="46140" y="0"/>
                  </a:moveTo>
                  <a:cubicBezTo>
                    <a:pt x="43071" y="8421"/>
                    <a:pt x="38736" y="15201"/>
                    <a:pt x="33258" y="20126"/>
                  </a:cubicBezTo>
                  <a:cubicBezTo>
                    <a:pt x="28878" y="24069"/>
                    <a:pt x="23766" y="26852"/>
                    <a:pt x="18066" y="28387"/>
                  </a:cubicBezTo>
                  <a:cubicBezTo>
                    <a:pt x="14124" y="29450"/>
                    <a:pt x="10435" y="29767"/>
                    <a:pt x="7436" y="29767"/>
                  </a:cubicBezTo>
                  <a:cubicBezTo>
                    <a:pt x="3035" y="29767"/>
                    <a:pt x="120" y="29084"/>
                    <a:pt x="72" y="29074"/>
                  </a:cubicBezTo>
                  <a:lnTo>
                    <a:pt x="0" y="29377"/>
                  </a:lnTo>
                  <a:cubicBezTo>
                    <a:pt x="45" y="29395"/>
                    <a:pt x="2989" y="30082"/>
                    <a:pt x="7432" y="30082"/>
                  </a:cubicBezTo>
                  <a:cubicBezTo>
                    <a:pt x="10456" y="30082"/>
                    <a:pt x="14167" y="29760"/>
                    <a:pt x="18128" y="28699"/>
                  </a:cubicBezTo>
                  <a:cubicBezTo>
                    <a:pt x="23891" y="27147"/>
                    <a:pt x="29047" y="24345"/>
                    <a:pt x="33463" y="20367"/>
                  </a:cubicBezTo>
                  <a:cubicBezTo>
                    <a:pt x="38977" y="15407"/>
                    <a:pt x="43348" y="8582"/>
                    <a:pt x="46443" y="107"/>
                  </a:cubicBezTo>
                  <a:lnTo>
                    <a:pt x="4614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36">
              <a:extLst>
                <a:ext uri="{FF2B5EF4-FFF2-40B4-BE49-F238E27FC236}">
                  <a16:creationId xmlns:a16="http://schemas.microsoft.com/office/drawing/2014/main" id="{59348370-7E97-C951-84E6-1F50F8922B4A}"/>
                </a:ext>
              </a:extLst>
            </p:cNvPr>
            <p:cNvSpPr/>
            <p:nvPr/>
          </p:nvSpPr>
          <p:spPr>
            <a:xfrm>
              <a:off x="3255650" y="2353550"/>
              <a:ext cx="1316325" cy="1036875"/>
            </a:xfrm>
            <a:custGeom>
              <a:avLst/>
              <a:gdLst/>
              <a:ahLst/>
              <a:cxnLst/>
              <a:rect l="l" t="t" r="r" b="b"/>
              <a:pathLst>
                <a:path w="52653" h="41475" extrusionOk="0">
                  <a:moveTo>
                    <a:pt x="52546" y="1"/>
                  </a:moveTo>
                  <a:cubicBezTo>
                    <a:pt x="22830" y="9885"/>
                    <a:pt x="7182" y="29609"/>
                    <a:pt x="500" y="40493"/>
                  </a:cubicBezTo>
                  <a:cubicBezTo>
                    <a:pt x="286" y="40841"/>
                    <a:pt x="99" y="41144"/>
                    <a:pt x="54" y="41189"/>
                  </a:cubicBezTo>
                  <a:lnTo>
                    <a:pt x="143" y="41305"/>
                  </a:lnTo>
                  <a:lnTo>
                    <a:pt x="1" y="41358"/>
                  </a:lnTo>
                  <a:lnTo>
                    <a:pt x="135" y="41465"/>
                  </a:lnTo>
                  <a:cubicBezTo>
                    <a:pt x="152" y="41465"/>
                    <a:pt x="161" y="41474"/>
                    <a:pt x="179" y="41474"/>
                  </a:cubicBezTo>
                  <a:cubicBezTo>
                    <a:pt x="268" y="41474"/>
                    <a:pt x="322" y="41385"/>
                    <a:pt x="768" y="40653"/>
                  </a:cubicBezTo>
                  <a:cubicBezTo>
                    <a:pt x="7432" y="29814"/>
                    <a:pt x="23026" y="10153"/>
                    <a:pt x="52653" y="295"/>
                  </a:cubicBezTo>
                  <a:lnTo>
                    <a:pt x="52546"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36">
              <a:extLst>
                <a:ext uri="{FF2B5EF4-FFF2-40B4-BE49-F238E27FC236}">
                  <a16:creationId xmlns:a16="http://schemas.microsoft.com/office/drawing/2014/main" id="{89A44292-CA50-C808-B960-3A029225E831}"/>
                </a:ext>
              </a:extLst>
            </p:cNvPr>
            <p:cNvSpPr/>
            <p:nvPr/>
          </p:nvSpPr>
          <p:spPr>
            <a:xfrm>
              <a:off x="3210600" y="2296225"/>
              <a:ext cx="1311875" cy="1028400"/>
            </a:xfrm>
            <a:custGeom>
              <a:avLst/>
              <a:gdLst/>
              <a:ahLst/>
              <a:cxnLst/>
              <a:rect l="l" t="t" r="r" b="b"/>
              <a:pathLst>
                <a:path w="52475" h="41136" extrusionOk="0">
                  <a:moveTo>
                    <a:pt x="52412" y="1"/>
                  </a:moveTo>
                  <a:cubicBezTo>
                    <a:pt x="32678" y="3801"/>
                    <a:pt x="19475" y="14756"/>
                    <a:pt x="11884" y="23267"/>
                  </a:cubicBezTo>
                  <a:cubicBezTo>
                    <a:pt x="3649" y="32491"/>
                    <a:pt x="36" y="40930"/>
                    <a:pt x="1" y="41020"/>
                  </a:cubicBezTo>
                  <a:lnTo>
                    <a:pt x="295" y="41136"/>
                  </a:lnTo>
                  <a:cubicBezTo>
                    <a:pt x="331" y="41055"/>
                    <a:pt x="3926" y="32652"/>
                    <a:pt x="12124" y="23463"/>
                  </a:cubicBezTo>
                  <a:cubicBezTo>
                    <a:pt x="19689" y="14988"/>
                    <a:pt x="32830" y="4096"/>
                    <a:pt x="52474" y="313"/>
                  </a:cubicBezTo>
                  <a:lnTo>
                    <a:pt x="5241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36">
              <a:extLst>
                <a:ext uri="{FF2B5EF4-FFF2-40B4-BE49-F238E27FC236}">
                  <a16:creationId xmlns:a16="http://schemas.microsoft.com/office/drawing/2014/main" id="{0CD56366-4BB1-4B7B-91F0-827FFE9B49CC}"/>
                </a:ext>
              </a:extLst>
            </p:cNvPr>
            <p:cNvSpPr/>
            <p:nvPr/>
          </p:nvSpPr>
          <p:spPr>
            <a:xfrm>
              <a:off x="3149725" y="2236000"/>
              <a:ext cx="1309400" cy="976450"/>
            </a:xfrm>
            <a:custGeom>
              <a:avLst/>
              <a:gdLst/>
              <a:ahLst/>
              <a:cxnLst/>
              <a:rect l="l" t="t" r="r" b="b"/>
              <a:pathLst>
                <a:path w="52376" h="39058" extrusionOk="0">
                  <a:moveTo>
                    <a:pt x="52193" y="1"/>
                  </a:moveTo>
                  <a:cubicBezTo>
                    <a:pt x="42888" y="1"/>
                    <a:pt x="34360" y="2035"/>
                    <a:pt x="26844" y="6050"/>
                  </a:cubicBezTo>
                  <a:cubicBezTo>
                    <a:pt x="20795" y="9270"/>
                    <a:pt x="15380" y="13784"/>
                    <a:pt x="10768" y="19449"/>
                  </a:cubicBezTo>
                  <a:cubicBezTo>
                    <a:pt x="2909" y="29084"/>
                    <a:pt x="27" y="38870"/>
                    <a:pt x="0" y="38968"/>
                  </a:cubicBezTo>
                  <a:lnTo>
                    <a:pt x="304" y="39057"/>
                  </a:lnTo>
                  <a:cubicBezTo>
                    <a:pt x="330" y="38959"/>
                    <a:pt x="3194" y="29226"/>
                    <a:pt x="11018" y="19636"/>
                  </a:cubicBezTo>
                  <a:cubicBezTo>
                    <a:pt x="15603" y="14007"/>
                    <a:pt x="20983" y="9529"/>
                    <a:pt x="26995" y="6317"/>
                  </a:cubicBezTo>
                  <a:cubicBezTo>
                    <a:pt x="34462" y="2338"/>
                    <a:pt x="42946" y="322"/>
                    <a:pt x="52206" y="322"/>
                  </a:cubicBezTo>
                  <a:lnTo>
                    <a:pt x="52376" y="322"/>
                  </a:lnTo>
                  <a:lnTo>
                    <a:pt x="52376" y="1"/>
                  </a:lnTo>
                  <a:cubicBezTo>
                    <a:pt x="52315" y="1"/>
                    <a:pt x="52254" y="1"/>
                    <a:pt x="5219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36">
              <a:extLst>
                <a:ext uri="{FF2B5EF4-FFF2-40B4-BE49-F238E27FC236}">
                  <a16:creationId xmlns:a16="http://schemas.microsoft.com/office/drawing/2014/main" id="{C27FA68D-9FE0-D501-D0D7-E8233AFD3875}"/>
                </a:ext>
              </a:extLst>
            </p:cNvPr>
            <p:cNvSpPr/>
            <p:nvPr/>
          </p:nvSpPr>
          <p:spPr>
            <a:xfrm>
              <a:off x="3108900" y="2184675"/>
              <a:ext cx="1293575" cy="915375"/>
            </a:xfrm>
            <a:custGeom>
              <a:avLst/>
              <a:gdLst/>
              <a:ahLst/>
              <a:cxnLst/>
              <a:rect l="l" t="t" r="r" b="b"/>
              <a:pathLst>
                <a:path w="51743" h="36615" extrusionOk="0">
                  <a:moveTo>
                    <a:pt x="45785" y="0"/>
                  </a:moveTo>
                  <a:cubicBezTo>
                    <a:pt x="37876" y="0"/>
                    <a:pt x="30758" y="1444"/>
                    <a:pt x="24560" y="4302"/>
                  </a:cubicBezTo>
                  <a:cubicBezTo>
                    <a:pt x="18387" y="7157"/>
                    <a:pt x="13115" y="11412"/>
                    <a:pt x="8886" y="16961"/>
                  </a:cubicBezTo>
                  <a:cubicBezTo>
                    <a:pt x="1696" y="26408"/>
                    <a:pt x="19" y="36462"/>
                    <a:pt x="1" y="36561"/>
                  </a:cubicBezTo>
                  <a:lnTo>
                    <a:pt x="313" y="36614"/>
                  </a:lnTo>
                  <a:cubicBezTo>
                    <a:pt x="322" y="36516"/>
                    <a:pt x="1990" y="26542"/>
                    <a:pt x="9136" y="17157"/>
                  </a:cubicBezTo>
                  <a:cubicBezTo>
                    <a:pt x="13329" y="11644"/>
                    <a:pt x="18565" y="7416"/>
                    <a:pt x="24694" y="4588"/>
                  </a:cubicBezTo>
                  <a:cubicBezTo>
                    <a:pt x="30848" y="1744"/>
                    <a:pt x="37921" y="315"/>
                    <a:pt x="45786" y="315"/>
                  </a:cubicBezTo>
                  <a:cubicBezTo>
                    <a:pt x="47716" y="315"/>
                    <a:pt x="49693" y="401"/>
                    <a:pt x="51716" y="573"/>
                  </a:cubicBezTo>
                  <a:lnTo>
                    <a:pt x="51743" y="261"/>
                  </a:lnTo>
                  <a:cubicBezTo>
                    <a:pt x="49711" y="87"/>
                    <a:pt x="47724" y="0"/>
                    <a:pt x="45785"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p36">
              <a:extLst>
                <a:ext uri="{FF2B5EF4-FFF2-40B4-BE49-F238E27FC236}">
                  <a16:creationId xmlns:a16="http://schemas.microsoft.com/office/drawing/2014/main" id="{2DC7DA95-245B-729E-448F-E984FCE6BAA0}"/>
                </a:ext>
              </a:extLst>
            </p:cNvPr>
            <p:cNvSpPr/>
            <p:nvPr/>
          </p:nvSpPr>
          <p:spPr>
            <a:xfrm>
              <a:off x="3078350" y="2129450"/>
              <a:ext cx="1262125" cy="793275"/>
            </a:xfrm>
            <a:custGeom>
              <a:avLst/>
              <a:gdLst/>
              <a:ahLst/>
              <a:cxnLst/>
              <a:rect l="l" t="t" r="r" b="b"/>
              <a:pathLst>
                <a:path w="50485" h="31731" extrusionOk="0">
                  <a:moveTo>
                    <a:pt x="40826" y="1"/>
                  </a:moveTo>
                  <a:cubicBezTo>
                    <a:pt x="35201" y="1"/>
                    <a:pt x="29980" y="918"/>
                    <a:pt x="25229" y="2747"/>
                  </a:cubicBezTo>
                  <a:cubicBezTo>
                    <a:pt x="19324" y="5013"/>
                    <a:pt x="14131" y="8688"/>
                    <a:pt x="9796" y="13666"/>
                  </a:cubicBezTo>
                  <a:cubicBezTo>
                    <a:pt x="2409" y="22132"/>
                    <a:pt x="18" y="31561"/>
                    <a:pt x="1" y="31660"/>
                  </a:cubicBezTo>
                  <a:lnTo>
                    <a:pt x="304" y="31731"/>
                  </a:lnTo>
                  <a:cubicBezTo>
                    <a:pt x="331" y="31642"/>
                    <a:pt x="2695" y="22284"/>
                    <a:pt x="10028" y="13871"/>
                  </a:cubicBezTo>
                  <a:cubicBezTo>
                    <a:pt x="14337" y="8938"/>
                    <a:pt x="19484" y="5289"/>
                    <a:pt x="25336" y="3041"/>
                  </a:cubicBezTo>
                  <a:cubicBezTo>
                    <a:pt x="30053" y="1225"/>
                    <a:pt x="35233" y="316"/>
                    <a:pt x="40818" y="316"/>
                  </a:cubicBezTo>
                  <a:cubicBezTo>
                    <a:pt x="43905" y="316"/>
                    <a:pt x="47115" y="594"/>
                    <a:pt x="50440" y="1150"/>
                  </a:cubicBezTo>
                  <a:lnTo>
                    <a:pt x="50485" y="837"/>
                  </a:lnTo>
                  <a:cubicBezTo>
                    <a:pt x="47150" y="280"/>
                    <a:pt x="43926" y="1"/>
                    <a:pt x="408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36">
              <a:extLst>
                <a:ext uri="{FF2B5EF4-FFF2-40B4-BE49-F238E27FC236}">
                  <a16:creationId xmlns:a16="http://schemas.microsoft.com/office/drawing/2014/main" id="{D5F4893C-66B3-663C-FF0A-B253CCCB3769}"/>
                </a:ext>
              </a:extLst>
            </p:cNvPr>
            <p:cNvSpPr/>
            <p:nvPr/>
          </p:nvSpPr>
          <p:spPr>
            <a:xfrm>
              <a:off x="3086375" y="2072950"/>
              <a:ext cx="1124525" cy="671150"/>
            </a:xfrm>
            <a:custGeom>
              <a:avLst/>
              <a:gdLst/>
              <a:ahLst/>
              <a:cxnLst/>
              <a:rect l="l" t="t" r="r" b="b"/>
              <a:pathLst>
                <a:path w="44981" h="26846" extrusionOk="0">
                  <a:moveTo>
                    <a:pt x="36525" y="1"/>
                  </a:moveTo>
                  <a:cubicBezTo>
                    <a:pt x="31184" y="1"/>
                    <a:pt x="26278" y="810"/>
                    <a:pt x="21875" y="2419"/>
                  </a:cubicBezTo>
                  <a:cubicBezTo>
                    <a:pt x="16558" y="4364"/>
                    <a:pt x="11955" y="7469"/>
                    <a:pt x="8190" y="11662"/>
                  </a:cubicBezTo>
                  <a:cubicBezTo>
                    <a:pt x="1785" y="18798"/>
                    <a:pt x="19" y="26702"/>
                    <a:pt x="1" y="26783"/>
                  </a:cubicBezTo>
                  <a:lnTo>
                    <a:pt x="304" y="26845"/>
                  </a:lnTo>
                  <a:cubicBezTo>
                    <a:pt x="322" y="26765"/>
                    <a:pt x="2070" y="18941"/>
                    <a:pt x="8422" y="11876"/>
                  </a:cubicBezTo>
                  <a:cubicBezTo>
                    <a:pt x="12151" y="7719"/>
                    <a:pt x="16710" y="4641"/>
                    <a:pt x="21982" y="2714"/>
                  </a:cubicBezTo>
                  <a:cubicBezTo>
                    <a:pt x="26352" y="1117"/>
                    <a:pt x="31220" y="316"/>
                    <a:pt x="36521" y="316"/>
                  </a:cubicBezTo>
                  <a:cubicBezTo>
                    <a:pt x="39217" y="316"/>
                    <a:pt x="42025" y="524"/>
                    <a:pt x="44936" y="939"/>
                  </a:cubicBezTo>
                  <a:lnTo>
                    <a:pt x="44981" y="626"/>
                  </a:lnTo>
                  <a:cubicBezTo>
                    <a:pt x="42056" y="209"/>
                    <a:pt x="39235" y="1"/>
                    <a:pt x="3652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5;p36">
              <a:extLst>
                <a:ext uri="{FF2B5EF4-FFF2-40B4-BE49-F238E27FC236}">
                  <a16:creationId xmlns:a16="http://schemas.microsoft.com/office/drawing/2014/main" id="{587CC0B0-30ED-76E2-84AA-4F4A47AEF69C}"/>
                </a:ext>
              </a:extLst>
            </p:cNvPr>
            <p:cNvSpPr/>
            <p:nvPr/>
          </p:nvSpPr>
          <p:spPr>
            <a:xfrm>
              <a:off x="3500100" y="2137650"/>
              <a:ext cx="942300" cy="1380350"/>
            </a:xfrm>
            <a:custGeom>
              <a:avLst/>
              <a:gdLst/>
              <a:ahLst/>
              <a:cxnLst/>
              <a:rect l="l" t="t" r="r" b="b"/>
              <a:pathLst>
                <a:path w="37692" h="55214" extrusionOk="0">
                  <a:moveTo>
                    <a:pt x="205" y="1"/>
                  </a:moveTo>
                  <a:lnTo>
                    <a:pt x="0" y="233"/>
                  </a:lnTo>
                  <a:cubicBezTo>
                    <a:pt x="8555" y="7905"/>
                    <a:pt x="37139" y="54740"/>
                    <a:pt x="37424" y="55213"/>
                  </a:cubicBezTo>
                  <a:lnTo>
                    <a:pt x="37692" y="55052"/>
                  </a:lnTo>
                  <a:cubicBezTo>
                    <a:pt x="37406" y="54580"/>
                    <a:pt x="8796" y="7700"/>
                    <a:pt x="20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36">
              <a:extLst>
                <a:ext uri="{FF2B5EF4-FFF2-40B4-BE49-F238E27FC236}">
                  <a16:creationId xmlns:a16="http://schemas.microsoft.com/office/drawing/2014/main" id="{F4C80AD7-792F-2512-A3ED-1EFED7259E5F}"/>
                </a:ext>
              </a:extLst>
            </p:cNvPr>
            <p:cNvSpPr/>
            <p:nvPr/>
          </p:nvSpPr>
          <p:spPr>
            <a:xfrm>
              <a:off x="3591975" y="2090375"/>
              <a:ext cx="888575" cy="1399500"/>
            </a:xfrm>
            <a:custGeom>
              <a:avLst/>
              <a:gdLst/>
              <a:ahLst/>
              <a:cxnLst/>
              <a:rect l="l" t="t" r="r" b="b"/>
              <a:pathLst>
                <a:path w="35543" h="55980" extrusionOk="0">
                  <a:moveTo>
                    <a:pt x="35195" y="55771"/>
                  </a:moveTo>
                  <a:cubicBezTo>
                    <a:pt x="35194" y="55772"/>
                    <a:pt x="35194" y="55774"/>
                    <a:pt x="35194" y="55775"/>
                  </a:cubicBezTo>
                  <a:cubicBezTo>
                    <a:pt x="35194" y="55774"/>
                    <a:pt x="35195" y="55772"/>
                    <a:pt x="35195" y="55771"/>
                  </a:cubicBezTo>
                  <a:close/>
                  <a:moveTo>
                    <a:pt x="161" y="1"/>
                  </a:moveTo>
                  <a:lnTo>
                    <a:pt x="1" y="268"/>
                  </a:lnTo>
                  <a:cubicBezTo>
                    <a:pt x="11794" y="7468"/>
                    <a:pt x="20733" y="21866"/>
                    <a:pt x="26157" y="32678"/>
                  </a:cubicBezTo>
                  <a:cubicBezTo>
                    <a:pt x="32388" y="45096"/>
                    <a:pt x="35288" y="55159"/>
                    <a:pt x="35195" y="55771"/>
                  </a:cubicBezTo>
                  <a:lnTo>
                    <a:pt x="35195" y="55771"/>
                  </a:lnTo>
                  <a:cubicBezTo>
                    <a:pt x="35198" y="55758"/>
                    <a:pt x="35216" y="55727"/>
                    <a:pt x="35248" y="55703"/>
                  </a:cubicBezTo>
                  <a:lnTo>
                    <a:pt x="35399" y="55980"/>
                  </a:lnTo>
                  <a:cubicBezTo>
                    <a:pt x="35506" y="55926"/>
                    <a:pt x="35506" y="55810"/>
                    <a:pt x="35506" y="55766"/>
                  </a:cubicBezTo>
                  <a:cubicBezTo>
                    <a:pt x="35542" y="54562"/>
                    <a:pt x="32224" y="43990"/>
                    <a:pt x="26282" y="32223"/>
                  </a:cubicBezTo>
                  <a:cubicBezTo>
                    <a:pt x="20867" y="21491"/>
                    <a:pt x="11937" y="7191"/>
                    <a:pt x="16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36">
              <a:extLst>
                <a:ext uri="{FF2B5EF4-FFF2-40B4-BE49-F238E27FC236}">
                  <a16:creationId xmlns:a16="http://schemas.microsoft.com/office/drawing/2014/main" id="{D257B46A-1CC4-88CA-6C56-2C8DCD229F75}"/>
                </a:ext>
              </a:extLst>
            </p:cNvPr>
            <p:cNvSpPr/>
            <p:nvPr/>
          </p:nvSpPr>
          <p:spPr>
            <a:xfrm>
              <a:off x="3701925" y="2050675"/>
              <a:ext cx="824125" cy="1395275"/>
            </a:xfrm>
            <a:custGeom>
              <a:avLst/>
              <a:gdLst/>
              <a:ahLst/>
              <a:cxnLst/>
              <a:rect l="l" t="t" r="r" b="b"/>
              <a:pathLst>
                <a:path w="32965" h="55811" extrusionOk="0">
                  <a:moveTo>
                    <a:pt x="126" y="1"/>
                  </a:moveTo>
                  <a:lnTo>
                    <a:pt x="1" y="295"/>
                  </a:lnTo>
                  <a:cubicBezTo>
                    <a:pt x="7575" y="3310"/>
                    <a:pt x="13998" y="8101"/>
                    <a:pt x="19083" y="14542"/>
                  </a:cubicBezTo>
                  <a:cubicBezTo>
                    <a:pt x="23160" y="19689"/>
                    <a:pt x="26398" y="25898"/>
                    <a:pt x="28709" y="33000"/>
                  </a:cubicBezTo>
                  <a:cubicBezTo>
                    <a:pt x="32643" y="45088"/>
                    <a:pt x="32518" y="55704"/>
                    <a:pt x="32518" y="55811"/>
                  </a:cubicBezTo>
                  <a:lnTo>
                    <a:pt x="32830" y="55811"/>
                  </a:lnTo>
                  <a:cubicBezTo>
                    <a:pt x="32830" y="55712"/>
                    <a:pt x="32964" y="45052"/>
                    <a:pt x="29012" y="32910"/>
                  </a:cubicBezTo>
                  <a:cubicBezTo>
                    <a:pt x="26693" y="25774"/>
                    <a:pt x="23436" y="19529"/>
                    <a:pt x="19342" y="14346"/>
                  </a:cubicBezTo>
                  <a:cubicBezTo>
                    <a:pt x="14212" y="7869"/>
                    <a:pt x="7744" y="3043"/>
                    <a:pt x="1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8;p36">
              <a:extLst>
                <a:ext uri="{FF2B5EF4-FFF2-40B4-BE49-F238E27FC236}">
                  <a16:creationId xmlns:a16="http://schemas.microsoft.com/office/drawing/2014/main" id="{475C3B29-C9F8-55BB-6F9E-9169E770F0DD}"/>
                </a:ext>
              </a:extLst>
            </p:cNvPr>
            <p:cNvSpPr/>
            <p:nvPr/>
          </p:nvSpPr>
          <p:spPr>
            <a:xfrm>
              <a:off x="3846225" y="2023700"/>
              <a:ext cx="786200" cy="1367825"/>
            </a:xfrm>
            <a:custGeom>
              <a:avLst/>
              <a:gdLst/>
              <a:ahLst/>
              <a:cxnLst/>
              <a:rect l="l" t="t" r="r" b="b"/>
              <a:pathLst>
                <a:path w="31448" h="54713" extrusionOk="0">
                  <a:moveTo>
                    <a:pt x="126" y="0"/>
                  </a:moveTo>
                  <a:lnTo>
                    <a:pt x="1" y="286"/>
                  </a:lnTo>
                  <a:cubicBezTo>
                    <a:pt x="8743" y="4193"/>
                    <a:pt x="15693" y="9492"/>
                    <a:pt x="20653" y="16014"/>
                  </a:cubicBezTo>
                  <a:cubicBezTo>
                    <a:pt x="24632" y="21232"/>
                    <a:pt x="27353" y="27236"/>
                    <a:pt x="28744" y="33882"/>
                  </a:cubicBezTo>
                  <a:cubicBezTo>
                    <a:pt x="31126" y="45194"/>
                    <a:pt x="28789" y="54543"/>
                    <a:pt x="28771" y="54633"/>
                  </a:cubicBezTo>
                  <a:lnTo>
                    <a:pt x="29074" y="54713"/>
                  </a:lnTo>
                  <a:cubicBezTo>
                    <a:pt x="29101" y="54624"/>
                    <a:pt x="31447" y="45212"/>
                    <a:pt x="29057" y="33829"/>
                  </a:cubicBezTo>
                  <a:cubicBezTo>
                    <a:pt x="27656" y="27138"/>
                    <a:pt x="24917" y="21081"/>
                    <a:pt x="20912" y="15826"/>
                  </a:cubicBezTo>
                  <a:cubicBezTo>
                    <a:pt x="15916" y="9260"/>
                    <a:pt x="8922" y="3935"/>
                    <a:pt x="12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36">
              <a:extLst>
                <a:ext uri="{FF2B5EF4-FFF2-40B4-BE49-F238E27FC236}">
                  <a16:creationId xmlns:a16="http://schemas.microsoft.com/office/drawing/2014/main" id="{63CFFD9C-806D-D29A-FCCA-7A64F288A823}"/>
                </a:ext>
              </a:extLst>
            </p:cNvPr>
            <p:cNvSpPr/>
            <p:nvPr/>
          </p:nvSpPr>
          <p:spPr>
            <a:xfrm>
              <a:off x="4004800" y="2023025"/>
              <a:ext cx="719500" cy="1206825"/>
            </a:xfrm>
            <a:custGeom>
              <a:avLst/>
              <a:gdLst/>
              <a:ahLst/>
              <a:cxnLst/>
              <a:rect l="l" t="t" r="r" b="b"/>
              <a:pathLst>
                <a:path w="28780" h="48273" extrusionOk="0">
                  <a:moveTo>
                    <a:pt x="134" y="1"/>
                  </a:moveTo>
                  <a:lnTo>
                    <a:pt x="1" y="286"/>
                  </a:lnTo>
                  <a:cubicBezTo>
                    <a:pt x="8217" y="3908"/>
                    <a:pt x="14685" y="8681"/>
                    <a:pt x="19243" y="14470"/>
                  </a:cubicBezTo>
                  <a:cubicBezTo>
                    <a:pt x="22892" y="19100"/>
                    <a:pt x="25327" y="24382"/>
                    <a:pt x="26487" y="30180"/>
                  </a:cubicBezTo>
                  <a:cubicBezTo>
                    <a:pt x="28459" y="40056"/>
                    <a:pt x="26014" y="48094"/>
                    <a:pt x="25988" y="48174"/>
                  </a:cubicBezTo>
                  <a:lnTo>
                    <a:pt x="26282" y="48272"/>
                  </a:lnTo>
                  <a:cubicBezTo>
                    <a:pt x="26309" y="48183"/>
                    <a:pt x="28780" y="40083"/>
                    <a:pt x="26799" y="30127"/>
                  </a:cubicBezTo>
                  <a:cubicBezTo>
                    <a:pt x="25631" y="24284"/>
                    <a:pt x="23168" y="18949"/>
                    <a:pt x="19493" y="14283"/>
                  </a:cubicBezTo>
                  <a:cubicBezTo>
                    <a:pt x="14908" y="8449"/>
                    <a:pt x="8395" y="3649"/>
                    <a:pt x="13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0;p36">
              <a:extLst>
                <a:ext uri="{FF2B5EF4-FFF2-40B4-BE49-F238E27FC236}">
                  <a16:creationId xmlns:a16="http://schemas.microsoft.com/office/drawing/2014/main" id="{F926E447-3147-BCD1-3401-6DD8045A341E}"/>
                </a:ext>
              </a:extLst>
            </p:cNvPr>
            <p:cNvSpPr/>
            <p:nvPr/>
          </p:nvSpPr>
          <p:spPr>
            <a:xfrm>
              <a:off x="3457050" y="2166425"/>
              <a:ext cx="948550" cy="1381000"/>
            </a:xfrm>
            <a:custGeom>
              <a:avLst/>
              <a:gdLst/>
              <a:ahLst/>
              <a:cxnLst/>
              <a:rect l="l" t="t" r="r" b="b"/>
              <a:pathLst>
                <a:path w="37942" h="55240" extrusionOk="0">
                  <a:moveTo>
                    <a:pt x="304" y="1"/>
                  </a:moveTo>
                  <a:lnTo>
                    <a:pt x="0" y="81"/>
                  </a:lnTo>
                  <a:cubicBezTo>
                    <a:pt x="7904" y="30377"/>
                    <a:pt x="26558" y="47291"/>
                    <a:pt x="36969" y="54678"/>
                  </a:cubicBezTo>
                  <a:cubicBezTo>
                    <a:pt x="37308" y="54918"/>
                    <a:pt x="37594" y="55124"/>
                    <a:pt x="37638" y="55168"/>
                  </a:cubicBezTo>
                  <a:lnTo>
                    <a:pt x="37763" y="55088"/>
                  </a:lnTo>
                  <a:lnTo>
                    <a:pt x="37808" y="55240"/>
                  </a:lnTo>
                  <a:lnTo>
                    <a:pt x="37924" y="55106"/>
                  </a:lnTo>
                  <a:cubicBezTo>
                    <a:pt x="37942" y="54981"/>
                    <a:pt x="37942" y="54981"/>
                    <a:pt x="37157" y="54419"/>
                  </a:cubicBezTo>
                  <a:cubicBezTo>
                    <a:pt x="26773" y="47059"/>
                    <a:pt x="8190" y="30198"/>
                    <a:pt x="3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1;p36">
              <a:extLst>
                <a:ext uri="{FF2B5EF4-FFF2-40B4-BE49-F238E27FC236}">
                  <a16:creationId xmlns:a16="http://schemas.microsoft.com/office/drawing/2014/main" id="{0B905A5F-0529-EECD-9AA2-FA8E7A7B30AA}"/>
                </a:ext>
              </a:extLst>
            </p:cNvPr>
            <p:cNvSpPr/>
            <p:nvPr/>
          </p:nvSpPr>
          <p:spPr>
            <a:xfrm>
              <a:off x="3396600" y="2211925"/>
              <a:ext cx="940300" cy="1376100"/>
            </a:xfrm>
            <a:custGeom>
              <a:avLst/>
              <a:gdLst/>
              <a:ahLst/>
              <a:cxnLst/>
              <a:rect l="l" t="t" r="r" b="b"/>
              <a:pathLst>
                <a:path w="37612" h="55044" extrusionOk="0">
                  <a:moveTo>
                    <a:pt x="313" y="1"/>
                  </a:moveTo>
                  <a:lnTo>
                    <a:pt x="1" y="36"/>
                  </a:lnTo>
                  <a:cubicBezTo>
                    <a:pt x="2499" y="19984"/>
                    <a:pt x="12553" y="33874"/>
                    <a:pt x="20546" y="42019"/>
                  </a:cubicBezTo>
                  <a:cubicBezTo>
                    <a:pt x="29208" y="50841"/>
                    <a:pt x="37389" y="54999"/>
                    <a:pt x="37478" y="55043"/>
                  </a:cubicBezTo>
                  <a:lnTo>
                    <a:pt x="37612" y="54758"/>
                  </a:lnTo>
                  <a:cubicBezTo>
                    <a:pt x="37532" y="54713"/>
                    <a:pt x="29396" y="50583"/>
                    <a:pt x="20769" y="41796"/>
                  </a:cubicBezTo>
                  <a:cubicBezTo>
                    <a:pt x="12811" y="33686"/>
                    <a:pt x="2793" y="19859"/>
                    <a:pt x="31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2;p36">
              <a:extLst>
                <a:ext uri="{FF2B5EF4-FFF2-40B4-BE49-F238E27FC236}">
                  <a16:creationId xmlns:a16="http://schemas.microsoft.com/office/drawing/2014/main" id="{E74B17B0-65EB-4034-8F7D-87EC5FF5DCC3}"/>
                </a:ext>
              </a:extLst>
            </p:cNvPr>
            <p:cNvSpPr/>
            <p:nvPr/>
          </p:nvSpPr>
          <p:spPr>
            <a:xfrm>
              <a:off x="3316550" y="2270575"/>
              <a:ext cx="904400" cy="1370750"/>
            </a:xfrm>
            <a:custGeom>
              <a:avLst/>
              <a:gdLst/>
              <a:ahLst/>
              <a:cxnLst/>
              <a:rect l="l" t="t" r="r" b="b"/>
              <a:pathLst>
                <a:path w="36176" h="54830" extrusionOk="0">
                  <a:moveTo>
                    <a:pt x="643" y="1"/>
                  </a:moveTo>
                  <a:cubicBezTo>
                    <a:pt x="0" y="9359"/>
                    <a:pt x="1454" y="18066"/>
                    <a:pt x="4987" y="25881"/>
                  </a:cubicBezTo>
                  <a:cubicBezTo>
                    <a:pt x="7806" y="32125"/>
                    <a:pt x="11954" y="37826"/>
                    <a:pt x="17298" y="42804"/>
                  </a:cubicBezTo>
                  <a:cubicBezTo>
                    <a:pt x="26398" y="51279"/>
                    <a:pt x="35970" y="54794"/>
                    <a:pt x="36068" y="54829"/>
                  </a:cubicBezTo>
                  <a:lnTo>
                    <a:pt x="36175" y="54535"/>
                  </a:lnTo>
                  <a:cubicBezTo>
                    <a:pt x="36077" y="54499"/>
                    <a:pt x="26567" y="51011"/>
                    <a:pt x="17512" y="42572"/>
                  </a:cubicBezTo>
                  <a:cubicBezTo>
                    <a:pt x="12195" y="37621"/>
                    <a:pt x="8074" y="31965"/>
                    <a:pt x="5273" y="25747"/>
                  </a:cubicBezTo>
                  <a:cubicBezTo>
                    <a:pt x="1767" y="17986"/>
                    <a:pt x="312" y="9332"/>
                    <a:pt x="955" y="28"/>
                  </a:cubicBezTo>
                  <a:lnTo>
                    <a:pt x="643"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3;p36">
              <a:extLst>
                <a:ext uri="{FF2B5EF4-FFF2-40B4-BE49-F238E27FC236}">
                  <a16:creationId xmlns:a16="http://schemas.microsoft.com/office/drawing/2014/main" id="{69033701-FEA7-EE4D-DB27-066D849D6675}"/>
                </a:ext>
              </a:extLst>
            </p:cNvPr>
            <p:cNvSpPr/>
            <p:nvPr/>
          </p:nvSpPr>
          <p:spPr>
            <a:xfrm>
              <a:off x="3244950" y="2324100"/>
              <a:ext cx="861125" cy="1350675"/>
            </a:xfrm>
            <a:custGeom>
              <a:avLst/>
              <a:gdLst/>
              <a:ahLst/>
              <a:cxnLst/>
              <a:rect l="l" t="t" r="r" b="b"/>
              <a:pathLst>
                <a:path w="34445" h="54027" extrusionOk="0">
                  <a:moveTo>
                    <a:pt x="1562" y="1"/>
                  </a:moveTo>
                  <a:cubicBezTo>
                    <a:pt x="1" y="10251"/>
                    <a:pt x="759" y="19467"/>
                    <a:pt x="3801" y="27397"/>
                  </a:cubicBezTo>
                  <a:cubicBezTo>
                    <a:pt x="6245" y="33740"/>
                    <a:pt x="10144" y="39289"/>
                    <a:pt x="15407" y="43865"/>
                  </a:cubicBezTo>
                  <a:cubicBezTo>
                    <a:pt x="24355" y="51662"/>
                    <a:pt x="34275" y="54009"/>
                    <a:pt x="34382" y="54026"/>
                  </a:cubicBezTo>
                  <a:lnTo>
                    <a:pt x="34445" y="53723"/>
                  </a:lnTo>
                  <a:cubicBezTo>
                    <a:pt x="34347" y="53696"/>
                    <a:pt x="24507" y="51377"/>
                    <a:pt x="15612" y="43634"/>
                  </a:cubicBezTo>
                  <a:cubicBezTo>
                    <a:pt x="10394" y="39084"/>
                    <a:pt x="6522" y="33580"/>
                    <a:pt x="4095" y="27281"/>
                  </a:cubicBezTo>
                  <a:cubicBezTo>
                    <a:pt x="1071" y="19404"/>
                    <a:pt x="322" y="10242"/>
                    <a:pt x="1865" y="46"/>
                  </a:cubicBezTo>
                  <a:lnTo>
                    <a:pt x="156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4;p36">
              <a:extLst>
                <a:ext uri="{FF2B5EF4-FFF2-40B4-BE49-F238E27FC236}">
                  <a16:creationId xmlns:a16="http://schemas.microsoft.com/office/drawing/2014/main" id="{F54C38E0-D82C-AB68-9B35-3CBAE2DD3C6E}"/>
                </a:ext>
              </a:extLst>
            </p:cNvPr>
            <p:cNvSpPr/>
            <p:nvPr/>
          </p:nvSpPr>
          <p:spPr>
            <a:xfrm>
              <a:off x="3184500" y="2383225"/>
              <a:ext cx="742925" cy="1310275"/>
            </a:xfrm>
            <a:custGeom>
              <a:avLst/>
              <a:gdLst/>
              <a:ahLst/>
              <a:cxnLst/>
              <a:rect l="l" t="t" r="r" b="b"/>
              <a:pathLst>
                <a:path w="29717" h="52411" extrusionOk="0">
                  <a:moveTo>
                    <a:pt x="2187" y="0"/>
                  </a:moveTo>
                  <a:lnTo>
                    <a:pt x="2187" y="0"/>
                  </a:lnTo>
                  <a:cubicBezTo>
                    <a:pt x="1" y="9269"/>
                    <a:pt x="81" y="17797"/>
                    <a:pt x="2427" y="25336"/>
                  </a:cubicBezTo>
                  <a:cubicBezTo>
                    <a:pt x="4310" y="31375"/>
                    <a:pt x="7628" y="36799"/>
                    <a:pt x="12312" y="41456"/>
                  </a:cubicBezTo>
                  <a:cubicBezTo>
                    <a:pt x="20270" y="49387"/>
                    <a:pt x="29521" y="52384"/>
                    <a:pt x="29619" y="52411"/>
                  </a:cubicBezTo>
                  <a:lnTo>
                    <a:pt x="29717" y="52116"/>
                  </a:lnTo>
                  <a:cubicBezTo>
                    <a:pt x="29619" y="52090"/>
                    <a:pt x="20439" y="49110"/>
                    <a:pt x="12526" y="41233"/>
                  </a:cubicBezTo>
                  <a:cubicBezTo>
                    <a:pt x="7887" y="36612"/>
                    <a:pt x="4586" y="31232"/>
                    <a:pt x="2731" y="25246"/>
                  </a:cubicBezTo>
                  <a:cubicBezTo>
                    <a:pt x="402" y="17753"/>
                    <a:pt x="322" y="9287"/>
                    <a:pt x="2490" y="71"/>
                  </a:cubicBezTo>
                  <a:lnTo>
                    <a:pt x="2187"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p36">
              <a:extLst>
                <a:ext uri="{FF2B5EF4-FFF2-40B4-BE49-F238E27FC236}">
                  <a16:creationId xmlns:a16="http://schemas.microsoft.com/office/drawing/2014/main" id="{2A0E5146-DC16-1349-F2C3-8033A75D51EE}"/>
                </a:ext>
              </a:extLst>
            </p:cNvPr>
            <p:cNvSpPr/>
            <p:nvPr/>
          </p:nvSpPr>
          <p:spPr>
            <a:xfrm>
              <a:off x="3123850" y="2508550"/>
              <a:ext cx="625600" cy="1165325"/>
            </a:xfrm>
            <a:custGeom>
              <a:avLst/>
              <a:gdLst/>
              <a:ahLst/>
              <a:cxnLst/>
              <a:rect l="l" t="t" r="r" b="b"/>
              <a:pathLst>
                <a:path w="25024" h="46613" extrusionOk="0">
                  <a:moveTo>
                    <a:pt x="1811" y="1"/>
                  </a:moveTo>
                  <a:cubicBezTo>
                    <a:pt x="0" y="8592"/>
                    <a:pt x="90" y="16388"/>
                    <a:pt x="2070" y="23177"/>
                  </a:cubicBezTo>
                  <a:cubicBezTo>
                    <a:pt x="3667" y="28610"/>
                    <a:pt x="6459" y="33410"/>
                    <a:pt x="10393" y="37442"/>
                  </a:cubicBezTo>
                  <a:cubicBezTo>
                    <a:pt x="17093" y="44302"/>
                    <a:pt x="24863" y="46586"/>
                    <a:pt x="24944" y="46613"/>
                  </a:cubicBezTo>
                  <a:lnTo>
                    <a:pt x="25024" y="46309"/>
                  </a:lnTo>
                  <a:cubicBezTo>
                    <a:pt x="24953" y="46283"/>
                    <a:pt x="17263" y="44026"/>
                    <a:pt x="10625" y="37219"/>
                  </a:cubicBezTo>
                  <a:cubicBezTo>
                    <a:pt x="6727" y="33231"/>
                    <a:pt x="3952" y="28476"/>
                    <a:pt x="2373" y="23088"/>
                  </a:cubicBezTo>
                  <a:cubicBezTo>
                    <a:pt x="402" y="16353"/>
                    <a:pt x="322" y="8609"/>
                    <a:pt x="2115" y="63"/>
                  </a:cubicBezTo>
                  <a:lnTo>
                    <a:pt x="181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p36">
              <a:extLst>
                <a:ext uri="{FF2B5EF4-FFF2-40B4-BE49-F238E27FC236}">
                  <a16:creationId xmlns:a16="http://schemas.microsoft.com/office/drawing/2014/main" id="{0A2ED0CB-8E4F-ABBE-237C-A7058AA1DA34}"/>
                </a:ext>
              </a:extLst>
            </p:cNvPr>
            <p:cNvSpPr/>
            <p:nvPr/>
          </p:nvSpPr>
          <p:spPr>
            <a:xfrm>
              <a:off x="3200700" y="2611675"/>
              <a:ext cx="23250" cy="26050"/>
            </a:xfrm>
            <a:custGeom>
              <a:avLst/>
              <a:gdLst/>
              <a:ahLst/>
              <a:cxnLst/>
              <a:rect l="l" t="t" r="r" b="b"/>
              <a:pathLst>
                <a:path w="930" h="1042" extrusionOk="0">
                  <a:moveTo>
                    <a:pt x="514" y="0"/>
                  </a:moveTo>
                  <a:cubicBezTo>
                    <a:pt x="465" y="0"/>
                    <a:pt x="411" y="13"/>
                    <a:pt x="352" y="42"/>
                  </a:cubicBezTo>
                  <a:cubicBezTo>
                    <a:pt x="1" y="214"/>
                    <a:pt x="251" y="1042"/>
                    <a:pt x="528" y="1042"/>
                  </a:cubicBezTo>
                  <a:cubicBezTo>
                    <a:pt x="568" y="1042"/>
                    <a:pt x="608" y="1025"/>
                    <a:pt x="646" y="987"/>
                  </a:cubicBezTo>
                  <a:cubicBezTo>
                    <a:pt x="930" y="712"/>
                    <a:pt x="873" y="0"/>
                    <a:pt x="514"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6">
              <a:extLst>
                <a:ext uri="{FF2B5EF4-FFF2-40B4-BE49-F238E27FC236}">
                  <a16:creationId xmlns:a16="http://schemas.microsoft.com/office/drawing/2014/main" id="{42D7C815-31D8-0BCA-3326-FA87ECEDAF29}"/>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6">
              <a:extLst>
                <a:ext uri="{FF2B5EF4-FFF2-40B4-BE49-F238E27FC236}">
                  <a16:creationId xmlns:a16="http://schemas.microsoft.com/office/drawing/2014/main" id="{761A6987-6013-2869-2820-A29DE97EBE28}"/>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2"/>
                    <a:pt x="7189" y="25344"/>
                    <a:pt x="7177" y="25344"/>
                  </a:cubicBezTo>
                  <a:cubicBezTo>
                    <a:pt x="6677" y="25344"/>
                    <a:pt x="9338"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88"/>
                    <a:pt x="30341" y="7426"/>
                    <a:pt x="30113" y="7426"/>
                  </a:cubicBezTo>
                  <a:cubicBezTo>
                    <a:pt x="30088" y="7426"/>
                    <a:pt x="30063" y="7432"/>
                    <a:pt x="30038" y="7443"/>
                  </a:cubicBezTo>
                  <a:cubicBezTo>
                    <a:pt x="30016" y="7454"/>
                    <a:pt x="29996" y="7459"/>
                    <a:pt x="29978" y="7459"/>
                  </a:cubicBezTo>
                  <a:cubicBezTo>
                    <a:pt x="29791" y="7459"/>
                    <a:pt x="29814" y="6895"/>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9" y="4327"/>
                    <a:pt x="35439" y="4296"/>
                    <a:pt x="35589" y="4296"/>
                  </a:cubicBezTo>
                  <a:cubicBezTo>
                    <a:pt x="35876" y="4296"/>
                    <a:pt x="36059" y="4408"/>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9" y="744"/>
                    <a:pt x="49382" y="748"/>
                    <a:pt x="49269" y="748"/>
                  </a:cubicBezTo>
                  <a:cubicBezTo>
                    <a:pt x="48344" y="748"/>
                    <a:pt x="46357" y="465"/>
                    <a:pt x="45358" y="465"/>
                  </a:cubicBezTo>
                  <a:cubicBezTo>
                    <a:pt x="45103" y="465"/>
                    <a:pt x="44912" y="483"/>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6">
              <a:extLst>
                <a:ext uri="{FF2B5EF4-FFF2-40B4-BE49-F238E27FC236}">
                  <a16:creationId xmlns:a16="http://schemas.microsoft.com/office/drawing/2014/main" id="{6562E138-E5BE-35BB-DAFE-86B0413CF05A}"/>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0;p36">
              <a:extLst>
                <a:ext uri="{FF2B5EF4-FFF2-40B4-BE49-F238E27FC236}">
                  <a16:creationId xmlns:a16="http://schemas.microsoft.com/office/drawing/2014/main" id="{28DA4E03-CC05-1DF0-48D9-7475AA72EAB2}"/>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1;p36">
              <a:extLst>
                <a:ext uri="{FF2B5EF4-FFF2-40B4-BE49-F238E27FC236}">
                  <a16:creationId xmlns:a16="http://schemas.microsoft.com/office/drawing/2014/main" id="{E0BA0C95-E7B3-A131-A597-5F3C2636566D}"/>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2;p36">
              <a:extLst>
                <a:ext uri="{FF2B5EF4-FFF2-40B4-BE49-F238E27FC236}">
                  <a16:creationId xmlns:a16="http://schemas.microsoft.com/office/drawing/2014/main" id="{EA752BF4-6D16-AD3B-A610-B8B5637BFA39}"/>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292"/>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3;p36">
              <a:extLst>
                <a:ext uri="{FF2B5EF4-FFF2-40B4-BE49-F238E27FC236}">
                  <a16:creationId xmlns:a16="http://schemas.microsoft.com/office/drawing/2014/main" id="{D8E8A425-9D8D-5C9E-1A0B-47DE1D853EFE}"/>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4;p36">
              <a:extLst>
                <a:ext uri="{FF2B5EF4-FFF2-40B4-BE49-F238E27FC236}">
                  <a16:creationId xmlns:a16="http://schemas.microsoft.com/office/drawing/2014/main" id="{08B5077E-E28B-D8C9-0D92-AE19C9FAC451}"/>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p36">
              <a:extLst>
                <a:ext uri="{FF2B5EF4-FFF2-40B4-BE49-F238E27FC236}">
                  <a16:creationId xmlns:a16="http://schemas.microsoft.com/office/drawing/2014/main" id="{3472A6E4-F74A-2286-0353-2CACD2C18531}"/>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6;p36">
              <a:extLst>
                <a:ext uri="{FF2B5EF4-FFF2-40B4-BE49-F238E27FC236}">
                  <a16:creationId xmlns:a16="http://schemas.microsoft.com/office/drawing/2014/main" id="{BB3F1370-CE24-3636-365E-97C984E0E649}"/>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7;p36">
              <a:extLst>
                <a:ext uri="{FF2B5EF4-FFF2-40B4-BE49-F238E27FC236}">
                  <a16:creationId xmlns:a16="http://schemas.microsoft.com/office/drawing/2014/main" id="{098447AD-4BAD-159F-FC28-88DD74521B0F}"/>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8;p36">
              <a:extLst>
                <a:ext uri="{FF2B5EF4-FFF2-40B4-BE49-F238E27FC236}">
                  <a16:creationId xmlns:a16="http://schemas.microsoft.com/office/drawing/2014/main" id="{88C575FC-1FC2-B180-AE29-3B341B8EA8C8}"/>
                </a:ext>
              </a:extLst>
            </p:cNvPr>
            <p:cNvSpPr/>
            <p:nvPr/>
          </p:nvSpPr>
          <p:spPr>
            <a:xfrm>
              <a:off x="4147750" y="2553825"/>
              <a:ext cx="14075" cy="5050"/>
            </a:xfrm>
            <a:custGeom>
              <a:avLst/>
              <a:gdLst/>
              <a:ahLst/>
              <a:cxnLst/>
              <a:rect l="l" t="t" r="r" b="b"/>
              <a:pathLst>
                <a:path w="563" h="202" extrusionOk="0">
                  <a:moveTo>
                    <a:pt x="1" y="1"/>
                  </a:moveTo>
                  <a:lnTo>
                    <a:pt x="1" y="1"/>
                  </a:lnTo>
                  <a:cubicBezTo>
                    <a:pt x="88" y="175"/>
                    <a:pt x="329" y="202"/>
                    <a:pt x="465" y="202"/>
                  </a:cubicBezTo>
                  <a:cubicBezTo>
                    <a:pt x="524" y="202"/>
                    <a:pt x="563" y="197"/>
                    <a:pt x="563" y="197"/>
                  </a:cubicBezTo>
                  <a:cubicBezTo>
                    <a:pt x="563" y="197"/>
                    <a:pt x="376" y="134"/>
                    <a:pt x="188" y="63"/>
                  </a:cubicBez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9;p36">
              <a:extLst>
                <a:ext uri="{FF2B5EF4-FFF2-40B4-BE49-F238E27FC236}">
                  <a16:creationId xmlns:a16="http://schemas.microsoft.com/office/drawing/2014/main" id="{B6A0C374-20F1-EF30-D493-F62FC00CAEDD}"/>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0;p36">
              <a:extLst>
                <a:ext uri="{FF2B5EF4-FFF2-40B4-BE49-F238E27FC236}">
                  <a16:creationId xmlns:a16="http://schemas.microsoft.com/office/drawing/2014/main" id="{7C91533C-6013-6DFF-C77F-E80BC38F419D}"/>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1;p36">
              <a:extLst>
                <a:ext uri="{FF2B5EF4-FFF2-40B4-BE49-F238E27FC236}">
                  <a16:creationId xmlns:a16="http://schemas.microsoft.com/office/drawing/2014/main" id="{8A271FEA-AFDC-7197-A2A9-E1D91A2175C9}"/>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2;p36">
              <a:extLst>
                <a:ext uri="{FF2B5EF4-FFF2-40B4-BE49-F238E27FC236}">
                  <a16:creationId xmlns:a16="http://schemas.microsoft.com/office/drawing/2014/main" id="{09668B35-0332-8922-2FCB-63DFB6D2C91E}"/>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3;p36">
              <a:extLst>
                <a:ext uri="{FF2B5EF4-FFF2-40B4-BE49-F238E27FC236}">
                  <a16:creationId xmlns:a16="http://schemas.microsoft.com/office/drawing/2014/main" id="{5089B10F-E3FF-4B97-2AB7-00E0DDF31CA1}"/>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4;p36">
              <a:extLst>
                <a:ext uri="{FF2B5EF4-FFF2-40B4-BE49-F238E27FC236}">
                  <a16:creationId xmlns:a16="http://schemas.microsoft.com/office/drawing/2014/main" id="{097388B3-970C-CBB6-5BBB-3B7255B96FFE}"/>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5;p36">
              <a:extLst>
                <a:ext uri="{FF2B5EF4-FFF2-40B4-BE49-F238E27FC236}">
                  <a16:creationId xmlns:a16="http://schemas.microsoft.com/office/drawing/2014/main" id="{14D9ED42-54FF-A2BF-A136-9D191A6428AA}"/>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p36">
              <a:extLst>
                <a:ext uri="{FF2B5EF4-FFF2-40B4-BE49-F238E27FC236}">
                  <a16:creationId xmlns:a16="http://schemas.microsoft.com/office/drawing/2014/main" id="{AD0FDDA6-B8AA-5D81-9B86-BF4B3FA5DB46}"/>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7;p36">
              <a:extLst>
                <a:ext uri="{FF2B5EF4-FFF2-40B4-BE49-F238E27FC236}">
                  <a16:creationId xmlns:a16="http://schemas.microsoft.com/office/drawing/2014/main" id="{8D3539BB-3991-DA8A-3393-86F9C94EF289}"/>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8;p36">
              <a:extLst>
                <a:ext uri="{FF2B5EF4-FFF2-40B4-BE49-F238E27FC236}">
                  <a16:creationId xmlns:a16="http://schemas.microsoft.com/office/drawing/2014/main" id="{CF0A8FA9-8003-0F68-C9BD-A9BD17BFF993}"/>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9;p36">
              <a:extLst>
                <a:ext uri="{FF2B5EF4-FFF2-40B4-BE49-F238E27FC236}">
                  <a16:creationId xmlns:a16="http://schemas.microsoft.com/office/drawing/2014/main" id="{DA6AF41F-0870-D880-5F8C-F78620F81C8A}"/>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0;p36">
              <a:extLst>
                <a:ext uri="{FF2B5EF4-FFF2-40B4-BE49-F238E27FC236}">
                  <a16:creationId xmlns:a16="http://schemas.microsoft.com/office/drawing/2014/main" id="{370C671B-4D31-9805-AEC9-B74211FCC78D}"/>
                </a:ext>
              </a:extLst>
            </p:cNvPr>
            <p:cNvSpPr/>
            <p:nvPr/>
          </p:nvSpPr>
          <p:spPr>
            <a:xfrm>
              <a:off x="3199450" y="2606675"/>
              <a:ext cx="25450" cy="37275"/>
            </a:xfrm>
            <a:custGeom>
              <a:avLst/>
              <a:gdLst/>
              <a:ahLst/>
              <a:cxnLst/>
              <a:rect l="l" t="t" r="r" b="b"/>
              <a:pathLst>
                <a:path w="1018" h="1491" extrusionOk="0">
                  <a:moveTo>
                    <a:pt x="402" y="242"/>
                  </a:moveTo>
                  <a:cubicBezTo>
                    <a:pt x="1" y="438"/>
                    <a:pt x="384" y="1491"/>
                    <a:pt x="696" y="1187"/>
                  </a:cubicBezTo>
                  <a:cubicBezTo>
                    <a:pt x="1018" y="875"/>
                    <a:pt x="902" y="1"/>
                    <a:pt x="402" y="242"/>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1;p36">
              <a:extLst>
                <a:ext uri="{FF2B5EF4-FFF2-40B4-BE49-F238E27FC236}">
                  <a16:creationId xmlns:a16="http://schemas.microsoft.com/office/drawing/2014/main" id="{C7408129-1384-271E-32C0-DCD63BC95DF7}"/>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2;p36">
              <a:extLst>
                <a:ext uri="{FF2B5EF4-FFF2-40B4-BE49-F238E27FC236}">
                  <a16:creationId xmlns:a16="http://schemas.microsoft.com/office/drawing/2014/main" id="{547B7610-690E-C726-8999-35360B7C0DCA}"/>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3"/>
                    <a:pt x="7188" y="25345"/>
                    <a:pt x="7176" y="25345"/>
                  </a:cubicBezTo>
                  <a:cubicBezTo>
                    <a:pt x="6683" y="25345"/>
                    <a:pt x="9337"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92"/>
                    <a:pt x="30344" y="7433"/>
                    <a:pt x="30118" y="7433"/>
                  </a:cubicBezTo>
                  <a:cubicBezTo>
                    <a:pt x="30091" y="7433"/>
                    <a:pt x="30065" y="7439"/>
                    <a:pt x="30038" y="7452"/>
                  </a:cubicBezTo>
                  <a:cubicBezTo>
                    <a:pt x="30017" y="7461"/>
                    <a:pt x="29998" y="7466"/>
                    <a:pt x="29981" y="7466"/>
                  </a:cubicBezTo>
                  <a:cubicBezTo>
                    <a:pt x="29791" y="7466"/>
                    <a:pt x="29813" y="6898"/>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6" y="4328"/>
                    <a:pt x="35433" y="4298"/>
                    <a:pt x="35582" y="4298"/>
                  </a:cubicBezTo>
                  <a:cubicBezTo>
                    <a:pt x="35873" y="4298"/>
                    <a:pt x="36061" y="4414"/>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8" y="744"/>
                    <a:pt x="49379" y="748"/>
                    <a:pt x="49264" y="748"/>
                  </a:cubicBezTo>
                  <a:cubicBezTo>
                    <a:pt x="48333" y="748"/>
                    <a:pt x="46338" y="468"/>
                    <a:pt x="45345" y="468"/>
                  </a:cubicBezTo>
                  <a:cubicBezTo>
                    <a:pt x="45097" y="468"/>
                    <a:pt x="44911" y="485"/>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3;p36">
              <a:extLst>
                <a:ext uri="{FF2B5EF4-FFF2-40B4-BE49-F238E27FC236}">
                  <a16:creationId xmlns:a16="http://schemas.microsoft.com/office/drawing/2014/main" id="{B51294CC-5C88-45A7-B299-23A985645D77}"/>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4;p36">
              <a:extLst>
                <a:ext uri="{FF2B5EF4-FFF2-40B4-BE49-F238E27FC236}">
                  <a16:creationId xmlns:a16="http://schemas.microsoft.com/office/drawing/2014/main" id="{9DB8CCE6-78F1-9522-E822-E91A513A3187}"/>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5;p36">
              <a:extLst>
                <a:ext uri="{FF2B5EF4-FFF2-40B4-BE49-F238E27FC236}">
                  <a16:creationId xmlns:a16="http://schemas.microsoft.com/office/drawing/2014/main" id="{5E2432AA-D3C0-C4F1-EE00-7338142239E3}"/>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6;p36">
              <a:extLst>
                <a:ext uri="{FF2B5EF4-FFF2-40B4-BE49-F238E27FC236}">
                  <a16:creationId xmlns:a16="http://schemas.microsoft.com/office/drawing/2014/main" id="{6C55EEB4-1DBF-A2F1-6EBB-224EA968ECF7}"/>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300"/>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7;p36">
              <a:extLst>
                <a:ext uri="{FF2B5EF4-FFF2-40B4-BE49-F238E27FC236}">
                  <a16:creationId xmlns:a16="http://schemas.microsoft.com/office/drawing/2014/main" id="{22BBEA97-9DB9-E26D-1769-4CA816737033}"/>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8;p36">
              <a:extLst>
                <a:ext uri="{FF2B5EF4-FFF2-40B4-BE49-F238E27FC236}">
                  <a16:creationId xmlns:a16="http://schemas.microsoft.com/office/drawing/2014/main" id="{BC43B1EF-7A83-670F-B767-A6627316E9DE}"/>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9;p36">
              <a:extLst>
                <a:ext uri="{FF2B5EF4-FFF2-40B4-BE49-F238E27FC236}">
                  <a16:creationId xmlns:a16="http://schemas.microsoft.com/office/drawing/2014/main" id="{A894D324-9461-F9AC-A4DC-42114B54038D}"/>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0;p36">
              <a:extLst>
                <a:ext uri="{FF2B5EF4-FFF2-40B4-BE49-F238E27FC236}">
                  <a16:creationId xmlns:a16="http://schemas.microsoft.com/office/drawing/2014/main" id="{48ABA36B-E5DC-52A3-058A-FC8EBF9AEF52}"/>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1;p36">
              <a:extLst>
                <a:ext uri="{FF2B5EF4-FFF2-40B4-BE49-F238E27FC236}">
                  <a16:creationId xmlns:a16="http://schemas.microsoft.com/office/drawing/2014/main" id="{CACADFFB-F64E-D8CE-740F-094E29955A43}"/>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2;p36">
              <a:extLst>
                <a:ext uri="{FF2B5EF4-FFF2-40B4-BE49-F238E27FC236}">
                  <a16:creationId xmlns:a16="http://schemas.microsoft.com/office/drawing/2014/main" id="{B4E8E2BB-B0ED-746E-A23D-B0C4FC02E386}"/>
                </a:ext>
              </a:extLst>
            </p:cNvPr>
            <p:cNvSpPr/>
            <p:nvPr/>
          </p:nvSpPr>
          <p:spPr>
            <a:xfrm>
              <a:off x="4147750" y="2553825"/>
              <a:ext cx="14075" cy="5050"/>
            </a:xfrm>
            <a:custGeom>
              <a:avLst/>
              <a:gdLst/>
              <a:ahLst/>
              <a:cxnLst/>
              <a:rect l="l" t="t" r="r" b="b"/>
              <a:pathLst>
                <a:path w="563" h="202" extrusionOk="0">
                  <a:moveTo>
                    <a:pt x="1" y="1"/>
                  </a:moveTo>
                  <a:lnTo>
                    <a:pt x="1" y="1"/>
                  </a:lnTo>
                  <a:cubicBezTo>
                    <a:pt x="82" y="175"/>
                    <a:pt x="325" y="202"/>
                    <a:pt x="463" y="202"/>
                  </a:cubicBezTo>
                  <a:cubicBezTo>
                    <a:pt x="523" y="202"/>
                    <a:pt x="563" y="197"/>
                    <a:pt x="563" y="197"/>
                  </a:cubicBezTo>
                  <a:lnTo>
                    <a:pt x="188" y="63"/>
                  </a:ln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3;p36">
              <a:extLst>
                <a:ext uri="{FF2B5EF4-FFF2-40B4-BE49-F238E27FC236}">
                  <a16:creationId xmlns:a16="http://schemas.microsoft.com/office/drawing/2014/main" id="{F031A163-E28B-1953-4D1E-4D985A0B03DC}"/>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4;p36">
              <a:extLst>
                <a:ext uri="{FF2B5EF4-FFF2-40B4-BE49-F238E27FC236}">
                  <a16:creationId xmlns:a16="http://schemas.microsoft.com/office/drawing/2014/main" id="{014C2A2D-518E-268B-5670-FBD5C5B1F2E8}"/>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5;p36">
              <a:extLst>
                <a:ext uri="{FF2B5EF4-FFF2-40B4-BE49-F238E27FC236}">
                  <a16:creationId xmlns:a16="http://schemas.microsoft.com/office/drawing/2014/main" id="{465256FF-88EC-4529-13BD-B882D575A64A}"/>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p36">
              <a:extLst>
                <a:ext uri="{FF2B5EF4-FFF2-40B4-BE49-F238E27FC236}">
                  <a16:creationId xmlns:a16="http://schemas.microsoft.com/office/drawing/2014/main" id="{209AD9CE-480F-92E3-DED7-0E216A1793A3}"/>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7;p36">
              <a:extLst>
                <a:ext uri="{FF2B5EF4-FFF2-40B4-BE49-F238E27FC236}">
                  <a16:creationId xmlns:a16="http://schemas.microsoft.com/office/drawing/2014/main" id="{C34A0EC2-D4E7-7AD6-4050-27D87CE4CF72}"/>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8;p36">
              <a:extLst>
                <a:ext uri="{FF2B5EF4-FFF2-40B4-BE49-F238E27FC236}">
                  <a16:creationId xmlns:a16="http://schemas.microsoft.com/office/drawing/2014/main" id="{2C40F864-3519-DE1A-6010-7983204D7992}"/>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9;p36">
              <a:extLst>
                <a:ext uri="{FF2B5EF4-FFF2-40B4-BE49-F238E27FC236}">
                  <a16:creationId xmlns:a16="http://schemas.microsoft.com/office/drawing/2014/main" id="{A74EE51A-6AFD-9B6F-7517-5831752D8276}"/>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0;p36">
              <a:extLst>
                <a:ext uri="{FF2B5EF4-FFF2-40B4-BE49-F238E27FC236}">
                  <a16:creationId xmlns:a16="http://schemas.microsoft.com/office/drawing/2014/main" id="{9B5358D9-CC6D-5F6B-8FE9-5741EF423B68}"/>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81;p36">
              <a:extLst>
                <a:ext uri="{FF2B5EF4-FFF2-40B4-BE49-F238E27FC236}">
                  <a16:creationId xmlns:a16="http://schemas.microsoft.com/office/drawing/2014/main" id="{22883D0C-9E38-7DF3-9075-33D68CAB56EF}"/>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82;p36">
              <a:extLst>
                <a:ext uri="{FF2B5EF4-FFF2-40B4-BE49-F238E27FC236}">
                  <a16:creationId xmlns:a16="http://schemas.microsoft.com/office/drawing/2014/main" id="{41AA31A5-3A42-8319-DABE-AB6BD66206B6}"/>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83;p36">
              <a:extLst>
                <a:ext uri="{FF2B5EF4-FFF2-40B4-BE49-F238E27FC236}">
                  <a16:creationId xmlns:a16="http://schemas.microsoft.com/office/drawing/2014/main" id="{0EB3E8CC-1E1C-D34E-10A2-95303C8AB0EC}"/>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ZoneTexte 76">
            <a:extLst>
              <a:ext uri="{FF2B5EF4-FFF2-40B4-BE49-F238E27FC236}">
                <a16:creationId xmlns:a16="http://schemas.microsoft.com/office/drawing/2014/main" id="{8B1CA791-2295-E9D3-465F-CAB55BFC730C}"/>
              </a:ext>
            </a:extLst>
          </p:cNvPr>
          <p:cNvSpPr txBox="1"/>
          <p:nvPr/>
        </p:nvSpPr>
        <p:spPr>
          <a:xfrm>
            <a:off x="4089855" y="1827888"/>
            <a:ext cx="3754654" cy="1815882"/>
          </a:xfrm>
          <a:prstGeom prst="rect">
            <a:avLst/>
          </a:prstGeom>
          <a:noFill/>
        </p:spPr>
        <p:txBody>
          <a:bodyPr wrap="square">
            <a:spAutoFit/>
          </a:bodyPr>
          <a:lstStyle/>
          <a:p>
            <a:pPr algn="ctr"/>
            <a:r>
              <a:rPr lang="fr-FR" sz="1600" b="0" i="0" dirty="0">
                <a:solidFill>
                  <a:srgbClr val="050505"/>
                </a:solidFill>
                <a:effectLst/>
                <a:latin typeface="Fira Sans" panose="020B0503050000020004" pitchFamily="34" charset="0"/>
              </a:rPr>
              <a:t>Docker Compose est une application que nous installons en top sur Docker Engine . Cela nous permet de définir des applications multi-containers dans un seul fichier de configuration déclaratif et de les déployer avec une seule commande.</a:t>
            </a:r>
            <a:endParaRPr lang="en-GB" sz="1600" dirty="0">
              <a:latin typeface="Fira Sans" panose="020B0503050000020004" pitchFamily="34" charset="0"/>
            </a:endParaRPr>
          </a:p>
        </p:txBody>
      </p:sp>
    </p:spTree>
    <p:extLst>
      <p:ext uri="{BB962C8B-B14F-4D97-AF65-F5344CB8AC3E}">
        <p14:creationId xmlns:p14="http://schemas.microsoft.com/office/powerpoint/2010/main" val="33574155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3" name="ZoneTexte 12">
            <a:extLst>
              <a:ext uri="{FF2B5EF4-FFF2-40B4-BE49-F238E27FC236}">
                <a16:creationId xmlns:a16="http://schemas.microsoft.com/office/drawing/2014/main" id="{5420DE92-61D8-D675-A3A2-4CBEEC37DB2F}"/>
              </a:ext>
            </a:extLst>
          </p:cNvPr>
          <p:cNvSpPr txBox="1"/>
          <p:nvPr/>
        </p:nvSpPr>
        <p:spPr>
          <a:xfrm>
            <a:off x="1752441" y="2034010"/>
            <a:ext cx="5193437" cy="1200329"/>
          </a:xfrm>
          <a:prstGeom prst="rect">
            <a:avLst/>
          </a:prstGeom>
          <a:noFill/>
        </p:spPr>
        <p:txBody>
          <a:bodyPr wrap="square" rtlCol="0">
            <a:spAutoFit/>
          </a:bodyPr>
          <a:lstStyle/>
          <a:p>
            <a:r>
              <a:rPr lang="fr-FR" sz="3600" b="1" dirty="0">
                <a:solidFill>
                  <a:srgbClr val="002060"/>
                </a:solidFill>
                <a:latin typeface="Fira Sans Extra Condensed" panose="020B0503050000020004" pitchFamily="34" charset="0"/>
                <a:cs typeface="Arial" panose="020B0604020202020204" pitchFamily="34" charset="0"/>
              </a:rPr>
              <a:t>Merci pour      </a:t>
            </a:r>
          </a:p>
          <a:p>
            <a:r>
              <a:rPr lang="fr-FR" sz="3600" b="1" dirty="0">
                <a:solidFill>
                  <a:srgbClr val="002060"/>
                </a:solidFill>
                <a:latin typeface="Fira Sans Extra Condensed" panose="020B0503050000020004" pitchFamily="34" charset="0"/>
                <a:cs typeface="Arial" panose="020B0604020202020204" pitchFamily="34" charset="0"/>
              </a:rPr>
              <a:t>           votre attention</a:t>
            </a:r>
            <a:endParaRPr lang="en-GB" sz="3600" b="1" dirty="0">
              <a:solidFill>
                <a:srgbClr val="002060"/>
              </a:solidFill>
              <a:latin typeface="Fira Sans Extra Condensed" panose="020B0503050000020004" pitchFamily="34" charset="0"/>
              <a:cs typeface="Arial" panose="020B0604020202020204" pitchFamily="34" charset="0"/>
            </a:endParaRPr>
          </a:p>
        </p:txBody>
      </p:sp>
      <p:sp>
        <p:nvSpPr>
          <p:cNvPr id="14" name="Google Shape;164;p17">
            <a:extLst>
              <a:ext uri="{FF2B5EF4-FFF2-40B4-BE49-F238E27FC236}">
                <a16:creationId xmlns:a16="http://schemas.microsoft.com/office/drawing/2014/main" id="{207CEEB8-079C-D1CC-CAE2-3A2187151C73}"/>
              </a:ext>
            </a:extLst>
          </p:cNvPr>
          <p:cNvSpPr/>
          <p:nvPr/>
        </p:nvSpPr>
        <p:spPr>
          <a:xfrm>
            <a:off x="6463707" y="1063046"/>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5;p17">
            <a:extLst>
              <a:ext uri="{FF2B5EF4-FFF2-40B4-BE49-F238E27FC236}">
                <a16:creationId xmlns:a16="http://schemas.microsoft.com/office/drawing/2014/main" id="{535B7FC6-C38A-955C-31BC-6DD2117AD8F0}"/>
              </a:ext>
            </a:extLst>
          </p:cNvPr>
          <p:cNvSpPr/>
          <p:nvPr/>
        </p:nvSpPr>
        <p:spPr>
          <a:xfrm>
            <a:off x="7428050" y="1906648"/>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6;p17">
            <a:extLst>
              <a:ext uri="{FF2B5EF4-FFF2-40B4-BE49-F238E27FC236}">
                <a16:creationId xmlns:a16="http://schemas.microsoft.com/office/drawing/2014/main" id="{66CF473F-9CF4-A1BE-0E95-14EA8648C891}"/>
              </a:ext>
            </a:extLst>
          </p:cNvPr>
          <p:cNvSpPr/>
          <p:nvPr/>
        </p:nvSpPr>
        <p:spPr>
          <a:xfrm>
            <a:off x="6463707" y="2750251"/>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p17">
            <a:extLst>
              <a:ext uri="{FF2B5EF4-FFF2-40B4-BE49-F238E27FC236}">
                <a16:creationId xmlns:a16="http://schemas.microsoft.com/office/drawing/2014/main" id="{67C07024-6DE2-7B04-2D21-3BE0AD5266F8}"/>
              </a:ext>
            </a:extLst>
          </p:cNvPr>
          <p:cNvSpPr/>
          <p:nvPr/>
        </p:nvSpPr>
        <p:spPr>
          <a:xfrm>
            <a:off x="7428050" y="3593853"/>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0;p17">
            <a:extLst>
              <a:ext uri="{FF2B5EF4-FFF2-40B4-BE49-F238E27FC236}">
                <a16:creationId xmlns:a16="http://schemas.microsoft.com/office/drawing/2014/main" id="{FE559C14-10DE-E772-5A8D-4DD90BBBD6EF}"/>
              </a:ext>
            </a:extLst>
          </p:cNvPr>
          <p:cNvGrpSpPr/>
          <p:nvPr/>
        </p:nvGrpSpPr>
        <p:grpSpPr>
          <a:xfrm>
            <a:off x="6873469" y="1468093"/>
            <a:ext cx="339253" cy="339248"/>
            <a:chOff x="1492677" y="2620775"/>
            <a:chExt cx="481826" cy="481817"/>
          </a:xfrm>
        </p:grpSpPr>
        <p:sp>
          <p:nvSpPr>
            <p:cNvPr id="19" name="Google Shape;181;p17">
              <a:extLst>
                <a:ext uri="{FF2B5EF4-FFF2-40B4-BE49-F238E27FC236}">
                  <a16:creationId xmlns:a16="http://schemas.microsoft.com/office/drawing/2014/main" id="{FE257966-95DA-D04A-E8B3-6FF89C609CA8}"/>
                </a:ext>
              </a:extLst>
            </p:cNvPr>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182;p17">
              <a:extLst>
                <a:ext uri="{FF2B5EF4-FFF2-40B4-BE49-F238E27FC236}">
                  <a16:creationId xmlns:a16="http://schemas.microsoft.com/office/drawing/2014/main" id="{B1EA12C3-B376-0157-E4E5-2214A5200C55}"/>
                </a:ext>
              </a:extLst>
            </p:cNvPr>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1" name="Google Shape;183;p17">
            <a:extLst>
              <a:ext uri="{FF2B5EF4-FFF2-40B4-BE49-F238E27FC236}">
                <a16:creationId xmlns:a16="http://schemas.microsoft.com/office/drawing/2014/main" id="{22AB526A-F216-7F05-6022-015E1B3E1F43}"/>
              </a:ext>
            </a:extLst>
          </p:cNvPr>
          <p:cNvGrpSpPr/>
          <p:nvPr/>
        </p:nvGrpSpPr>
        <p:grpSpPr>
          <a:xfrm>
            <a:off x="7816062" y="3984605"/>
            <a:ext cx="382765" cy="367810"/>
            <a:chOff x="-62890750" y="3747425"/>
            <a:chExt cx="330825" cy="317900"/>
          </a:xfrm>
        </p:grpSpPr>
        <p:sp>
          <p:nvSpPr>
            <p:cNvPr id="22" name="Google Shape;184;p17">
              <a:extLst>
                <a:ext uri="{FF2B5EF4-FFF2-40B4-BE49-F238E27FC236}">
                  <a16:creationId xmlns:a16="http://schemas.microsoft.com/office/drawing/2014/main" id="{1AF0C2E0-4326-501A-74B8-6BDCEAF580EF}"/>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5;p17">
              <a:extLst>
                <a:ext uri="{FF2B5EF4-FFF2-40B4-BE49-F238E27FC236}">
                  <a16:creationId xmlns:a16="http://schemas.microsoft.com/office/drawing/2014/main" id="{86C8C537-234D-4FEE-5E21-498F171A52A5}"/>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p17">
              <a:extLst>
                <a:ext uri="{FF2B5EF4-FFF2-40B4-BE49-F238E27FC236}">
                  <a16:creationId xmlns:a16="http://schemas.microsoft.com/office/drawing/2014/main" id="{38CD014E-9586-DD0B-B6CF-3E1B84FD3D9F}"/>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7;p17">
              <a:extLst>
                <a:ext uri="{FF2B5EF4-FFF2-40B4-BE49-F238E27FC236}">
                  <a16:creationId xmlns:a16="http://schemas.microsoft.com/office/drawing/2014/main" id="{13F679A6-46F0-C82A-1F5E-8BBFF1E05B50}"/>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8;p17">
              <a:extLst>
                <a:ext uri="{FF2B5EF4-FFF2-40B4-BE49-F238E27FC236}">
                  <a16:creationId xmlns:a16="http://schemas.microsoft.com/office/drawing/2014/main" id="{9447BA09-651E-4BD5-D7B3-9CA684791A6A}"/>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9;p17">
              <a:extLst>
                <a:ext uri="{FF2B5EF4-FFF2-40B4-BE49-F238E27FC236}">
                  <a16:creationId xmlns:a16="http://schemas.microsoft.com/office/drawing/2014/main" id="{449E9CA8-FD3D-8D5A-8690-AA4630902570}"/>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p17">
              <a:extLst>
                <a:ext uri="{FF2B5EF4-FFF2-40B4-BE49-F238E27FC236}">
                  <a16:creationId xmlns:a16="http://schemas.microsoft.com/office/drawing/2014/main" id="{20DFA88D-3E62-EF46-03A5-BFA079C557BF}"/>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1;p17">
              <a:extLst>
                <a:ext uri="{FF2B5EF4-FFF2-40B4-BE49-F238E27FC236}">
                  <a16:creationId xmlns:a16="http://schemas.microsoft.com/office/drawing/2014/main" id="{1B2AC84C-96E3-BE39-2602-E3E67F2D74F9}"/>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2;p17">
              <a:extLst>
                <a:ext uri="{FF2B5EF4-FFF2-40B4-BE49-F238E27FC236}">
                  <a16:creationId xmlns:a16="http://schemas.microsoft.com/office/drawing/2014/main" id="{72A73E5A-A640-189A-20E6-858EEF41BC83}"/>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3;p17">
              <a:extLst>
                <a:ext uri="{FF2B5EF4-FFF2-40B4-BE49-F238E27FC236}">
                  <a16:creationId xmlns:a16="http://schemas.microsoft.com/office/drawing/2014/main" id="{3569166A-11C1-DEB2-1578-CCC4FC391324}"/>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94;p17">
              <a:extLst>
                <a:ext uri="{FF2B5EF4-FFF2-40B4-BE49-F238E27FC236}">
                  <a16:creationId xmlns:a16="http://schemas.microsoft.com/office/drawing/2014/main" id="{BC5E6997-FE9E-E2E1-9EDC-94D0C93DFAF8}"/>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p17">
              <a:extLst>
                <a:ext uri="{FF2B5EF4-FFF2-40B4-BE49-F238E27FC236}">
                  <a16:creationId xmlns:a16="http://schemas.microsoft.com/office/drawing/2014/main" id="{CDEDE8BA-4F3F-70D0-B613-CF61997B187A}"/>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96;p17">
              <a:extLst>
                <a:ext uri="{FF2B5EF4-FFF2-40B4-BE49-F238E27FC236}">
                  <a16:creationId xmlns:a16="http://schemas.microsoft.com/office/drawing/2014/main" id="{BA86B77C-F21D-D149-A201-2AC7E0389F57}"/>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p17">
              <a:extLst>
                <a:ext uri="{FF2B5EF4-FFF2-40B4-BE49-F238E27FC236}">
                  <a16:creationId xmlns:a16="http://schemas.microsoft.com/office/drawing/2014/main" id="{39929AF8-291C-40D7-B12C-EF7725A0C920}"/>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7">
            <a:extLst>
              <a:ext uri="{FF2B5EF4-FFF2-40B4-BE49-F238E27FC236}">
                <a16:creationId xmlns:a16="http://schemas.microsoft.com/office/drawing/2014/main" id="{AF3A5B90-BC63-2679-58F9-250E71D8EA0D}"/>
              </a:ext>
            </a:extLst>
          </p:cNvPr>
          <p:cNvGrpSpPr/>
          <p:nvPr/>
        </p:nvGrpSpPr>
        <p:grpSpPr>
          <a:xfrm>
            <a:off x="6859007" y="3141727"/>
            <a:ext cx="368186" cy="366364"/>
            <a:chOff x="-63679950" y="3360375"/>
            <a:chExt cx="318225" cy="316650"/>
          </a:xfrm>
        </p:grpSpPr>
        <p:sp>
          <p:nvSpPr>
            <p:cNvPr id="37" name="Google Shape;199;p17">
              <a:extLst>
                <a:ext uri="{FF2B5EF4-FFF2-40B4-BE49-F238E27FC236}">
                  <a16:creationId xmlns:a16="http://schemas.microsoft.com/office/drawing/2014/main" id="{DCD9B73E-095D-7D79-6245-750B5DD0E616}"/>
                </a:ext>
              </a:extLst>
            </p:cNvPr>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7">
              <a:extLst>
                <a:ext uri="{FF2B5EF4-FFF2-40B4-BE49-F238E27FC236}">
                  <a16:creationId xmlns:a16="http://schemas.microsoft.com/office/drawing/2014/main" id="{824E53A4-9268-730B-4EDD-FD2F691AD9FA}"/>
                </a:ext>
              </a:extLst>
            </p:cNvPr>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7">
              <a:extLst>
                <a:ext uri="{FF2B5EF4-FFF2-40B4-BE49-F238E27FC236}">
                  <a16:creationId xmlns:a16="http://schemas.microsoft.com/office/drawing/2014/main" id="{73D4472C-31D7-F3B6-C29B-19C49F6AB729}"/>
                </a:ext>
              </a:extLst>
            </p:cNvPr>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7">
              <a:extLst>
                <a:ext uri="{FF2B5EF4-FFF2-40B4-BE49-F238E27FC236}">
                  <a16:creationId xmlns:a16="http://schemas.microsoft.com/office/drawing/2014/main" id="{5ABB902B-4570-7A3C-6572-64F1EFA6FCFA}"/>
                </a:ext>
              </a:extLst>
            </p:cNvPr>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76;p17">
            <a:extLst>
              <a:ext uri="{FF2B5EF4-FFF2-40B4-BE49-F238E27FC236}">
                <a16:creationId xmlns:a16="http://schemas.microsoft.com/office/drawing/2014/main" id="{EBD95B68-17A4-17B7-89BD-3E3154C7A816}"/>
              </a:ext>
            </a:extLst>
          </p:cNvPr>
          <p:cNvGrpSpPr/>
          <p:nvPr/>
        </p:nvGrpSpPr>
        <p:grpSpPr>
          <a:xfrm>
            <a:off x="7897766" y="2388701"/>
            <a:ext cx="219345" cy="227301"/>
            <a:chOff x="3357325" y="2093500"/>
            <a:chExt cx="311525" cy="322825"/>
          </a:xfrm>
        </p:grpSpPr>
        <p:sp>
          <p:nvSpPr>
            <p:cNvPr id="42" name="Google Shape;177;p17">
              <a:extLst>
                <a:ext uri="{FF2B5EF4-FFF2-40B4-BE49-F238E27FC236}">
                  <a16:creationId xmlns:a16="http://schemas.microsoft.com/office/drawing/2014/main" id="{E6BEC1EA-6667-69A6-DE59-CF43D240CE66}"/>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78;p17">
              <a:extLst>
                <a:ext uri="{FF2B5EF4-FFF2-40B4-BE49-F238E27FC236}">
                  <a16:creationId xmlns:a16="http://schemas.microsoft.com/office/drawing/2014/main" id="{32AD3741-E10D-BF3A-9C69-0F749BD4ABC7}"/>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179;p17">
              <a:extLst>
                <a:ext uri="{FF2B5EF4-FFF2-40B4-BE49-F238E27FC236}">
                  <a16:creationId xmlns:a16="http://schemas.microsoft.com/office/drawing/2014/main" id="{2B11B193-86D9-7430-7E38-98E53C18FC29}"/>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169" y="1958504"/>
            <a:ext cx="4764351" cy="988457"/>
          </a:xfrm>
        </p:spPr>
        <p:txBody>
          <a:bodyPr/>
          <a:lstStyle/>
          <a:p>
            <a:r>
              <a:rPr lang="EN-US" dirty="0">
                <a:solidFill>
                  <a:srgbClr val="002060"/>
                </a:solidFill>
              </a:rPr>
              <a:t>INTRODUCTION</a:t>
            </a:r>
          </a:p>
        </p:txBody>
      </p:sp>
      <p:grpSp>
        <p:nvGrpSpPr>
          <p:cNvPr id="3" name="Google Shape;912;p36">
            <a:extLst>
              <a:ext uri="{FF2B5EF4-FFF2-40B4-BE49-F238E27FC236}">
                <a16:creationId xmlns:a16="http://schemas.microsoft.com/office/drawing/2014/main" id="{40A71240-C3F9-83FF-7736-1E373D8BFEFB}"/>
              </a:ext>
            </a:extLst>
          </p:cNvPr>
          <p:cNvGrpSpPr/>
          <p:nvPr/>
        </p:nvGrpSpPr>
        <p:grpSpPr>
          <a:xfrm rot="8584184" flipH="1">
            <a:off x="-109625" y="552913"/>
            <a:ext cx="4192709" cy="3709674"/>
            <a:chOff x="2878075" y="1928300"/>
            <a:chExt cx="2057875" cy="1797550"/>
          </a:xfrm>
        </p:grpSpPr>
        <p:sp>
          <p:nvSpPr>
            <p:cNvPr id="4" name="Google Shape;913;p36">
              <a:extLst>
                <a:ext uri="{FF2B5EF4-FFF2-40B4-BE49-F238E27FC236}">
                  <a16:creationId xmlns:a16="http://schemas.microsoft.com/office/drawing/2014/main" id="{F41D4069-5E03-63F6-B193-5D758E12FA66}"/>
                </a:ext>
              </a:extLst>
            </p:cNvPr>
            <p:cNvSpPr/>
            <p:nvPr/>
          </p:nvSpPr>
          <p:spPr>
            <a:xfrm>
              <a:off x="3050025" y="2032675"/>
              <a:ext cx="1727575" cy="1674875"/>
            </a:xfrm>
            <a:custGeom>
              <a:avLst/>
              <a:gdLst/>
              <a:ahLst/>
              <a:cxnLst/>
              <a:rect l="l" t="t" r="r" b="b"/>
              <a:pathLst>
                <a:path w="69103" h="66995" extrusionOk="0">
                  <a:moveTo>
                    <a:pt x="34579" y="319"/>
                  </a:moveTo>
                  <a:cubicBezTo>
                    <a:pt x="39449" y="319"/>
                    <a:pt x="44294" y="1408"/>
                    <a:pt x="48825" y="3558"/>
                  </a:cubicBezTo>
                  <a:cubicBezTo>
                    <a:pt x="56828" y="7376"/>
                    <a:pt x="62858" y="14067"/>
                    <a:pt x="65820" y="22426"/>
                  </a:cubicBezTo>
                  <a:cubicBezTo>
                    <a:pt x="68782" y="30776"/>
                    <a:pt x="68318" y="39777"/>
                    <a:pt x="64500" y="47779"/>
                  </a:cubicBezTo>
                  <a:cubicBezTo>
                    <a:pt x="58826" y="59698"/>
                    <a:pt x="46907" y="66683"/>
                    <a:pt x="34507" y="66683"/>
                  </a:cubicBezTo>
                  <a:cubicBezTo>
                    <a:pt x="29725" y="66683"/>
                    <a:pt x="24872" y="65648"/>
                    <a:pt x="20287" y="63453"/>
                  </a:cubicBezTo>
                  <a:cubicBezTo>
                    <a:pt x="12285" y="59644"/>
                    <a:pt x="6245" y="52944"/>
                    <a:pt x="3292" y="44594"/>
                  </a:cubicBezTo>
                  <a:cubicBezTo>
                    <a:pt x="331" y="36244"/>
                    <a:pt x="795" y="27234"/>
                    <a:pt x="4604" y="19241"/>
                  </a:cubicBezTo>
                  <a:cubicBezTo>
                    <a:pt x="8422" y="11239"/>
                    <a:pt x="15113" y="5199"/>
                    <a:pt x="23472" y="2237"/>
                  </a:cubicBezTo>
                  <a:cubicBezTo>
                    <a:pt x="27094" y="953"/>
                    <a:pt x="30841" y="319"/>
                    <a:pt x="34579" y="319"/>
                  </a:cubicBezTo>
                  <a:close/>
                  <a:moveTo>
                    <a:pt x="34580" y="1"/>
                  </a:moveTo>
                  <a:cubicBezTo>
                    <a:pt x="30809" y="1"/>
                    <a:pt x="27025" y="646"/>
                    <a:pt x="23365" y="1943"/>
                  </a:cubicBezTo>
                  <a:cubicBezTo>
                    <a:pt x="14934" y="4932"/>
                    <a:pt x="8172" y="11025"/>
                    <a:pt x="4327" y="19107"/>
                  </a:cubicBezTo>
                  <a:cubicBezTo>
                    <a:pt x="473" y="27180"/>
                    <a:pt x="1" y="36271"/>
                    <a:pt x="2989" y="44701"/>
                  </a:cubicBezTo>
                  <a:cubicBezTo>
                    <a:pt x="5978" y="53132"/>
                    <a:pt x="12071" y="59894"/>
                    <a:pt x="20153" y="63739"/>
                  </a:cubicBezTo>
                  <a:cubicBezTo>
                    <a:pt x="24783" y="65951"/>
                    <a:pt x="29681" y="66995"/>
                    <a:pt x="34498" y="66995"/>
                  </a:cubicBezTo>
                  <a:cubicBezTo>
                    <a:pt x="47023" y="66995"/>
                    <a:pt x="59049" y="59947"/>
                    <a:pt x="64785" y="47913"/>
                  </a:cubicBezTo>
                  <a:cubicBezTo>
                    <a:pt x="68630" y="39839"/>
                    <a:pt x="69103" y="30749"/>
                    <a:pt x="66114" y="22319"/>
                  </a:cubicBezTo>
                  <a:cubicBezTo>
                    <a:pt x="63126" y="13888"/>
                    <a:pt x="57033" y="7126"/>
                    <a:pt x="48959" y="3272"/>
                  </a:cubicBezTo>
                  <a:cubicBezTo>
                    <a:pt x="44391" y="1096"/>
                    <a:pt x="39496" y="1"/>
                    <a:pt x="3458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4;p36">
              <a:extLst>
                <a:ext uri="{FF2B5EF4-FFF2-40B4-BE49-F238E27FC236}">
                  <a16:creationId xmlns:a16="http://schemas.microsoft.com/office/drawing/2014/main" id="{D237AFE6-950B-0E0C-26D3-A55EF2342785}"/>
                </a:ext>
              </a:extLst>
            </p:cNvPr>
            <p:cNvSpPr/>
            <p:nvPr/>
          </p:nvSpPr>
          <p:spPr>
            <a:xfrm>
              <a:off x="3287100" y="2394800"/>
              <a:ext cx="1316100" cy="1030625"/>
            </a:xfrm>
            <a:custGeom>
              <a:avLst/>
              <a:gdLst/>
              <a:ahLst/>
              <a:cxnLst/>
              <a:rect l="l" t="t" r="r" b="b"/>
              <a:pathLst>
                <a:path w="52644" h="41225" extrusionOk="0">
                  <a:moveTo>
                    <a:pt x="52394" y="1"/>
                  </a:moveTo>
                  <a:cubicBezTo>
                    <a:pt x="45311" y="9047"/>
                    <a:pt x="456" y="40654"/>
                    <a:pt x="1" y="40975"/>
                  </a:cubicBezTo>
                  <a:lnTo>
                    <a:pt x="179" y="41225"/>
                  </a:lnTo>
                  <a:cubicBezTo>
                    <a:pt x="634" y="40913"/>
                    <a:pt x="45525" y="9279"/>
                    <a:pt x="52644" y="197"/>
                  </a:cubicBezTo>
                  <a:lnTo>
                    <a:pt x="52394"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5;p36">
              <a:extLst>
                <a:ext uri="{FF2B5EF4-FFF2-40B4-BE49-F238E27FC236}">
                  <a16:creationId xmlns:a16="http://schemas.microsoft.com/office/drawing/2014/main" id="{CE8263F8-5CA8-4BC8-BABA-B5FA3529BE5A}"/>
                </a:ext>
              </a:extLst>
            </p:cNvPr>
            <p:cNvSpPr/>
            <p:nvPr/>
          </p:nvSpPr>
          <p:spPr>
            <a:xfrm>
              <a:off x="3317875" y="2483575"/>
              <a:ext cx="1338400" cy="977100"/>
            </a:xfrm>
            <a:custGeom>
              <a:avLst/>
              <a:gdLst/>
              <a:ahLst/>
              <a:cxnLst/>
              <a:rect l="l" t="t" r="r" b="b"/>
              <a:pathLst>
                <a:path w="53536" h="39084" extrusionOk="0">
                  <a:moveTo>
                    <a:pt x="53259" y="0"/>
                  </a:moveTo>
                  <a:cubicBezTo>
                    <a:pt x="46854" y="12240"/>
                    <a:pt x="33071" y="22116"/>
                    <a:pt x="22642" y="28235"/>
                  </a:cubicBezTo>
                  <a:cubicBezTo>
                    <a:pt x="10768" y="35212"/>
                    <a:pt x="973" y="38771"/>
                    <a:pt x="215" y="38771"/>
                  </a:cubicBezTo>
                  <a:lnTo>
                    <a:pt x="188" y="38771"/>
                  </a:lnTo>
                  <a:cubicBezTo>
                    <a:pt x="197" y="38771"/>
                    <a:pt x="242" y="38789"/>
                    <a:pt x="268" y="38825"/>
                  </a:cubicBezTo>
                  <a:lnTo>
                    <a:pt x="1" y="38994"/>
                  </a:lnTo>
                  <a:cubicBezTo>
                    <a:pt x="54" y="39074"/>
                    <a:pt x="143" y="39083"/>
                    <a:pt x="197" y="39083"/>
                  </a:cubicBezTo>
                  <a:lnTo>
                    <a:pt x="224" y="39083"/>
                  </a:lnTo>
                  <a:cubicBezTo>
                    <a:pt x="1428" y="39039"/>
                    <a:pt x="11750" y="35033"/>
                    <a:pt x="23106" y="28334"/>
                  </a:cubicBezTo>
                  <a:cubicBezTo>
                    <a:pt x="33455" y="22223"/>
                    <a:pt x="47140" y="12365"/>
                    <a:pt x="53536" y="143"/>
                  </a:cubicBezTo>
                  <a:lnTo>
                    <a:pt x="53259"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6;p36">
              <a:extLst>
                <a:ext uri="{FF2B5EF4-FFF2-40B4-BE49-F238E27FC236}">
                  <a16:creationId xmlns:a16="http://schemas.microsoft.com/office/drawing/2014/main" id="{CAB84724-EA6E-4BC1-9820-EE8F0F03EE4C}"/>
                </a:ext>
              </a:extLst>
            </p:cNvPr>
            <p:cNvSpPr/>
            <p:nvPr/>
          </p:nvSpPr>
          <p:spPr>
            <a:xfrm>
              <a:off x="3364275" y="2590850"/>
              <a:ext cx="1338850" cy="910200"/>
            </a:xfrm>
            <a:custGeom>
              <a:avLst/>
              <a:gdLst/>
              <a:ahLst/>
              <a:cxnLst/>
              <a:rect l="l" t="t" r="r" b="b"/>
              <a:pathLst>
                <a:path w="53554" h="36408" extrusionOk="0">
                  <a:moveTo>
                    <a:pt x="53250" y="0"/>
                  </a:moveTo>
                  <a:cubicBezTo>
                    <a:pt x="50743" y="7753"/>
                    <a:pt x="46381" y="14470"/>
                    <a:pt x="40297" y="19975"/>
                  </a:cubicBezTo>
                  <a:cubicBezTo>
                    <a:pt x="35426" y="24382"/>
                    <a:pt x="29440" y="28021"/>
                    <a:pt x="22517" y="30796"/>
                  </a:cubicBezTo>
                  <a:cubicBezTo>
                    <a:pt x="10706" y="35515"/>
                    <a:pt x="107" y="36086"/>
                    <a:pt x="0" y="36095"/>
                  </a:cubicBezTo>
                  <a:lnTo>
                    <a:pt x="18" y="36407"/>
                  </a:lnTo>
                  <a:cubicBezTo>
                    <a:pt x="125" y="36407"/>
                    <a:pt x="10768" y="35827"/>
                    <a:pt x="22624" y="31090"/>
                  </a:cubicBezTo>
                  <a:cubicBezTo>
                    <a:pt x="29591" y="28307"/>
                    <a:pt x="35604" y="24640"/>
                    <a:pt x="40502" y="20215"/>
                  </a:cubicBezTo>
                  <a:cubicBezTo>
                    <a:pt x="46631" y="14675"/>
                    <a:pt x="51020" y="7904"/>
                    <a:pt x="53553" y="99"/>
                  </a:cubicBezTo>
                  <a:lnTo>
                    <a:pt x="5325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36">
              <a:extLst>
                <a:ext uri="{FF2B5EF4-FFF2-40B4-BE49-F238E27FC236}">
                  <a16:creationId xmlns:a16="http://schemas.microsoft.com/office/drawing/2014/main" id="{593CE7BB-43DF-9EAD-429F-D6A7715B1D3C}"/>
                </a:ext>
              </a:extLst>
            </p:cNvPr>
            <p:cNvSpPr/>
            <p:nvPr/>
          </p:nvSpPr>
          <p:spPr>
            <a:xfrm>
              <a:off x="3422475" y="2732925"/>
              <a:ext cx="1317225" cy="827225"/>
            </a:xfrm>
            <a:custGeom>
              <a:avLst/>
              <a:gdLst/>
              <a:ahLst/>
              <a:cxnLst/>
              <a:rect l="l" t="t" r="r" b="b"/>
              <a:pathLst>
                <a:path w="52689" h="33089" extrusionOk="0">
                  <a:moveTo>
                    <a:pt x="52394" y="0"/>
                  </a:moveTo>
                  <a:cubicBezTo>
                    <a:pt x="49066" y="8975"/>
                    <a:pt x="44240" y="16263"/>
                    <a:pt x="38058" y="21642"/>
                  </a:cubicBezTo>
                  <a:cubicBezTo>
                    <a:pt x="33116" y="25951"/>
                    <a:pt x="27299" y="29065"/>
                    <a:pt x="20760" y="30894"/>
                  </a:cubicBezTo>
                  <a:cubicBezTo>
                    <a:pt x="15464" y="32379"/>
                    <a:pt x="10544" y="32770"/>
                    <a:pt x="6829" y="32770"/>
                  </a:cubicBezTo>
                  <a:cubicBezTo>
                    <a:pt x="2735" y="32770"/>
                    <a:pt x="106" y="32295"/>
                    <a:pt x="54" y="32285"/>
                  </a:cubicBezTo>
                  <a:lnTo>
                    <a:pt x="1" y="32597"/>
                  </a:lnTo>
                  <a:cubicBezTo>
                    <a:pt x="45" y="32606"/>
                    <a:pt x="2704" y="33088"/>
                    <a:pt x="6834" y="33088"/>
                  </a:cubicBezTo>
                  <a:cubicBezTo>
                    <a:pt x="10572" y="33088"/>
                    <a:pt x="15514" y="32696"/>
                    <a:pt x="20831" y="31206"/>
                  </a:cubicBezTo>
                  <a:cubicBezTo>
                    <a:pt x="27415" y="29359"/>
                    <a:pt x="33276" y="26228"/>
                    <a:pt x="38263" y="21892"/>
                  </a:cubicBezTo>
                  <a:cubicBezTo>
                    <a:pt x="44481" y="16468"/>
                    <a:pt x="49343" y="9135"/>
                    <a:pt x="52688" y="107"/>
                  </a:cubicBezTo>
                  <a:lnTo>
                    <a:pt x="52394"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36">
              <a:extLst>
                <a:ext uri="{FF2B5EF4-FFF2-40B4-BE49-F238E27FC236}">
                  <a16:creationId xmlns:a16="http://schemas.microsoft.com/office/drawing/2014/main" id="{B19AB7CF-9E0D-CDBD-AE67-C67F4B9336EF}"/>
                </a:ext>
              </a:extLst>
            </p:cNvPr>
            <p:cNvSpPr/>
            <p:nvPr/>
          </p:nvSpPr>
          <p:spPr>
            <a:xfrm>
              <a:off x="3589750" y="2891275"/>
              <a:ext cx="1161100" cy="752050"/>
            </a:xfrm>
            <a:custGeom>
              <a:avLst/>
              <a:gdLst/>
              <a:ahLst/>
              <a:cxnLst/>
              <a:rect l="l" t="t" r="r" b="b"/>
              <a:pathLst>
                <a:path w="46444" h="30082" extrusionOk="0">
                  <a:moveTo>
                    <a:pt x="46140" y="0"/>
                  </a:moveTo>
                  <a:cubicBezTo>
                    <a:pt x="43071" y="8421"/>
                    <a:pt x="38736" y="15201"/>
                    <a:pt x="33258" y="20126"/>
                  </a:cubicBezTo>
                  <a:cubicBezTo>
                    <a:pt x="28878" y="24069"/>
                    <a:pt x="23766" y="26852"/>
                    <a:pt x="18066" y="28387"/>
                  </a:cubicBezTo>
                  <a:cubicBezTo>
                    <a:pt x="14124" y="29450"/>
                    <a:pt x="10435" y="29767"/>
                    <a:pt x="7436" y="29767"/>
                  </a:cubicBezTo>
                  <a:cubicBezTo>
                    <a:pt x="3035" y="29767"/>
                    <a:pt x="120" y="29084"/>
                    <a:pt x="72" y="29074"/>
                  </a:cubicBezTo>
                  <a:lnTo>
                    <a:pt x="0" y="29377"/>
                  </a:lnTo>
                  <a:cubicBezTo>
                    <a:pt x="45" y="29395"/>
                    <a:pt x="2989" y="30082"/>
                    <a:pt x="7432" y="30082"/>
                  </a:cubicBezTo>
                  <a:cubicBezTo>
                    <a:pt x="10456" y="30082"/>
                    <a:pt x="14167" y="29760"/>
                    <a:pt x="18128" y="28699"/>
                  </a:cubicBezTo>
                  <a:cubicBezTo>
                    <a:pt x="23891" y="27147"/>
                    <a:pt x="29047" y="24345"/>
                    <a:pt x="33463" y="20367"/>
                  </a:cubicBezTo>
                  <a:cubicBezTo>
                    <a:pt x="38977" y="15407"/>
                    <a:pt x="43348" y="8582"/>
                    <a:pt x="46443" y="107"/>
                  </a:cubicBezTo>
                  <a:lnTo>
                    <a:pt x="4614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36">
              <a:extLst>
                <a:ext uri="{FF2B5EF4-FFF2-40B4-BE49-F238E27FC236}">
                  <a16:creationId xmlns:a16="http://schemas.microsoft.com/office/drawing/2014/main" id="{59348370-7E97-C951-84E6-1F50F8922B4A}"/>
                </a:ext>
              </a:extLst>
            </p:cNvPr>
            <p:cNvSpPr/>
            <p:nvPr/>
          </p:nvSpPr>
          <p:spPr>
            <a:xfrm>
              <a:off x="3255650" y="2353550"/>
              <a:ext cx="1316325" cy="1036875"/>
            </a:xfrm>
            <a:custGeom>
              <a:avLst/>
              <a:gdLst/>
              <a:ahLst/>
              <a:cxnLst/>
              <a:rect l="l" t="t" r="r" b="b"/>
              <a:pathLst>
                <a:path w="52653" h="41475" extrusionOk="0">
                  <a:moveTo>
                    <a:pt x="52546" y="1"/>
                  </a:moveTo>
                  <a:cubicBezTo>
                    <a:pt x="22830" y="9885"/>
                    <a:pt x="7182" y="29609"/>
                    <a:pt x="500" y="40493"/>
                  </a:cubicBezTo>
                  <a:cubicBezTo>
                    <a:pt x="286" y="40841"/>
                    <a:pt x="99" y="41144"/>
                    <a:pt x="54" y="41189"/>
                  </a:cubicBezTo>
                  <a:lnTo>
                    <a:pt x="143" y="41305"/>
                  </a:lnTo>
                  <a:lnTo>
                    <a:pt x="1" y="41358"/>
                  </a:lnTo>
                  <a:lnTo>
                    <a:pt x="135" y="41465"/>
                  </a:lnTo>
                  <a:cubicBezTo>
                    <a:pt x="152" y="41465"/>
                    <a:pt x="161" y="41474"/>
                    <a:pt x="179" y="41474"/>
                  </a:cubicBezTo>
                  <a:cubicBezTo>
                    <a:pt x="268" y="41474"/>
                    <a:pt x="322" y="41385"/>
                    <a:pt x="768" y="40653"/>
                  </a:cubicBezTo>
                  <a:cubicBezTo>
                    <a:pt x="7432" y="29814"/>
                    <a:pt x="23026" y="10153"/>
                    <a:pt x="52653" y="295"/>
                  </a:cubicBezTo>
                  <a:lnTo>
                    <a:pt x="52546"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36">
              <a:extLst>
                <a:ext uri="{FF2B5EF4-FFF2-40B4-BE49-F238E27FC236}">
                  <a16:creationId xmlns:a16="http://schemas.microsoft.com/office/drawing/2014/main" id="{89A44292-CA50-C808-B960-3A029225E831}"/>
                </a:ext>
              </a:extLst>
            </p:cNvPr>
            <p:cNvSpPr/>
            <p:nvPr/>
          </p:nvSpPr>
          <p:spPr>
            <a:xfrm>
              <a:off x="3210600" y="2296225"/>
              <a:ext cx="1311875" cy="1028400"/>
            </a:xfrm>
            <a:custGeom>
              <a:avLst/>
              <a:gdLst/>
              <a:ahLst/>
              <a:cxnLst/>
              <a:rect l="l" t="t" r="r" b="b"/>
              <a:pathLst>
                <a:path w="52475" h="41136" extrusionOk="0">
                  <a:moveTo>
                    <a:pt x="52412" y="1"/>
                  </a:moveTo>
                  <a:cubicBezTo>
                    <a:pt x="32678" y="3801"/>
                    <a:pt x="19475" y="14756"/>
                    <a:pt x="11884" y="23267"/>
                  </a:cubicBezTo>
                  <a:cubicBezTo>
                    <a:pt x="3649" y="32491"/>
                    <a:pt x="36" y="40930"/>
                    <a:pt x="1" y="41020"/>
                  </a:cubicBezTo>
                  <a:lnTo>
                    <a:pt x="295" y="41136"/>
                  </a:lnTo>
                  <a:cubicBezTo>
                    <a:pt x="331" y="41055"/>
                    <a:pt x="3926" y="32652"/>
                    <a:pt x="12124" y="23463"/>
                  </a:cubicBezTo>
                  <a:cubicBezTo>
                    <a:pt x="19689" y="14988"/>
                    <a:pt x="32830" y="4096"/>
                    <a:pt x="52474" y="313"/>
                  </a:cubicBezTo>
                  <a:lnTo>
                    <a:pt x="5241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36">
              <a:extLst>
                <a:ext uri="{FF2B5EF4-FFF2-40B4-BE49-F238E27FC236}">
                  <a16:creationId xmlns:a16="http://schemas.microsoft.com/office/drawing/2014/main" id="{0CD56366-4BB1-4B7B-91F0-827FFE9B49CC}"/>
                </a:ext>
              </a:extLst>
            </p:cNvPr>
            <p:cNvSpPr/>
            <p:nvPr/>
          </p:nvSpPr>
          <p:spPr>
            <a:xfrm>
              <a:off x="3149725" y="2236000"/>
              <a:ext cx="1309400" cy="976450"/>
            </a:xfrm>
            <a:custGeom>
              <a:avLst/>
              <a:gdLst/>
              <a:ahLst/>
              <a:cxnLst/>
              <a:rect l="l" t="t" r="r" b="b"/>
              <a:pathLst>
                <a:path w="52376" h="39058" extrusionOk="0">
                  <a:moveTo>
                    <a:pt x="52193" y="1"/>
                  </a:moveTo>
                  <a:cubicBezTo>
                    <a:pt x="42888" y="1"/>
                    <a:pt x="34360" y="2035"/>
                    <a:pt x="26844" y="6050"/>
                  </a:cubicBezTo>
                  <a:cubicBezTo>
                    <a:pt x="20795" y="9270"/>
                    <a:pt x="15380" y="13784"/>
                    <a:pt x="10768" y="19449"/>
                  </a:cubicBezTo>
                  <a:cubicBezTo>
                    <a:pt x="2909" y="29084"/>
                    <a:pt x="27" y="38870"/>
                    <a:pt x="0" y="38968"/>
                  </a:cubicBezTo>
                  <a:lnTo>
                    <a:pt x="304" y="39057"/>
                  </a:lnTo>
                  <a:cubicBezTo>
                    <a:pt x="330" y="38959"/>
                    <a:pt x="3194" y="29226"/>
                    <a:pt x="11018" y="19636"/>
                  </a:cubicBezTo>
                  <a:cubicBezTo>
                    <a:pt x="15603" y="14007"/>
                    <a:pt x="20983" y="9529"/>
                    <a:pt x="26995" y="6317"/>
                  </a:cubicBezTo>
                  <a:cubicBezTo>
                    <a:pt x="34462" y="2338"/>
                    <a:pt x="42946" y="322"/>
                    <a:pt x="52206" y="322"/>
                  </a:cubicBezTo>
                  <a:lnTo>
                    <a:pt x="52376" y="322"/>
                  </a:lnTo>
                  <a:lnTo>
                    <a:pt x="52376" y="1"/>
                  </a:lnTo>
                  <a:cubicBezTo>
                    <a:pt x="52315" y="1"/>
                    <a:pt x="52254" y="1"/>
                    <a:pt x="5219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36">
              <a:extLst>
                <a:ext uri="{FF2B5EF4-FFF2-40B4-BE49-F238E27FC236}">
                  <a16:creationId xmlns:a16="http://schemas.microsoft.com/office/drawing/2014/main" id="{C27FA68D-9FE0-D501-D0D7-E8233AFD3875}"/>
                </a:ext>
              </a:extLst>
            </p:cNvPr>
            <p:cNvSpPr/>
            <p:nvPr/>
          </p:nvSpPr>
          <p:spPr>
            <a:xfrm>
              <a:off x="3108900" y="2184675"/>
              <a:ext cx="1293575" cy="915375"/>
            </a:xfrm>
            <a:custGeom>
              <a:avLst/>
              <a:gdLst/>
              <a:ahLst/>
              <a:cxnLst/>
              <a:rect l="l" t="t" r="r" b="b"/>
              <a:pathLst>
                <a:path w="51743" h="36615" extrusionOk="0">
                  <a:moveTo>
                    <a:pt x="45785" y="0"/>
                  </a:moveTo>
                  <a:cubicBezTo>
                    <a:pt x="37876" y="0"/>
                    <a:pt x="30758" y="1444"/>
                    <a:pt x="24560" y="4302"/>
                  </a:cubicBezTo>
                  <a:cubicBezTo>
                    <a:pt x="18387" y="7157"/>
                    <a:pt x="13115" y="11412"/>
                    <a:pt x="8886" y="16961"/>
                  </a:cubicBezTo>
                  <a:cubicBezTo>
                    <a:pt x="1696" y="26408"/>
                    <a:pt x="19" y="36462"/>
                    <a:pt x="1" y="36561"/>
                  </a:cubicBezTo>
                  <a:lnTo>
                    <a:pt x="313" y="36614"/>
                  </a:lnTo>
                  <a:cubicBezTo>
                    <a:pt x="322" y="36516"/>
                    <a:pt x="1990" y="26542"/>
                    <a:pt x="9136" y="17157"/>
                  </a:cubicBezTo>
                  <a:cubicBezTo>
                    <a:pt x="13329" y="11644"/>
                    <a:pt x="18565" y="7416"/>
                    <a:pt x="24694" y="4588"/>
                  </a:cubicBezTo>
                  <a:cubicBezTo>
                    <a:pt x="30848" y="1744"/>
                    <a:pt x="37921" y="315"/>
                    <a:pt x="45786" y="315"/>
                  </a:cubicBezTo>
                  <a:cubicBezTo>
                    <a:pt x="47716" y="315"/>
                    <a:pt x="49693" y="401"/>
                    <a:pt x="51716" y="573"/>
                  </a:cubicBezTo>
                  <a:lnTo>
                    <a:pt x="51743" y="261"/>
                  </a:lnTo>
                  <a:cubicBezTo>
                    <a:pt x="49711" y="87"/>
                    <a:pt x="47724" y="0"/>
                    <a:pt x="45785"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p36">
              <a:extLst>
                <a:ext uri="{FF2B5EF4-FFF2-40B4-BE49-F238E27FC236}">
                  <a16:creationId xmlns:a16="http://schemas.microsoft.com/office/drawing/2014/main" id="{2DC7DA95-245B-729E-448F-E984FCE6BAA0}"/>
                </a:ext>
              </a:extLst>
            </p:cNvPr>
            <p:cNvSpPr/>
            <p:nvPr/>
          </p:nvSpPr>
          <p:spPr>
            <a:xfrm>
              <a:off x="3078350" y="2129450"/>
              <a:ext cx="1262125" cy="793275"/>
            </a:xfrm>
            <a:custGeom>
              <a:avLst/>
              <a:gdLst/>
              <a:ahLst/>
              <a:cxnLst/>
              <a:rect l="l" t="t" r="r" b="b"/>
              <a:pathLst>
                <a:path w="50485" h="31731" extrusionOk="0">
                  <a:moveTo>
                    <a:pt x="40826" y="1"/>
                  </a:moveTo>
                  <a:cubicBezTo>
                    <a:pt x="35201" y="1"/>
                    <a:pt x="29980" y="918"/>
                    <a:pt x="25229" y="2747"/>
                  </a:cubicBezTo>
                  <a:cubicBezTo>
                    <a:pt x="19324" y="5013"/>
                    <a:pt x="14131" y="8688"/>
                    <a:pt x="9796" y="13666"/>
                  </a:cubicBezTo>
                  <a:cubicBezTo>
                    <a:pt x="2409" y="22132"/>
                    <a:pt x="18" y="31561"/>
                    <a:pt x="1" y="31660"/>
                  </a:cubicBezTo>
                  <a:lnTo>
                    <a:pt x="304" y="31731"/>
                  </a:lnTo>
                  <a:cubicBezTo>
                    <a:pt x="331" y="31642"/>
                    <a:pt x="2695" y="22284"/>
                    <a:pt x="10028" y="13871"/>
                  </a:cubicBezTo>
                  <a:cubicBezTo>
                    <a:pt x="14337" y="8938"/>
                    <a:pt x="19484" y="5289"/>
                    <a:pt x="25336" y="3041"/>
                  </a:cubicBezTo>
                  <a:cubicBezTo>
                    <a:pt x="30053" y="1225"/>
                    <a:pt x="35233" y="316"/>
                    <a:pt x="40818" y="316"/>
                  </a:cubicBezTo>
                  <a:cubicBezTo>
                    <a:pt x="43905" y="316"/>
                    <a:pt x="47115" y="594"/>
                    <a:pt x="50440" y="1150"/>
                  </a:cubicBezTo>
                  <a:lnTo>
                    <a:pt x="50485" y="837"/>
                  </a:lnTo>
                  <a:cubicBezTo>
                    <a:pt x="47150" y="280"/>
                    <a:pt x="43926" y="1"/>
                    <a:pt x="408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36">
              <a:extLst>
                <a:ext uri="{FF2B5EF4-FFF2-40B4-BE49-F238E27FC236}">
                  <a16:creationId xmlns:a16="http://schemas.microsoft.com/office/drawing/2014/main" id="{D5F4893C-66B3-663C-FF0A-B253CCCB3769}"/>
                </a:ext>
              </a:extLst>
            </p:cNvPr>
            <p:cNvSpPr/>
            <p:nvPr/>
          </p:nvSpPr>
          <p:spPr>
            <a:xfrm>
              <a:off x="3086375" y="2072950"/>
              <a:ext cx="1124525" cy="671150"/>
            </a:xfrm>
            <a:custGeom>
              <a:avLst/>
              <a:gdLst/>
              <a:ahLst/>
              <a:cxnLst/>
              <a:rect l="l" t="t" r="r" b="b"/>
              <a:pathLst>
                <a:path w="44981" h="26846" extrusionOk="0">
                  <a:moveTo>
                    <a:pt x="36525" y="1"/>
                  </a:moveTo>
                  <a:cubicBezTo>
                    <a:pt x="31184" y="1"/>
                    <a:pt x="26278" y="810"/>
                    <a:pt x="21875" y="2419"/>
                  </a:cubicBezTo>
                  <a:cubicBezTo>
                    <a:pt x="16558" y="4364"/>
                    <a:pt x="11955" y="7469"/>
                    <a:pt x="8190" y="11662"/>
                  </a:cubicBezTo>
                  <a:cubicBezTo>
                    <a:pt x="1785" y="18798"/>
                    <a:pt x="19" y="26702"/>
                    <a:pt x="1" y="26783"/>
                  </a:cubicBezTo>
                  <a:lnTo>
                    <a:pt x="304" y="26845"/>
                  </a:lnTo>
                  <a:cubicBezTo>
                    <a:pt x="322" y="26765"/>
                    <a:pt x="2070" y="18941"/>
                    <a:pt x="8422" y="11876"/>
                  </a:cubicBezTo>
                  <a:cubicBezTo>
                    <a:pt x="12151" y="7719"/>
                    <a:pt x="16710" y="4641"/>
                    <a:pt x="21982" y="2714"/>
                  </a:cubicBezTo>
                  <a:cubicBezTo>
                    <a:pt x="26352" y="1117"/>
                    <a:pt x="31220" y="316"/>
                    <a:pt x="36521" y="316"/>
                  </a:cubicBezTo>
                  <a:cubicBezTo>
                    <a:pt x="39217" y="316"/>
                    <a:pt x="42025" y="524"/>
                    <a:pt x="44936" y="939"/>
                  </a:cubicBezTo>
                  <a:lnTo>
                    <a:pt x="44981" y="626"/>
                  </a:lnTo>
                  <a:cubicBezTo>
                    <a:pt x="42056" y="209"/>
                    <a:pt x="39235" y="1"/>
                    <a:pt x="3652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5;p36">
              <a:extLst>
                <a:ext uri="{FF2B5EF4-FFF2-40B4-BE49-F238E27FC236}">
                  <a16:creationId xmlns:a16="http://schemas.microsoft.com/office/drawing/2014/main" id="{587CC0B0-30ED-76E2-84AA-4F4A47AEF69C}"/>
                </a:ext>
              </a:extLst>
            </p:cNvPr>
            <p:cNvSpPr/>
            <p:nvPr/>
          </p:nvSpPr>
          <p:spPr>
            <a:xfrm>
              <a:off x="3500100" y="2137650"/>
              <a:ext cx="942300" cy="1380350"/>
            </a:xfrm>
            <a:custGeom>
              <a:avLst/>
              <a:gdLst/>
              <a:ahLst/>
              <a:cxnLst/>
              <a:rect l="l" t="t" r="r" b="b"/>
              <a:pathLst>
                <a:path w="37692" h="55214" extrusionOk="0">
                  <a:moveTo>
                    <a:pt x="205" y="1"/>
                  </a:moveTo>
                  <a:lnTo>
                    <a:pt x="0" y="233"/>
                  </a:lnTo>
                  <a:cubicBezTo>
                    <a:pt x="8555" y="7905"/>
                    <a:pt x="37139" y="54740"/>
                    <a:pt x="37424" y="55213"/>
                  </a:cubicBezTo>
                  <a:lnTo>
                    <a:pt x="37692" y="55052"/>
                  </a:lnTo>
                  <a:cubicBezTo>
                    <a:pt x="37406" y="54580"/>
                    <a:pt x="8796" y="7700"/>
                    <a:pt x="20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36">
              <a:extLst>
                <a:ext uri="{FF2B5EF4-FFF2-40B4-BE49-F238E27FC236}">
                  <a16:creationId xmlns:a16="http://schemas.microsoft.com/office/drawing/2014/main" id="{F4C80AD7-792F-2512-A3ED-1EFED7259E5F}"/>
                </a:ext>
              </a:extLst>
            </p:cNvPr>
            <p:cNvSpPr/>
            <p:nvPr/>
          </p:nvSpPr>
          <p:spPr>
            <a:xfrm>
              <a:off x="3591975" y="2090375"/>
              <a:ext cx="888575" cy="1399500"/>
            </a:xfrm>
            <a:custGeom>
              <a:avLst/>
              <a:gdLst/>
              <a:ahLst/>
              <a:cxnLst/>
              <a:rect l="l" t="t" r="r" b="b"/>
              <a:pathLst>
                <a:path w="35543" h="55980" extrusionOk="0">
                  <a:moveTo>
                    <a:pt x="35195" y="55771"/>
                  </a:moveTo>
                  <a:cubicBezTo>
                    <a:pt x="35194" y="55772"/>
                    <a:pt x="35194" y="55774"/>
                    <a:pt x="35194" y="55775"/>
                  </a:cubicBezTo>
                  <a:cubicBezTo>
                    <a:pt x="35194" y="55774"/>
                    <a:pt x="35195" y="55772"/>
                    <a:pt x="35195" y="55771"/>
                  </a:cubicBezTo>
                  <a:close/>
                  <a:moveTo>
                    <a:pt x="161" y="1"/>
                  </a:moveTo>
                  <a:lnTo>
                    <a:pt x="1" y="268"/>
                  </a:lnTo>
                  <a:cubicBezTo>
                    <a:pt x="11794" y="7468"/>
                    <a:pt x="20733" y="21866"/>
                    <a:pt x="26157" y="32678"/>
                  </a:cubicBezTo>
                  <a:cubicBezTo>
                    <a:pt x="32388" y="45096"/>
                    <a:pt x="35288" y="55159"/>
                    <a:pt x="35195" y="55771"/>
                  </a:cubicBezTo>
                  <a:lnTo>
                    <a:pt x="35195" y="55771"/>
                  </a:lnTo>
                  <a:cubicBezTo>
                    <a:pt x="35198" y="55758"/>
                    <a:pt x="35216" y="55727"/>
                    <a:pt x="35248" y="55703"/>
                  </a:cubicBezTo>
                  <a:lnTo>
                    <a:pt x="35399" y="55980"/>
                  </a:lnTo>
                  <a:cubicBezTo>
                    <a:pt x="35506" y="55926"/>
                    <a:pt x="35506" y="55810"/>
                    <a:pt x="35506" y="55766"/>
                  </a:cubicBezTo>
                  <a:cubicBezTo>
                    <a:pt x="35542" y="54562"/>
                    <a:pt x="32224" y="43990"/>
                    <a:pt x="26282" y="32223"/>
                  </a:cubicBezTo>
                  <a:cubicBezTo>
                    <a:pt x="20867" y="21491"/>
                    <a:pt x="11937" y="7191"/>
                    <a:pt x="16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36">
              <a:extLst>
                <a:ext uri="{FF2B5EF4-FFF2-40B4-BE49-F238E27FC236}">
                  <a16:creationId xmlns:a16="http://schemas.microsoft.com/office/drawing/2014/main" id="{D257B46A-1CC4-88CA-6C56-2C8DCD229F75}"/>
                </a:ext>
              </a:extLst>
            </p:cNvPr>
            <p:cNvSpPr/>
            <p:nvPr/>
          </p:nvSpPr>
          <p:spPr>
            <a:xfrm>
              <a:off x="3701925" y="2050675"/>
              <a:ext cx="824125" cy="1395275"/>
            </a:xfrm>
            <a:custGeom>
              <a:avLst/>
              <a:gdLst/>
              <a:ahLst/>
              <a:cxnLst/>
              <a:rect l="l" t="t" r="r" b="b"/>
              <a:pathLst>
                <a:path w="32965" h="55811" extrusionOk="0">
                  <a:moveTo>
                    <a:pt x="126" y="1"/>
                  </a:moveTo>
                  <a:lnTo>
                    <a:pt x="1" y="295"/>
                  </a:lnTo>
                  <a:cubicBezTo>
                    <a:pt x="7575" y="3310"/>
                    <a:pt x="13998" y="8101"/>
                    <a:pt x="19083" y="14542"/>
                  </a:cubicBezTo>
                  <a:cubicBezTo>
                    <a:pt x="23160" y="19689"/>
                    <a:pt x="26398" y="25898"/>
                    <a:pt x="28709" y="33000"/>
                  </a:cubicBezTo>
                  <a:cubicBezTo>
                    <a:pt x="32643" y="45088"/>
                    <a:pt x="32518" y="55704"/>
                    <a:pt x="32518" y="55811"/>
                  </a:cubicBezTo>
                  <a:lnTo>
                    <a:pt x="32830" y="55811"/>
                  </a:lnTo>
                  <a:cubicBezTo>
                    <a:pt x="32830" y="55712"/>
                    <a:pt x="32964" y="45052"/>
                    <a:pt x="29012" y="32910"/>
                  </a:cubicBezTo>
                  <a:cubicBezTo>
                    <a:pt x="26693" y="25774"/>
                    <a:pt x="23436" y="19529"/>
                    <a:pt x="19342" y="14346"/>
                  </a:cubicBezTo>
                  <a:cubicBezTo>
                    <a:pt x="14212" y="7869"/>
                    <a:pt x="7744" y="3043"/>
                    <a:pt x="1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8;p36">
              <a:extLst>
                <a:ext uri="{FF2B5EF4-FFF2-40B4-BE49-F238E27FC236}">
                  <a16:creationId xmlns:a16="http://schemas.microsoft.com/office/drawing/2014/main" id="{475C3B29-C9F8-55BB-6F9E-9169E770F0DD}"/>
                </a:ext>
              </a:extLst>
            </p:cNvPr>
            <p:cNvSpPr/>
            <p:nvPr/>
          </p:nvSpPr>
          <p:spPr>
            <a:xfrm>
              <a:off x="3846225" y="2023700"/>
              <a:ext cx="786200" cy="1367825"/>
            </a:xfrm>
            <a:custGeom>
              <a:avLst/>
              <a:gdLst/>
              <a:ahLst/>
              <a:cxnLst/>
              <a:rect l="l" t="t" r="r" b="b"/>
              <a:pathLst>
                <a:path w="31448" h="54713" extrusionOk="0">
                  <a:moveTo>
                    <a:pt x="126" y="0"/>
                  </a:moveTo>
                  <a:lnTo>
                    <a:pt x="1" y="286"/>
                  </a:lnTo>
                  <a:cubicBezTo>
                    <a:pt x="8743" y="4193"/>
                    <a:pt x="15693" y="9492"/>
                    <a:pt x="20653" y="16014"/>
                  </a:cubicBezTo>
                  <a:cubicBezTo>
                    <a:pt x="24632" y="21232"/>
                    <a:pt x="27353" y="27236"/>
                    <a:pt x="28744" y="33882"/>
                  </a:cubicBezTo>
                  <a:cubicBezTo>
                    <a:pt x="31126" y="45194"/>
                    <a:pt x="28789" y="54543"/>
                    <a:pt x="28771" y="54633"/>
                  </a:cubicBezTo>
                  <a:lnTo>
                    <a:pt x="29074" y="54713"/>
                  </a:lnTo>
                  <a:cubicBezTo>
                    <a:pt x="29101" y="54624"/>
                    <a:pt x="31447" y="45212"/>
                    <a:pt x="29057" y="33829"/>
                  </a:cubicBezTo>
                  <a:cubicBezTo>
                    <a:pt x="27656" y="27138"/>
                    <a:pt x="24917" y="21081"/>
                    <a:pt x="20912" y="15826"/>
                  </a:cubicBezTo>
                  <a:cubicBezTo>
                    <a:pt x="15916" y="9260"/>
                    <a:pt x="8922" y="3935"/>
                    <a:pt x="12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36">
              <a:extLst>
                <a:ext uri="{FF2B5EF4-FFF2-40B4-BE49-F238E27FC236}">
                  <a16:creationId xmlns:a16="http://schemas.microsoft.com/office/drawing/2014/main" id="{63CFFD9C-806D-D29A-FCCA-7A64F288A823}"/>
                </a:ext>
              </a:extLst>
            </p:cNvPr>
            <p:cNvSpPr/>
            <p:nvPr/>
          </p:nvSpPr>
          <p:spPr>
            <a:xfrm>
              <a:off x="4004800" y="2023025"/>
              <a:ext cx="719500" cy="1206825"/>
            </a:xfrm>
            <a:custGeom>
              <a:avLst/>
              <a:gdLst/>
              <a:ahLst/>
              <a:cxnLst/>
              <a:rect l="l" t="t" r="r" b="b"/>
              <a:pathLst>
                <a:path w="28780" h="48273" extrusionOk="0">
                  <a:moveTo>
                    <a:pt x="134" y="1"/>
                  </a:moveTo>
                  <a:lnTo>
                    <a:pt x="1" y="286"/>
                  </a:lnTo>
                  <a:cubicBezTo>
                    <a:pt x="8217" y="3908"/>
                    <a:pt x="14685" y="8681"/>
                    <a:pt x="19243" y="14470"/>
                  </a:cubicBezTo>
                  <a:cubicBezTo>
                    <a:pt x="22892" y="19100"/>
                    <a:pt x="25327" y="24382"/>
                    <a:pt x="26487" y="30180"/>
                  </a:cubicBezTo>
                  <a:cubicBezTo>
                    <a:pt x="28459" y="40056"/>
                    <a:pt x="26014" y="48094"/>
                    <a:pt x="25988" y="48174"/>
                  </a:cubicBezTo>
                  <a:lnTo>
                    <a:pt x="26282" y="48272"/>
                  </a:lnTo>
                  <a:cubicBezTo>
                    <a:pt x="26309" y="48183"/>
                    <a:pt x="28780" y="40083"/>
                    <a:pt x="26799" y="30127"/>
                  </a:cubicBezTo>
                  <a:cubicBezTo>
                    <a:pt x="25631" y="24284"/>
                    <a:pt x="23168" y="18949"/>
                    <a:pt x="19493" y="14283"/>
                  </a:cubicBezTo>
                  <a:cubicBezTo>
                    <a:pt x="14908" y="8449"/>
                    <a:pt x="8395" y="3649"/>
                    <a:pt x="13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0;p36">
              <a:extLst>
                <a:ext uri="{FF2B5EF4-FFF2-40B4-BE49-F238E27FC236}">
                  <a16:creationId xmlns:a16="http://schemas.microsoft.com/office/drawing/2014/main" id="{F926E447-3147-BCD1-3401-6DD8045A341E}"/>
                </a:ext>
              </a:extLst>
            </p:cNvPr>
            <p:cNvSpPr/>
            <p:nvPr/>
          </p:nvSpPr>
          <p:spPr>
            <a:xfrm>
              <a:off x="3457050" y="2166425"/>
              <a:ext cx="948550" cy="1381000"/>
            </a:xfrm>
            <a:custGeom>
              <a:avLst/>
              <a:gdLst/>
              <a:ahLst/>
              <a:cxnLst/>
              <a:rect l="l" t="t" r="r" b="b"/>
              <a:pathLst>
                <a:path w="37942" h="55240" extrusionOk="0">
                  <a:moveTo>
                    <a:pt x="304" y="1"/>
                  </a:moveTo>
                  <a:lnTo>
                    <a:pt x="0" y="81"/>
                  </a:lnTo>
                  <a:cubicBezTo>
                    <a:pt x="7904" y="30377"/>
                    <a:pt x="26558" y="47291"/>
                    <a:pt x="36969" y="54678"/>
                  </a:cubicBezTo>
                  <a:cubicBezTo>
                    <a:pt x="37308" y="54918"/>
                    <a:pt x="37594" y="55124"/>
                    <a:pt x="37638" y="55168"/>
                  </a:cubicBezTo>
                  <a:lnTo>
                    <a:pt x="37763" y="55088"/>
                  </a:lnTo>
                  <a:lnTo>
                    <a:pt x="37808" y="55240"/>
                  </a:lnTo>
                  <a:lnTo>
                    <a:pt x="37924" y="55106"/>
                  </a:lnTo>
                  <a:cubicBezTo>
                    <a:pt x="37942" y="54981"/>
                    <a:pt x="37942" y="54981"/>
                    <a:pt x="37157" y="54419"/>
                  </a:cubicBezTo>
                  <a:cubicBezTo>
                    <a:pt x="26773" y="47059"/>
                    <a:pt x="8190" y="30198"/>
                    <a:pt x="3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1;p36">
              <a:extLst>
                <a:ext uri="{FF2B5EF4-FFF2-40B4-BE49-F238E27FC236}">
                  <a16:creationId xmlns:a16="http://schemas.microsoft.com/office/drawing/2014/main" id="{0B905A5F-0529-EECD-9AA2-FA8E7A7B30AA}"/>
                </a:ext>
              </a:extLst>
            </p:cNvPr>
            <p:cNvSpPr/>
            <p:nvPr/>
          </p:nvSpPr>
          <p:spPr>
            <a:xfrm>
              <a:off x="3396600" y="2211925"/>
              <a:ext cx="940300" cy="1376100"/>
            </a:xfrm>
            <a:custGeom>
              <a:avLst/>
              <a:gdLst/>
              <a:ahLst/>
              <a:cxnLst/>
              <a:rect l="l" t="t" r="r" b="b"/>
              <a:pathLst>
                <a:path w="37612" h="55044" extrusionOk="0">
                  <a:moveTo>
                    <a:pt x="313" y="1"/>
                  </a:moveTo>
                  <a:lnTo>
                    <a:pt x="1" y="36"/>
                  </a:lnTo>
                  <a:cubicBezTo>
                    <a:pt x="2499" y="19984"/>
                    <a:pt x="12553" y="33874"/>
                    <a:pt x="20546" y="42019"/>
                  </a:cubicBezTo>
                  <a:cubicBezTo>
                    <a:pt x="29208" y="50841"/>
                    <a:pt x="37389" y="54999"/>
                    <a:pt x="37478" y="55043"/>
                  </a:cubicBezTo>
                  <a:lnTo>
                    <a:pt x="37612" y="54758"/>
                  </a:lnTo>
                  <a:cubicBezTo>
                    <a:pt x="37532" y="54713"/>
                    <a:pt x="29396" y="50583"/>
                    <a:pt x="20769" y="41796"/>
                  </a:cubicBezTo>
                  <a:cubicBezTo>
                    <a:pt x="12811" y="33686"/>
                    <a:pt x="2793" y="19859"/>
                    <a:pt x="31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2;p36">
              <a:extLst>
                <a:ext uri="{FF2B5EF4-FFF2-40B4-BE49-F238E27FC236}">
                  <a16:creationId xmlns:a16="http://schemas.microsoft.com/office/drawing/2014/main" id="{E74B17B0-65EB-4034-8F7D-87EC5FF5DCC3}"/>
                </a:ext>
              </a:extLst>
            </p:cNvPr>
            <p:cNvSpPr/>
            <p:nvPr/>
          </p:nvSpPr>
          <p:spPr>
            <a:xfrm>
              <a:off x="3316550" y="2270575"/>
              <a:ext cx="904400" cy="1370750"/>
            </a:xfrm>
            <a:custGeom>
              <a:avLst/>
              <a:gdLst/>
              <a:ahLst/>
              <a:cxnLst/>
              <a:rect l="l" t="t" r="r" b="b"/>
              <a:pathLst>
                <a:path w="36176" h="54830" extrusionOk="0">
                  <a:moveTo>
                    <a:pt x="643" y="1"/>
                  </a:moveTo>
                  <a:cubicBezTo>
                    <a:pt x="0" y="9359"/>
                    <a:pt x="1454" y="18066"/>
                    <a:pt x="4987" y="25881"/>
                  </a:cubicBezTo>
                  <a:cubicBezTo>
                    <a:pt x="7806" y="32125"/>
                    <a:pt x="11954" y="37826"/>
                    <a:pt x="17298" y="42804"/>
                  </a:cubicBezTo>
                  <a:cubicBezTo>
                    <a:pt x="26398" y="51279"/>
                    <a:pt x="35970" y="54794"/>
                    <a:pt x="36068" y="54829"/>
                  </a:cubicBezTo>
                  <a:lnTo>
                    <a:pt x="36175" y="54535"/>
                  </a:lnTo>
                  <a:cubicBezTo>
                    <a:pt x="36077" y="54499"/>
                    <a:pt x="26567" y="51011"/>
                    <a:pt x="17512" y="42572"/>
                  </a:cubicBezTo>
                  <a:cubicBezTo>
                    <a:pt x="12195" y="37621"/>
                    <a:pt x="8074" y="31965"/>
                    <a:pt x="5273" y="25747"/>
                  </a:cubicBezTo>
                  <a:cubicBezTo>
                    <a:pt x="1767" y="17986"/>
                    <a:pt x="312" y="9332"/>
                    <a:pt x="955" y="28"/>
                  </a:cubicBezTo>
                  <a:lnTo>
                    <a:pt x="643"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3;p36">
              <a:extLst>
                <a:ext uri="{FF2B5EF4-FFF2-40B4-BE49-F238E27FC236}">
                  <a16:creationId xmlns:a16="http://schemas.microsoft.com/office/drawing/2014/main" id="{69033701-FEA7-EE4D-DB27-066D849D6675}"/>
                </a:ext>
              </a:extLst>
            </p:cNvPr>
            <p:cNvSpPr/>
            <p:nvPr/>
          </p:nvSpPr>
          <p:spPr>
            <a:xfrm>
              <a:off x="3244950" y="2324100"/>
              <a:ext cx="861125" cy="1350675"/>
            </a:xfrm>
            <a:custGeom>
              <a:avLst/>
              <a:gdLst/>
              <a:ahLst/>
              <a:cxnLst/>
              <a:rect l="l" t="t" r="r" b="b"/>
              <a:pathLst>
                <a:path w="34445" h="54027" extrusionOk="0">
                  <a:moveTo>
                    <a:pt x="1562" y="1"/>
                  </a:moveTo>
                  <a:cubicBezTo>
                    <a:pt x="1" y="10251"/>
                    <a:pt x="759" y="19467"/>
                    <a:pt x="3801" y="27397"/>
                  </a:cubicBezTo>
                  <a:cubicBezTo>
                    <a:pt x="6245" y="33740"/>
                    <a:pt x="10144" y="39289"/>
                    <a:pt x="15407" y="43865"/>
                  </a:cubicBezTo>
                  <a:cubicBezTo>
                    <a:pt x="24355" y="51662"/>
                    <a:pt x="34275" y="54009"/>
                    <a:pt x="34382" y="54026"/>
                  </a:cubicBezTo>
                  <a:lnTo>
                    <a:pt x="34445" y="53723"/>
                  </a:lnTo>
                  <a:cubicBezTo>
                    <a:pt x="34347" y="53696"/>
                    <a:pt x="24507" y="51377"/>
                    <a:pt x="15612" y="43634"/>
                  </a:cubicBezTo>
                  <a:cubicBezTo>
                    <a:pt x="10394" y="39084"/>
                    <a:pt x="6522" y="33580"/>
                    <a:pt x="4095" y="27281"/>
                  </a:cubicBezTo>
                  <a:cubicBezTo>
                    <a:pt x="1071" y="19404"/>
                    <a:pt x="322" y="10242"/>
                    <a:pt x="1865" y="46"/>
                  </a:cubicBezTo>
                  <a:lnTo>
                    <a:pt x="156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4;p36">
              <a:extLst>
                <a:ext uri="{FF2B5EF4-FFF2-40B4-BE49-F238E27FC236}">
                  <a16:creationId xmlns:a16="http://schemas.microsoft.com/office/drawing/2014/main" id="{F54C38E0-D82C-AB68-9B35-3CBAE2DD3C6E}"/>
                </a:ext>
              </a:extLst>
            </p:cNvPr>
            <p:cNvSpPr/>
            <p:nvPr/>
          </p:nvSpPr>
          <p:spPr>
            <a:xfrm>
              <a:off x="3184500" y="2383225"/>
              <a:ext cx="742925" cy="1310275"/>
            </a:xfrm>
            <a:custGeom>
              <a:avLst/>
              <a:gdLst/>
              <a:ahLst/>
              <a:cxnLst/>
              <a:rect l="l" t="t" r="r" b="b"/>
              <a:pathLst>
                <a:path w="29717" h="52411" extrusionOk="0">
                  <a:moveTo>
                    <a:pt x="2187" y="0"/>
                  </a:moveTo>
                  <a:lnTo>
                    <a:pt x="2187" y="0"/>
                  </a:lnTo>
                  <a:cubicBezTo>
                    <a:pt x="1" y="9269"/>
                    <a:pt x="81" y="17797"/>
                    <a:pt x="2427" y="25336"/>
                  </a:cubicBezTo>
                  <a:cubicBezTo>
                    <a:pt x="4310" y="31375"/>
                    <a:pt x="7628" y="36799"/>
                    <a:pt x="12312" y="41456"/>
                  </a:cubicBezTo>
                  <a:cubicBezTo>
                    <a:pt x="20270" y="49387"/>
                    <a:pt x="29521" y="52384"/>
                    <a:pt x="29619" y="52411"/>
                  </a:cubicBezTo>
                  <a:lnTo>
                    <a:pt x="29717" y="52116"/>
                  </a:lnTo>
                  <a:cubicBezTo>
                    <a:pt x="29619" y="52090"/>
                    <a:pt x="20439" y="49110"/>
                    <a:pt x="12526" y="41233"/>
                  </a:cubicBezTo>
                  <a:cubicBezTo>
                    <a:pt x="7887" y="36612"/>
                    <a:pt x="4586" y="31232"/>
                    <a:pt x="2731" y="25246"/>
                  </a:cubicBezTo>
                  <a:cubicBezTo>
                    <a:pt x="402" y="17753"/>
                    <a:pt x="322" y="9287"/>
                    <a:pt x="2490" y="71"/>
                  </a:cubicBezTo>
                  <a:lnTo>
                    <a:pt x="2187"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p36">
              <a:extLst>
                <a:ext uri="{FF2B5EF4-FFF2-40B4-BE49-F238E27FC236}">
                  <a16:creationId xmlns:a16="http://schemas.microsoft.com/office/drawing/2014/main" id="{2A0E5146-DC16-1349-F2C3-8033A75D51EE}"/>
                </a:ext>
              </a:extLst>
            </p:cNvPr>
            <p:cNvSpPr/>
            <p:nvPr/>
          </p:nvSpPr>
          <p:spPr>
            <a:xfrm>
              <a:off x="3123850" y="2508550"/>
              <a:ext cx="625600" cy="1165325"/>
            </a:xfrm>
            <a:custGeom>
              <a:avLst/>
              <a:gdLst/>
              <a:ahLst/>
              <a:cxnLst/>
              <a:rect l="l" t="t" r="r" b="b"/>
              <a:pathLst>
                <a:path w="25024" h="46613" extrusionOk="0">
                  <a:moveTo>
                    <a:pt x="1811" y="1"/>
                  </a:moveTo>
                  <a:cubicBezTo>
                    <a:pt x="0" y="8592"/>
                    <a:pt x="90" y="16388"/>
                    <a:pt x="2070" y="23177"/>
                  </a:cubicBezTo>
                  <a:cubicBezTo>
                    <a:pt x="3667" y="28610"/>
                    <a:pt x="6459" y="33410"/>
                    <a:pt x="10393" y="37442"/>
                  </a:cubicBezTo>
                  <a:cubicBezTo>
                    <a:pt x="17093" y="44302"/>
                    <a:pt x="24863" y="46586"/>
                    <a:pt x="24944" y="46613"/>
                  </a:cubicBezTo>
                  <a:lnTo>
                    <a:pt x="25024" y="46309"/>
                  </a:lnTo>
                  <a:cubicBezTo>
                    <a:pt x="24953" y="46283"/>
                    <a:pt x="17263" y="44026"/>
                    <a:pt x="10625" y="37219"/>
                  </a:cubicBezTo>
                  <a:cubicBezTo>
                    <a:pt x="6727" y="33231"/>
                    <a:pt x="3952" y="28476"/>
                    <a:pt x="2373" y="23088"/>
                  </a:cubicBezTo>
                  <a:cubicBezTo>
                    <a:pt x="402" y="16353"/>
                    <a:pt x="322" y="8609"/>
                    <a:pt x="2115" y="63"/>
                  </a:cubicBezTo>
                  <a:lnTo>
                    <a:pt x="181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p36">
              <a:extLst>
                <a:ext uri="{FF2B5EF4-FFF2-40B4-BE49-F238E27FC236}">
                  <a16:creationId xmlns:a16="http://schemas.microsoft.com/office/drawing/2014/main" id="{0A2ED0CB-8E4F-ABBE-237C-A7058AA1DA34}"/>
                </a:ext>
              </a:extLst>
            </p:cNvPr>
            <p:cNvSpPr/>
            <p:nvPr/>
          </p:nvSpPr>
          <p:spPr>
            <a:xfrm>
              <a:off x="3200700" y="2611675"/>
              <a:ext cx="23250" cy="26050"/>
            </a:xfrm>
            <a:custGeom>
              <a:avLst/>
              <a:gdLst/>
              <a:ahLst/>
              <a:cxnLst/>
              <a:rect l="l" t="t" r="r" b="b"/>
              <a:pathLst>
                <a:path w="930" h="1042" extrusionOk="0">
                  <a:moveTo>
                    <a:pt x="514" y="0"/>
                  </a:moveTo>
                  <a:cubicBezTo>
                    <a:pt x="465" y="0"/>
                    <a:pt x="411" y="13"/>
                    <a:pt x="352" y="42"/>
                  </a:cubicBezTo>
                  <a:cubicBezTo>
                    <a:pt x="1" y="214"/>
                    <a:pt x="251" y="1042"/>
                    <a:pt x="528" y="1042"/>
                  </a:cubicBezTo>
                  <a:cubicBezTo>
                    <a:pt x="568" y="1042"/>
                    <a:pt x="608" y="1025"/>
                    <a:pt x="646" y="987"/>
                  </a:cubicBezTo>
                  <a:cubicBezTo>
                    <a:pt x="930" y="712"/>
                    <a:pt x="873" y="0"/>
                    <a:pt x="514"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6">
              <a:extLst>
                <a:ext uri="{FF2B5EF4-FFF2-40B4-BE49-F238E27FC236}">
                  <a16:creationId xmlns:a16="http://schemas.microsoft.com/office/drawing/2014/main" id="{42D7C815-31D8-0BCA-3326-FA87ECEDAF29}"/>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6">
              <a:extLst>
                <a:ext uri="{FF2B5EF4-FFF2-40B4-BE49-F238E27FC236}">
                  <a16:creationId xmlns:a16="http://schemas.microsoft.com/office/drawing/2014/main" id="{761A6987-6013-2869-2820-A29DE97EBE28}"/>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2"/>
                    <a:pt x="7189" y="25344"/>
                    <a:pt x="7177" y="25344"/>
                  </a:cubicBezTo>
                  <a:cubicBezTo>
                    <a:pt x="6677" y="25344"/>
                    <a:pt x="9338"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88"/>
                    <a:pt x="30341" y="7426"/>
                    <a:pt x="30113" y="7426"/>
                  </a:cubicBezTo>
                  <a:cubicBezTo>
                    <a:pt x="30088" y="7426"/>
                    <a:pt x="30063" y="7432"/>
                    <a:pt x="30038" y="7443"/>
                  </a:cubicBezTo>
                  <a:cubicBezTo>
                    <a:pt x="30016" y="7454"/>
                    <a:pt x="29996" y="7459"/>
                    <a:pt x="29978" y="7459"/>
                  </a:cubicBezTo>
                  <a:cubicBezTo>
                    <a:pt x="29791" y="7459"/>
                    <a:pt x="29814" y="6895"/>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9" y="4327"/>
                    <a:pt x="35439" y="4296"/>
                    <a:pt x="35589" y="4296"/>
                  </a:cubicBezTo>
                  <a:cubicBezTo>
                    <a:pt x="35876" y="4296"/>
                    <a:pt x="36059" y="4408"/>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9" y="744"/>
                    <a:pt x="49382" y="748"/>
                    <a:pt x="49269" y="748"/>
                  </a:cubicBezTo>
                  <a:cubicBezTo>
                    <a:pt x="48344" y="748"/>
                    <a:pt x="46357" y="465"/>
                    <a:pt x="45358" y="465"/>
                  </a:cubicBezTo>
                  <a:cubicBezTo>
                    <a:pt x="45103" y="465"/>
                    <a:pt x="44912" y="483"/>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6">
              <a:extLst>
                <a:ext uri="{FF2B5EF4-FFF2-40B4-BE49-F238E27FC236}">
                  <a16:creationId xmlns:a16="http://schemas.microsoft.com/office/drawing/2014/main" id="{6562E138-E5BE-35BB-DAFE-86B0413CF05A}"/>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0;p36">
              <a:extLst>
                <a:ext uri="{FF2B5EF4-FFF2-40B4-BE49-F238E27FC236}">
                  <a16:creationId xmlns:a16="http://schemas.microsoft.com/office/drawing/2014/main" id="{28DA4E03-CC05-1DF0-48D9-7475AA72EAB2}"/>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1;p36">
              <a:extLst>
                <a:ext uri="{FF2B5EF4-FFF2-40B4-BE49-F238E27FC236}">
                  <a16:creationId xmlns:a16="http://schemas.microsoft.com/office/drawing/2014/main" id="{E0BA0C95-E7B3-A131-A597-5F3C2636566D}"/>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2;p36">
              <a:extLst>
                <a:ext uri="{FF2B5EF4-FFF2-40B4-BE49-F238E27FC236}">
                  <a16:creationId xmlns:a16="http://schemas.microsoft.com/office/drawing/2014/main" id="{EA752BF4-6D16-AD3B-A610-B8B5637BFA39}"/>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292"/>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3;p36">
              <a:extLst>
                <a:ext uri="{FF2B5EF4-FFF2-40B4-BE49-F238E27FC236}">
                  <a16:creationId xmlns:a16="http://schemas.microsoft.com/office/drawing/2014/main" id="{D8E8A425-9D8D-5C9E-1A0B-47DE1D853EFE}"/>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4;p36">
              <a:extLst>
                <a:ext uri="{FF2B5EF4-FFF2-40B4-BE49-F238E27FC236}">
                  <a16:creationId xmlns:a16="http://schemas.microsoft.com/office/drawing/2014/main" id="{08B5077E-E28B-D8C9-0D92-AE19C9FAC451}"/>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p36">
              <a:extLst>
                <a:ext uri="{FF2B5EF4-FFF2-40B4-BE49-F238E27FC236}">
                  <a16:creationId xmlns:a16="http://schemas.microsoft.com/office/drawing/2014/main" id="{3472A6E4-F74A-2286-0353-2CACD2C18531}"/>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6;p36">
              <a:extLst>
                <a:ext uri="{FF2B5EF4-FFF2-40B4-BE49-F238E27FC236}">
                  <a16:creationId xmlns:a16="http://schemas.microsoft.com/office/drawing/2014/main" id="{BB3F1370-CE24-3636-365E-97C984E0E649}"/>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7;p36">
              <a:extLst>
                <a:ext uri="{FF2B5EF4-FFF2-40B4-BE49-F238E27FC236}">
                  <a16:creationId xmlns:a16="http://schemas.microsoft.com/office/drawing/2014/main" id="{098447AD-4BAD-159F-FC28-88DD74521B0F}"/>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8;p36">
              <a:extLst>
                <a:ext uri="{FF2B5EF4-FFF2-40B4-BE49-F238E27FC236}">
                  <a16:creationId xmlns:a16="http://schemas.microsoft.com/office/drawing/2014/main" id="{88C575FC-1FC2-B180-AE29-3B341B8EA8C8}"/>
                </a:ext>
              </a:extLst>
            </p:cNvPr>
            <p:cNvSpPr/>
            <p:nvPr/>
          </p:nvSpPr>
          <p:spPr>
            <a:xfrm>
              <a:off x="4147750" y="2553825"/>
              <a:ext cx="14075" cy="5050"/>
            </a:xfrm>
            <a:custGeom>
              <a:avLst/>
              <a:gdLst/>
              <a:ahLst/>
              <a:cxnLst/>
              <a:rect l="l" t="t" r="r" b="b"/>
              <a:pathLst>
                <a:path w="563" h="202" extrusionOk="0">
                  <a:moveTo>
                    <a:pt x="1" y="1"/>
                  </a:moveTo>
                  <a:lnTo>
                    <a:pt x="1" y="1"/>
                  </a:lnTo>
                  <a:cubicBezTo>
                    <a:pt x="88" y="175"/>
                    <a:pt x="329" y="202"/>
                    <a:pt x="465" y="202"/>
                  </a:cubicBezTo>
                  <a:cubicBezTo>
                    <a:pt x="524" y="202"/>
                    <a:pt x="563" y="197"/>
                    <a:pt x="563" y="197"/>
                  </a:cubicBezTo>
                  <a:cubicBezTo>
                    <a:pt x="563" y="197"/>
                    <a:pt x="376" y="134"/>
                    <a:pt x="188" y="63"/>
                  </a:cubicBez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9;p36">
              <a:extLst>
                <a:ext uri="{FF2B5EF4-FFF2-40B4-BE49-F238E27FC236}">
                  <a16:creationId xmlns:a16="http://schemas.microsoft.com/office/drawing/2014/main" id="{B6A0C374-20F1-EF30-D493-F62FC00CAEDD}"/>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0;p36">
              <a:extLst>
                <a:ext uri="{FF2B5EF4-FFF2-40B4-BE49-F238E27FC236}">
                  <a16:creationId xmlns:a16="http://schemas.microsoft.com/office/drawing/2014/main" id="{7C91533C-6013-6DFF-C77F-E80BC38F419D}"/>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1;p36">
              <a:extLst>
                <a:ext uri="{FF2B5EF4-FFF2-40B4-BE49-F238E27FC236}">
                  <a16:creationId xmlns:a16="http://schemas.microsoft.com/office/drawing/2014/main" id="{8A271FEA-AFDC-7197-A2A9-E1D91A2175C9}"/>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2;p36">
              <a:extLst>
                <a:ext uri="{FF2B5EF4-FFF2-40B4-BE49-F238E27FC236}">
                  <a16:creationId xmlns:a16="http://schemas.microsoft.com/office/drawing/2014/main" id="{09668B35-0332-8922-2FCB-63DFB6D2C91E}"/>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3;p36">
              <a:extLst>
                <a:ext uri="{FF2B5EF4-FFF2-40B4-BE49-F238E27FC236}">
                  <a16:creationId xmlns:a16="http://schemas.microsoft.com/office/drawing/2014/main" id="{5089B10F-E3FF-4B97-2AB7-00E0DDF31CA1}"/>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4;p36">
              <a:extLst>
                <a:ext uri="{FF2B5EF4-FFF2-40B4-BE49-F238E27FC236}">
                  <a16:creationId xmlns:a16="http://schemas.microsoft.com/office/drawing/2014/main" id="{097388B3-970C-CBB6-5BBB-3B7255B96FFE}"/>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5;p36">
              <a:extLst>
                <a:ext uri="{FF2B5EF4-FFF2-40B4-BE49-F238E27FC236}">
                  <a16:creationId xmlns:a16="http://schemas.microsoft.com/office/drawing/2014/main" id="{14D9ED42-54FF-A2BF-A136-9D191A6428AA}"/>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p36">
              <a:extLst>
                <a:ext uri="{FF2B5EF4-FFF2-40B4-BE49-F238E27FC236}">
                  <a16:creationId xmlns:a16="http://schemas.microsoft.com/office/drawing/2014/main" id="{AD0FDDA6-B8AA-5D81-9B86-BF4B3FA5DB46}"/>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7;p36">
              <a:extLst>
                <a:ext uri="{FF2B5EF4-FFF2-40B4-BE49-F238E27FC236}">
                  <a16:creationId xmlns:a16="http://schemas.microsoft.com/office/drawing/2014/main" id="{8D3539BB-3991-DA8A-3393-86F9C94EF289}"/>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8;p36">
              <a:extLst>
                <a:ext uri="{FF2B5EF4-FFF2-40B4-BE49-F238E27FC236}">
                  <a16:creationId xmlns:a16="http://schemas.microsoft.com/office/drawing/2014/main" id="{CF0A8FA9-8003-0F68-C9BD-A9BD17BFF993}"/>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9;p36">
              <a:extLst>
                <a:ext uri="{FF2B5EF4-FFF2-40B4-BE49-F238E27FC236}">
                  <a16:creationId xmlns:a16="http://schemas.microsoft.com/office/drawing/2014/main" id="{DA6AF41F-0870-D880-5F8C-F78620F81C8A}"/>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0;p36">
              <a:extLst>
                <a:ext uri="{FF2B5EF4-FFF2-40B4-BE49-F238E27FC236}">
                  <a16:creationId xmlns:a16="http://schemas.microsoft.com/office/drawing/2014/main" id="{370C671B-4D31-9805-AEC9-B74211FCC78D}"/>
                </a:ext>
              </a:extLst>
            </p:cNvPr>
            <p:cNvSpPr/>
            <p:nvPr/>
          </p:nvSpPr>
          <p:spPr>
            <a:xfrm>
              <a:off x="3199450" y="2606675"/>
              <a:ext cx="25450" cy="37275"/>
            </a:xfrm>
            <a:custGeom>
              <a:avLst/>
              <a:gdLst/>
              <a:ahLst/>
              <a:cxnLst/>
              <a:rect l="l" t="t" r="r" b="b"/>
              <a:pathLst>
                <a:path w="1018" h="1491" extrusionOk="0">
                  <a:moveTo>
                    <a:pt x="402" y="242"/>
                  </a:moveTo>
                  <a:cubicBezTo>
                    <a:pt x="1" y="438"/>
                    <a:pt x="384" y="1491"/>
                    <a:pt x="696" y="1187"/>
                  </a:cubicBezTo>
                  <a:cubicBezTo>
                    <a:pt x="1018" y="875"/>
                    <a:pt x="902" y="1"/>
                    <a:pt x="402" y="242"/>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1;p36">
              <a:extLst>
                <a:ext uri="{FF2B5EF4-FFF2-40B4-BE49-F238E27FC236}">
                  <a16:creationId xmlns:a16="http://schemas.microsoft.com/office/drawing/2014/main" id="{C7408129-1384-271E-32C0-DCD63BC95DF7}"/>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2;p36">
              <a:extLst>
                <a:ext uri="{FF2B5EF4-FFF2-40B4-BE49-F238E27FC236}">
                  <a16:creationId xmlns:a16="http://schemas.microsoft.com/office/drawing/2014/main" id="{547B7610-690E-C726-8999-35360B7C0DCA}"/>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3"/>
                    <a:pt x="7188" y="25345"/>
                    <a:pt x="7176" y="25345"/>
                  </a:cubicBezTo>
                  <a:cubicBezTo>
                    <a:pt x="6683" y="25345"/>
                    <a:pt x="9337"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92"/>
                    <a:pt x="30344" y="7433"/>
                    <a:pt x="30118" y="7433"/>
                  </a:cubicBezTo>
                  <a:cubicBezTo>
                    <a:pt x="30091" y="7433"/>
                    <a:pt x="30065" y="7439"/>
                    <a:pt x="30038" y="7452"/>
                  </a:cubicBezTo>
                  <a:cubicBezTo>
                    <a:pt x="30017" y="7461"/>
                    <a:pt x="29998" y="7466"/>
                    <a:pt x="29981" y="7466"/>
                  </a:cubicBezTo>
                  <a:cubicBezTo>
                    <a:pt x="29791" y="7466"/>
                    <a:pt x="29813" y="6898"/>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6" y="4328"/>
                    <a:pt x="35433" y="4298"/>
                    <a:pt x="35582" y="4298"/>
                  </a:cubicBezTo>
                  <a:cubicBezTo>
                    <a:pt x="35873" y="4298"/>
                    <a:pt x="36061" y="4414"/>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8" y="744"/>
                    <a:pt x="49379" y="748"/>
                    <a:pt x="49264" y="748"/>
                  </a:cubicBezTo>
                  <a:cubicBezTo>
                    <a:pt x="48333" y="748"/>
                    <a:pt x="46338" y="468"/>
                    <a:pt x="45345" y="468"/>
                  </a:cubicBezTo>
                  <a:cubicBezTo>
                    <a:pt x="45097" y="468"/>
                    <a:pt x="44911" y="485"/>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3;p36">
              <a:extLst>
                <a:ext uri="{FF2B5EF4-FFF2-40B4-BE49-F238E27FC236}">
                  <a16:creationId xmlns:a16="http://schemas.microsoft.com/office/drawing/2014/main" id="{B51294CC-5C88-45A7-B299-23A985645D77}"/>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4;p36">
              <a:extLst>
                <a:ext uri="{FF2B5EF4-FFF2-40B4-BE49-F238E27FC236}">
                  <a16:creationId xmlns:a16="http://schemas.microsoft.com/office/drawing/2014/main" id="{9DB8CCE6-78F1-9522-E822-E91A513A3187}"/>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5;p36">
              <a:extLst>
                <a:ext uri="{FF2B5EF4-FFF2-40B4-BE49-F238E27FC236}">
                  <a16:creationId xmlns:a16="http://schemas.microsoft.com/office/drawing/2014/main" id="{5E2432AA-D3C0-C4F1-EE00-7338142239E3}"/>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6;p36">
              <a:extLst>
                <a:ext uri="{FF2B5EF4-FFF2-40B4-BE49-F238E27FC236}">
                  <a16:creationId xmlns:a16="http://schemas.microsoft.com/office/drawing/2014/main" id="{6C55EEB4-1DBF-A2F1-6EBB-224EA968ECF7}"/>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300"/>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7;p36">
              <a:extLst>
                <a:ext uri="{FF2B5EF4-FFF2-40B4-BE49-F238E27FC236}">
                  <a16:creationId xmlns:a16="http://schemas.microsoft.com/office/drawing/2014/main" id="{22BBEA97-9DB9-E26D-1769-4CA816737033}"/>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8;p36">
              <a:extLst>
                <a:ext uri="{FF2B5EF4-FFF2-40B4-BE49-F238E27FC236}">
                  <a16:creationId xmlns:a16="http://schemas.microsoft.com/office/drawing/2014/main" id="{BC43B1EF-7A83-670F-B767-A6627316E9DE}"/>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9;p36">
              <a:extLst>
                <a:ext uri="{FF2B5EF4-FFF2-40B4-BE49-F238E27FC236}">
                  <a16:creationId xmlns:a16="http://schemas.microsoft.com/office/drawing/2014/main" id="{A894D324-9461-F9AC-A4DC-42114B54038D}"/>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0;p36">
              <a:extLst>
                <a:ext uri="{FF2B5EF4-FFF2-40B4-BE49-F238E27FC236}">
                  <a16:creationId xmlns:a16="http://schemas.microsoft.com/office/drawing/2014/main" id="{48ABA36B-E5DC-52A3-058A-FC8EBF9AEF52}"/>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1;p36">
              <a:extLst>
                <a:ext uri="{FF2B5EF4-FFF2-40B4-BE49-F238E27FC236}">
                  <a16:creationId xmlns:a16="http://schemas.microsoft.com/office/drawing/2014/main" id="{CACADFFB-F64E-D8CE-740F-094E29955A43}"/>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2;p36">
              <a:extLst>
                <a:ext uri="{FF2B5EF4-FFF2-40B4-BE49-F238E27FC236}">
                  <a16:creationId xmlns:a16="http://schemas.microsoft.com/office/drawing/2014/main" id="{B4E8E2BB-B0ED-746E-A23D-B0C4FC02E386}"/>
                </a:ext>
              </a:extLst>
            </p:cNvPr>
            <p:cNvSpPr/>
            <p:nvPr/>
          </p:nvSpPr>
          <p:spPr>
            <a:xfrm>
              <a:off x="4147750" y="2553825"/>
              <a:ext cx="14075" cy="5050"/>
            </a:xfrm>
            <a:custGeom>
              <a:avLst/>
              <a:gdLst/>
              <a:ahLst/>
              <a:cxnLst/>
              <a:rect l="l" t="t" r="r" b="b"/>
              <a:pathLst>
                <a:path w="563" h="202" extrusionOk="0">
                  <a:moveTo>
                    <a:pt x="1" y="1"/>
                  </a:moveTo>
                  <a:lnTo>
                    <a:pt x="1" y="1"/>
                  </a:lnTo>
                  <a:cubicBezTo>
                    <a:pt x="82" y="175"/>
                    <a:pt x="325" y="202"/>
                    <a:pt x="463" y="202"/>
                  </a:cubicBezTo>
                  <a:cubicBezTo>
                    <a:pt x="523" y="202"/>
                    <a:pt x="563" y="197"/>
                    <a:pt x="563" y="197"/>
                  </a:cubicBezTo>
                  <a:lnTo>
                    <a:pt x="188" y="63"/>
                  </a:ln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3;p36">
              <a:extLst>
                <a:ext uri="{FF2B5EF4-FFF2-40B4-BE49-F238E27FC236}">
                  <a16:creationId xmlns:a16="http://schemas.microsoft.com/office/drawing/2014/main" id="{F031A163-E28B-1953-4D1E-4D985A0B03DC}"/>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4;p36">
              <a:extLst>
                <a:ext uri="{FF2B5EF4-FFF2-40B4-BE49-F238E27FC236}">
                  <a16:creationId xmlns:a16="http://schemas.microsoft.com/office/drawing/2014/main" id="{014C2A2D-518E-268B-5670-FBD5C5B1F2E8}"/>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5;p36">
              <a:extLst>
                <a:ext uri="{FF2B5EF4-FFF2-40B4-BE49-F238E27FC236}">
                  <a16:creationId xmlns:a16="http://schemas.microsoft.com/office/drawing/2014/main" id="{465256FF-88EC-4529-13BD-B882D575A64A}"/>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p36">
              <a:extLst>
                <a:ext uri="{FF2B5EF4-FFF2-40B4-BE49-F238E27FC236}">
                  <a16:creationId xmlns:a16="http://schemas.microsoft.com/office/drawing/2014/main" id="{209AD9CE-480F-92E3-DED7-0E216A1793A3}"/>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7;p36">
              <a:extLst>
                <a:ext uri="{FF2B5EF4-FFF2-40B4-BE49-F238E27FC236}">
                  <a16:creationId xmlns:a16="http://schemas.microsoft.com/office/drawing/2014/main" id="{C34A0EC2-D4E7-7AD6-4050-27D87CE4CF72}"/>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8;p36">
              <a:extLst>
                <a:ext uri="{FF2B5EF4-FFF2-40B4-BE49-F238E27FC236}">
                  <a16:creationId xmlns:a16="http://schemas.microsoft.com/office/drawing/2014/main" id="{2C40F864-3519-DE1A-6010-7983204D7992}"/>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9;p36">
              <a:extLst>
                <a:ext uri="{FF2B5EF4-FFF2-40B4-BE49-F238E27FC236}">
                  <a16:creationId xmlns:a16="http://schemas.microsoft.com/office/drawing/2014/main" id="{A74EE51A-6AFD-9B6F-7517-5831752D8276}"/>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0;p36">
              <a:extLst>
                <a:ext uri="{FF2B5EF4-FFF2-40B4-BE49-F238E27FC236}">
                  <a16:creationId xmlns:a16="http://schemas.microsoft.com/office/drawing/2014/main" id="{9B5358D9-CC6D-5F6B-8FE9-5741EF423B68}"/>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81;p36">
              <a:extLst>
                <a:ext uri="{FF2B5EF4-FFF2-40B4-BE49-F238E27FC236}">
                  <a16:creationId xmlns:a16="http://schemas.microsoft.com/office/drawing/2014/main" id="{22883D0C-9E38-7DF3-9075-33D68CAB56EF}"/>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82;p36">
              <a:extLst>
                <a:ext uri="{FF2B5EF4-FFF2-40B4-BE49-F238E27FC236}">
                  <a16:creationId xmlns:a16="http://schemas.microsoft.com/office/drawing/2014/main" id="{41AA31A5-3A42-8319-DABE-AB6BD66206B6}"/>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83;p36">
              <a:extLst>
                <a:ext uri="{FF2B5EF4-FFF2-40B4-BE49-F238E27FC236}">
                  <a16:creationId xmlns:a16="http://schemas.microsoft.com/office/drawing/2014/main" id="{0EB3E8CC-1E1C-D34E-10A2-95303C8AB0EC}"/>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13387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561" y="1840833"/>
            <a:ext cx="6340197" cy="988457"/>
          </a:xfrm>
        </p:spPr>
        <p:txBody>
          <a:bodyPr/>
          <a:lstStyle/>
          <a:p>
            <a:r>
              <a:rPr lang="EN-US" sz="4400" dirty="0">
                <a:solidFill>
                  <a:srgbClr val="002060"/>
                </a:solidFill>
              </a:rPr>
              <a:t>CONTENEURISATION</a:t>
            </a:r>
          </a:p>
        </p:txBody>
      </p:sp>
      <p:grpSp>
        <p:nvGrpSpPr>
          <p:cNvPr id="3" name="Google Shape;912;p36">
            <a:extLst>
              <a:ext uri="{FF2B5EF4-FFF2-40B4-BE49-F238E27FC236}">
                <a16:creationId xmlns:a16="http://schemas.microsoft.com/office/drawing/2014/main" id="{40A71240-C3F9-83FF-7736-1E373D8BFEFB}"/>
              </a:ext>
            </a:extLst>
          </p:cNvPr>
          <p:cNvGrpSpPr/>
          <p:nvPr/>
        </p:nvGrpSpPr>
        <p:grpSpPr>
          <a:xfrm rot="8584184" flipH="1">
            <a:off x="-109625" y="552913"/>
            <a:ext cx="4192709" cy="3709674"/>
            <a:chOff x="2878075" y="1928300"/>
            <a:chExt cx="2057875" cy="1797550"/>
          </a:xfrm>
        </p:grpSpPr>
        <p:sp>
          <p:nvSpPr>
            <p:cNvPr id="4" name="Google Shape;913;p36">
              <a:extLst>
                <a:ext uri="{FF2B5EF4-FFF2-40B4-BE49-F238E27FC236}">
                  <a16:creationId xmlns:a16="http://schemas.microsoft.com/office/drawing/2014/main" id="{F41D4069-5E03-63F6-B193-5D758E12FA66}"/>
                </a:ext>
              </a:extLst>
            </p:cNvPr>
            <p:cNvSpPr/>
            <p:nvPr/>
          </p:nvSpPr>
          <p:spPr>
            <a:xfrm>
              <a:off x="3050025" y="2032675"/>
              <a:ext cx="1727575" cy="1674875"/>
            </a:xfrm>
            <a:custGeom>
              <a:avLst/>
              <a:gdLst/>
              <a:ahLst/>
              <a:cxnLst/>
              <a:rect l="l" t="t" r="r" b="b"/>
              <a:pathLst>
                <a:path w="69103" h="66995" extrusionOk="0">
                  <a:moveTo>
                    <a:pt x="34579" y="319"/>
                  </a:moveTo>
                  <a:cubicBezTo>
                    <a:pt x="39449" y="319"/>
                    <a:pt x="44294" y="1408"/>
                    <a:pt x="48825" y="3558"/>
                  </a:cubicBezTo>
                  <a:cubicBezTo>
                    <a:pt x="56828" y="7376"/>
                    <a:pt x="62858" y="14067"/>
                    <a:pt x="65820" y="22426"/>
                  </a:cubicBezTo>
                  <a:cubicBezTo>
                    <a:pt x="68782" y="30776"/>
                    <a:pt x="68318" y="39777"/>
                    <a:pt x="64500" y="47779"/>
                  </a:cubicBezTo>
                  <a:cubicBezTo>
                    <a:pt x="58826" y="59698"/>
                    <a:pt x="46907" y="66683"/>
                    <a:pt x="34507" y="66683"/>
                  </a:cubicBezTo>
                  <a:cubicBezTo>
                    <a:pt x="29725" y="66683"/>
                    <a:pt x="24872" y="65648"/>
                    <a:pt x="20287" y="63453"/>
                  </a:cubicBezTo>
                  <a:cubicBezTo>
                    <a:pt x="12285" y="59644"/>
                    <a:pt x="6245" y="52944"/>
                    <a:pt x="3292" y="44594"/>
                  </a:cubicBezTo>
                  <a:cubicBezTo>
                    <a:pt x="331" y="36244"/>
                    <a:pt x="795" y="27234"/>
                    <a:pt x="4604" y="19241"/>
                  </a:cubicBezTo>
                  <a:cubicBezTo>
                    <a:pt x="8422" y="11239"/>
                    <a:pt x="15113" y="5199"/>
                    <a:pt x="23472" y="2237"/>
                  </a:cubicBezTo>
                  <a:cubicBezTo>
                    <a:pt x="27094" y="953"/>
                    <a:pt x="30841" y="319"/>
                    <a:pt x="34579" y="319"/>
                  </a:cubicBezTo>
                  <a:close/>
                  <a:moveTo>
                    <a:pt x="34580" y="1"/>
                  </a:moveTo>
                  <a:cubicBezTo>
                    <a:pt x="30809" y="1"/>
                    <a:pt x="27025" y="646"/>
                    <a:pt x="23365" y="1943"/>
                  </a:cubicBezTo>
                  <a:cubicBezTo>
                    <a:pt x="14934" y="4932"/>
                    <a:pt x="8172" y="11025"/>
                    <a:pt x="4327" y="19107"/>
                  </a:cubicBezTo>
                  <a:cubicBezTo>
                    <a:pt x="473" y="27180"/>
                    <a:pt x="1" y="36271"/>
                    <a:pt x="2989" y="44701"/>
                  </a:cubicBezTo>
                  <a:cubicBezTo>
                    <a:pt x="5978" y="53132"/>
                    <a:pt x="12071" y="59894"/>
                    <a:pt x="20153" y="63739"/>
                  </a:cubicBezTo>
                  <a:cubicBezTo>
                    <a:pt x="24783" y="65951"/>
                    <a:pt x="29681" y="66995"/>
                    <a:pt x="34498" y="66995"/>
                  </a:cubicBezTo>
                  <a:cubicBezTo>
                    <a:pt x="47023" y="66995"/>
                    <a:pt x="59049" y="59947"/>
                    <a:pt x="64785" y="47913"/>
                  </a:cubicBezTo>
                  <a:cubicBezTo>
                    <a:pt x="68630" y="39839"/>
                    <a:pt x="69103" y="30749"/>
                    <a:pt x="66114" y="22319"/>
                  </a:cubicBezTo>
                  <a:cubicBezTo>
                    <a:pt x="63126" y="13888"/>
                    <a:pt x="57033" y="7126"/>
                    <a:pt x="48959" y="3272"/>
                  </a:cubicBezTo>
                  <a:cubicBezTo>
                    <a:pt x="44391" y="1096"/>
                    <a:pt x="39496" y="1"/>
                    <a:pt x="3458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4;p36">
              <a:extLst>
                <a:ext uri="{FF2B5EF4-FFF2-40B4-BE49-F238E27FC236}">
                  <a16:creationId xmlns:a16="http://schemas.microsoft.com/office/drawing/2014/main" id="{D237AFE6-950B-0E0C-26D3-A55EF2342785}"/>
                </a:ext>
              </a:extLst>
            </p:cNvPr>
            <p:cNvSpPr/>
            <p:nvPr/>
          </p:nvSpPr>
          <p:spPr>
            <a:xfrm>
              <a:off x="3287100" y="2394800"/>
              <a:ext cx="1316100" cy="1030625"/>
            </a:xfrm>
            <a:custGeom>
              <a:avLst/>
              <a:gdLst/>
              <a:ahLst/>
              <a:cxnLst/>
              <a:rect l="l" t="t" r="r" b="b"/>
              <a:pathLst>
                <a:path w="52644" h="41225" extrusionOk="0">
                  <a:moveTo>
                    <a:pt x="52394" y="1"/>
                  </a:moveTo>
                  <a:cubicBezTo>
                    <a:pt x="45311" y="9047"/>
                    <a:pt x="456" y="40654"/>
                    <a:pt x="1" y="40975"/>
                  </a:cubicBezTo>
                  <a:lnTo>
                    <a:pt x="179" y="41225"/>
                  </a:lnTo>
                  <a:cubicBezTo>
                    <a:pt x="634" y="40913"/>
                    <a:pt x="45525" y="9279"/>
                    <a:pt x="52644" y="197"/>
                  </a:cubicBezTo>
                  <a:lnTo>
                    <a:pt x="52394"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5;p36">
              <a:extLst>
                <a:ext uri="{FF2B5EF4-FFF2-40B4-BE49-F238E27FC236}">
                  <a16:creationId xmlns:a16="http://schemas.microsoft.com/office/drawing/2014/main" id="{CE8263F8-5CA8-4BC8-BABA-B5FA3529BE5A}"/>
                </a:ext>
              </a:extLst>
            </p:cNvPr>
            <p:cNvSpPr/>
            <p:nvPr/>
          </p:nvSpPr>
          <p:spPr>
            <a:xfrm>
              <a:off x="3317875" y="2483575"/>
              <a:ext cx="1338400" cy="977100"/>
            </a:xfrm>
            <a:custGeom>
              <a:avLst/>
              <a:gdLst/>
              <a:ahLst/>
              <a:cxnLst/>
              <a:rect l="l" t="t" r="r" b="b"/>
              <a:pathLst>
                <a:path w="53536" h="39084" extrusionOk="0">
                  <a:moveTo>
                    <a:pt x="53259" y="0"/>
                  </a:moveTo>
                  <a:cubicBezTo>
                    <a:pt x="46854" y="12240"/>
                    <a:pt x="33071" y="22116"/>
                    <a:pt x="22642" y="28235"/>
                  </a:cubicBezTo>
                  <a:cubicBezTo>
                    <a:pt x="10768" y="35212"/>
                    <a:pt x="973" y="38771"/>
                    <a:pt x="215" y="38771"/>
                  </a:cubicBezTo>
                  <a:lnTo>
                    <a:pt x="188" y="38771"/>
                  </a:lnTo>
                  <a:cubicBezTo>
                    <a:pt x="197" y="38771"/>
                    <a:pt x="242" y="38789"/>
                    <a:pt x="268" y="38825"/>
                  </a:cubicBezTo>
                  <a:lnTo>
                    <a:pt x="1" y="38994"/>
                  </a:lnTo>
                  <a:cubicBezTo>
                    <a:pt x="54" y="39074"/>
                    <a:pt x="143" y="39083"/>
                    <a:pt x="197" y="39083"/>
                  </a:cubicBezTo>
                  <a:lnTo>
                    <a:pt x="224" y="39083"/>
                  </a:lnTo>
                  <a:cubicBezTo>
                    <a:pt x="1428" y="39039"/>
                    <a:pt x="11750" y="35033"/>
                    <a:pt x="23106" y="28334"/>
                  </a:cubicBezTo>
                  <a:cubicBezTo>
                    <a:pt x="33455" y="22223"/>
                    <a:pt x="47140" y="12365"/>
                    <a:pt x="53536" y="143"/>
                  </a:cubicBezTo>
                  <a:lnTo>
                    <a:pt x="53259"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6;p36">
              <a:extLst>
                <a:ext uri="{FF2B5EF4-FFF2-40B4-BE49-F238E27FC236}">
                  <a16:creationId xmlns:a16="http://schemas.microsoft.com/office/drawing/2014/main" id="{CAB84724-EA6E-4BC1-9820-EE8F0F03EE4C}"/>
                </a:ext>
              </a:extLst>
            </p:cNvPr>
            <p:cNvSpPr/>
            <p:nvPr/>
          </p:nvSpPr>
          <p:spPr>
            <a:xfrm>
              <a:off x="3364275" y="2590850"/>
              <a:ext cx="1338850" cy="910200"/>
            </a:xfrm>
            <a:custGeom>
              <a:avLst/>
              <a:gdLst/>
              <a:ahLst/>
              <a:cxnLst/>
              <a:rect l="l" t="t" r="r" b="b"/>
              <a:pathLst>
                <a:path w="53554" h="36408" extrusionOk="0">
                  <a:moveTo>
                    <a:pt x="53250" y="0"/>
                  </a:moveTo>
                  <a:cubicBezTo>
                    <a:pt x="50743" y="7753"/>
                    <a:pt x="46381" y="14470"/>
                    <a:pt x="40297" y="19975"/>
                  </a:cubicBezTo>
                  <a:cubicBezTo>
                    <a:pt x="35426" y="24382"/>
                    <a:pt x="29440" y="28021"/>
                    <a:pt x="22517" y="30796"/>
                  </a:cubicBezTo>
                  <a:cubicBezTo>
                    <a:pt x="10706" y="35515"/>
                    <a:pt x="107" y="36086"/>
                    <a:pt x="0" y="36095"/>
                  </a:cubicBezTo>
                  <a:lnTo>
                    <a:pt x="18" y="36407"/>
                  </a:lnTo>
                  <a:cubicBezTo>
                    <a:pt x="125" y="36407"/>
                    <a:pt x="10768" y="35827"/>
                    <a:pt x="22624" y="31090"/>
                  </a:cubicBezTo>
                  <a:cubicBezTo>
                    <a:pt x="29591" y="28307"/>
                    <a:pt x="35604" y="24640"/>
                    <a:pt x="40502" y="20215"/>
                  </a:cubicBezTo>
                  <a:cubicBezTo>
                    <a:pt x="46631" y="14675"/>
                    <a:pt x="51020" y="7904"/>
                    <a:pt x="53553" y="99"/>
                  </a:cubicBezTo>
                  <a:lnTo>
                    <a:pt x="5325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36">
              <a:extLst>
                <a:ext uri="{FF2B5EF4-FFF2-40B4-BE49-F238E27FC236}">
                  <a16:creationId xmlns:a16="http://schemas.microsoft.com/office/drawing/2014/main" id="{593CE7BB-43DF-9EAD-429F-D6A7715B1D3C}"/>
                </a:ext>
              </a:extLst>
            </p:cNvPr>
            <p:cNvSpPr/>
            <p:nvPr/>
          </p:nvSpPr>
          <p:spPr>
            <a:xfrm>
              <a:off x="3422475" y="2732925"/>
              <a:ext cx="1317225" cy="827225"/>
            </a:xfrm>
            <a:custGeom>
              <a:avLst/>
              <a:gdLst/>
              <a:ahLst/>
              <a:cxnLst/>
              <a:rect l="l" t="t" r="r" b="b"/>
              <a:pathLst>
                <a:path w="52689" h="33089" extrusionOk="0">
                  <a:moveTo>
                    <a:pt x="52394" y="0"/>
                  </a:moveTo>
                  <a:cubicBezTo>
                    <a:pt x="49066" y="8975"/>
                    <a:pt x="44240" y="16263"/>
                    <a:pt x="38058" y="21642"/>
                  </a:cubicBezTo>
                  <a:cubicBezTo>
                    <a:pt x="33116" y="25951"/>
                    <a:pt x="27299" y="29065"/>
                    <a:pt x="20760" y="30894"/>
                  </a:cubicBezTo>
                  <a:cubicBezTo>
                    <a:pt x="15464" y="32379"/>
                    <a:pt x="10544" y="32770"/>
                    <a:pt x="6829" y="32770"/>
                  </a:cubicBezTo>
                  <a:cubicBezTo>
                    <a:pt x="2735" y="32770"/>
                    <a:pt x="106" y="32295"/>
                    <a:pt x="54" y="32285"/>
                  </a:cubicBezTo>
                  <a:lnTo>
                    <a:pt x="1" y="32597"/>
                  </a:lnTo>
                  <a:cubicBezTo>
                    <a:pt x="45" y="32606"/>
                    <a:pt x="2704" y="33088"/>
                    <a:pt x="6834" y="33088"/>
                  </a:cubicBezTo>
                  <a:cubicBezTo>
                    <a:pt x="10572" y="33088"/>
                    <a:pt x="15514" y="32696"/>
                    <a:pt x="20831" y="31206"/>
                  </a:cubicBezTo>
                  <a:cubicBezTo>
                    <a:pt x="27415" y="29359"/>
                    <a:pt x="33276" y="26228"/>
                    <a:pt x="38263" y="21892"/>
                  </a:cubicBezTo>
                  <a:cubicBezTo>
                    <a:pt x="44481" y="16468"/>
                    <a:pt x="49343" y="9135"/>
                    <a:pt x="52688" y="107"/>
                  </a:cubicBezTo>
                  <a:lnTo>
                    <a:pt x="52394"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36">
              <a:extLst>
                <a:ext uri="{FF2B5EF4-FFF2-40B4-BE49-F238E27FC236}">
                  <a16:creationId xmlns:a16="http://schemas.microsoft.com/office/drawing/2014/main" id="{B19AB7CF-9E0D-CDBD-AE67-C67F4B9336EF}"/>
                </a:ext>
              </a:extLst>
            </p:cNvPr>
            <p:cNvSpPr/>
            <p:nvPr/>
          </p:nvSpPr>
          <p:spPr>
            <a:xfrm>
              <a:off x="3589750" y="2891275"/>
              <a:ext cx="1161100" cy="752050"/>
            </a:xfrm>
            <a:custGeom>
              <a:avLst/>
              <a:gdLst/>
              <a:ahLst/>
              <a:cxnLst/>
              <a:rect l="l" t="t" r="r" b="b"/>
              <a:pathLst>
                <a:path w="46444" h="30082" extrusionOk="0">
                  <a:moveTo>
                    <a:pt x="46140" y="0"/>
                  </a:moveTo>
                  <a:cubicBezTo>
                    <a:pt x="43071" y="8421"/>
                    <a:pt x="38736" y="15201"/>
                    <a:pt x="33258" y="20126"/>
                  </a:cubicBezTo>
                  <a:cubicBezTo>
                    <a:pt x="28878" y="24069"/>
                    <a:pt x="23766" y="26852"/>
                    <a:pt x="18066" y="28387"/>
                  </a:cubicBezTo>
                  <a:cubicBezTo>
                    <a:pt x="14124" y="29450"/>
                    <a:pt x="10435" y="29767"/>
                    <a:pt x="7436" y="29767"/>
                  </a:cubicBezTo>
                  <a:cubicBezTo>
                    <a:pt x="3035" y="29767"/>
                    <a:pt x="120" y="29084"/>
                    <a:pt x="72" y="29074"/>
                  </a:cubicBezTo>
                  <a:lnTo>
                    <a:pt x="0" y="29377"/>
                  </a:lnTo>
                  <a:cubicBezTo>
                    <a:pt x="45" y="29395"/>
                    <a:pt x="2989" y="30082"/>
                    <a:pt x="7432" y="30082"/>
                  </a:cubicBezTo>
                  <a:cubicBezTo>
                    <a:pt x="10456" y="30082"/>
                    <a:pt x="14167" y="29760"/>
                    <a:pt x="18128" y="28699"/>
                  </a:cubicBezTo>
                  <a:cubicBezTo>
                    <a:pt x="23891" y="27147"/>
                    <a:pt x="29047" y="24345"/>
                    <a:pt x="33463" y="20367"/>
                  </a:cubicBezTo>
                  <a:cubicBezTo>
                    <a:pt x="38977" y="15407"/>
                    <a:pt x="43348" y="8582"/>
                    <a:pt x="46443" y="107"/>
                  </a:cubicBezTo>
                  <a:lnTo>
                    <a:pt x="4614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36">
              <a:extLst>
                <a:ext uri="{FF2B5EF4-FFF2-40B4-BE49-F238E27FC236}">
                  <a16:creationId xmlns:a16="http://schemas.microsoft.com/office/drawing/2014/main" id="{59348370-7E97-C951-84E6-1F50F8922B4A}"/>
                </a:ext>
              </a:extLst>
            </p:cNvPr>
            <p:cNvSpPr/>
            <p:nvPr/>
          </p:nvSpPr>
          <p:spPr>
            <a:xfrm>
              <a:off x="3255650" y="2353550"/>
              <a:ext cx="1316325" cy="1036875"/>
            </a:xfrm>
            <a:custGeom>
              <a:avLst/>
              <a:gdLst/>
              <a:ahLst/>
              <a:cxnLst/>
              <a:rect l="l" t="t" r="r" b="b"/>
              <a:pathLst>
                <a:path w="52653" h="41475" extrusionOk="0">
                  <a:moveTo>
                    <a:pt x="52546" y="1"/>
                  </a:moveTo>
                  <a:cubicBezTo>
                    <a:pt x="22830" y="9885"/>
                    <a:pt x="7182" y="29609"/>
                    <a:pt x="500" y="40493"/>
                  </a:cubicBezTo>
                  <a:cubicBezTo>
                    <a:pt x="286" y="40841"/>
                    <a:pt x="99" y="41144"/>
                    <a:pt x="54" y="41189"/>
                  </a:cubicBezTo>
                  <a:lnTo>
                    <a:pt x="143" y="41305"/>
                  </a:lnTo>
                  <a:lnTo>
                    <a:pt x="1" y="41358"/>
                  </a:lnTo>
                  <a:lnTo>
                    <a:pt x="135" y="41465"/>
                  </a:lnTo>
                  <a:cubicBezTo>
                    <a:pt x="152" y="41465"/>
                    <a:pt x="161" y="41474"/>
                    <a:pt x="179" y="41474"/>
                  </a:cubicBezTo>
                  <a:cubicBezTo>
                    <a:pt x="268" y="41474"/>
                    <a:pt x="322" y="41385"/>
                    <a:pt x="768" y="40653"/>
                  </a:cubicBezTo>
                  <a:cubicBezTo>
                    <a:pt x="7432" y="29814"/>
                    <a:pt x="23026" y="10153"/>
                    <a:pt x="52653" y="295"/>
                  </a:cubicBezTo>
                  <a:lnTo>
                    <a:pt x="52546"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36">
              <a:extLst>
                <a:ext uri="{FF2B5EF4-FFF2-40B4-BE49-F238E27FC236}">
                  <a16:creationId xmlns:a16="http://schemas.microsoft.com/office/drawing/2014/main" id="{89A44292-CA50-C808-B960-3A029225E831}"/>
                </a:ext>
              </a:extLst>
            </p:cNvPr>
            <p:cNvSpPr/>
            <p:nvPr/>
          </p:nvSpPr>
          <p:spPr>
            <a:xfrm>
              <a:off x="3210600" y="2296225"/>
              <a:ext cx="1311875" cy="1028400"/>
            </a:xfrm>
            <a:custGeom>
              <a:avLst/>
              <a:gdLst/>
              <a:ahLst/>
              <a:cxnLst/>
              <a:rect l="l" t="t" r="r" b="b"/>
              <a:pathLst>
                <a:path w="52475" h="41136" extrusionOk="0">
                  <a:moveTo>
                    <a:pt x="52412" y="1"/>
                  </a:moveTo>
                  <a:cubicBezTo>
                    <a:pt x="32678" y="3801"/>
                    <a:pt x="19475" y="14756"/>
                    <a:pt x="11884" y="23267"/>
                  </a:cubicBezTo>
                  <a:cubicBezTo>
                    <a:pt x="3649" y="32491"/>
                    <a:pt x="36" y="40930"/>
                    <a:pt x="1" y="41020"/>
                  </a:cubicBezTo>
                  <a:lnTo>
                    <a:pt x="295" y="41136"/>
                  </a:lnTo>
                  <a:cubicBezTo>
                    <a:pt x="331" y="41055"/>
                    <a:pt x="3926" y="32652"/>
                    <a:pt x="12124" y="23463"/>
                  </a:cubicBezTo>
                  <a:cubicBezTo>
                    <a:pt x="19689" y="14988"/>
                    <a:pt x="32830" y="4096"/>
                    <a:pt x="52474" y="313"/>
                  </a:cubicBezTo>
                  <a:lnTo>
                    <a:pt x="5241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36">
              <a:extLst>
                <a:ext uri="{FF2B5EF4-FFF2-40B4-BE49-F238E27FC236}">
                  <a16:creationId xmlns:a16="http://schemas.microsoft.com/office/drawing/2014/main" id="{0CD56366-4BB1-4B7B-91F0-827FFE9B49CC}"/>
                </a:ext>
              </a:extLst>
            </p:cNvPr>
            <p:cNvSpPr/>
            <p:nvPr/>
          </p:nvSpPr>
          <p:spPr>
            <a:xfrm>
              <a:off x="3149725" y="2236000"/>
              <a:ext cx="1309400" cy="976450"/>
            </a:xfrm>
            <a:custGeom>
              <a:avLst/>
              <a:gdLst/>
              <a:ahLst/>
              <a:cxnLst/>
              <a:rect l="l" t="t" r="r" b="b"/>
              <a:pathLst>
                <a:path w="52376" h="39058" extrusionOk="0">
                  <a:moveTo>
                    <a:pt x="52193" y="1"/>
                  </a:moveTo>
                  <a:cubicBezTo>
                    <a:pt x="42888" y="1"/>
                    <a:pt x="34360" y="2035"/>
                    <a:pt x="26844" y="6050"/>
                  </a:cubicBezTo>
                  <a:cubicBezTo>
                    <a:pt x="20795" y="9270"/>
                    <a:pt x="15380" y="13784"/>
                    <a:pt x="10768" y="19449"/>
                  </a:cubicBezTo>
                  <a:cubicBezTo>
                    <a:pt x="2909" y="29084"/>
                    <a:pt x="27" y="38870"/>
                    <a:pt x="0" y="38968"/>
                  </a:cubicBezTo>
                  <a:lnTo>
                    <a:pt x="304" y="39057"/>
                  </a:lnTo>
                  <a:cubicBezTo>
                    <a:pt x="330" y="38959"/>
                    <a:pt x="3194" y="29226"/>
                    <a:pt x="11018" y="19636"/>
                  </a:cubicBezTo>
                  <a:cubicBezTo>
                    <a:pt x="15603" y="14007"/>
                    <a:pt x="20983" y="9529"/>
                    <a:pt x="26995" y="6317"/>
                  </a:cubicBezTo>
                  <a:cubicBezTo>
                    <a:pt x="34462" y="2338"/>
                    <a:pt x="42946" y="322"/>
                    <a:pt x="52206" y="322"/>
                  </a:cubicBezTo>
                  <a:lnTo>
                    <a:pt x="52376" y="322"/>
                  </a:lnTo>
                  <a:lnTo>
                    <a:pt x="52376" y="1"/>
                  </a:lnTo>
                  <a:cubicBezTo>
                    <a:pt x="52315" y="1"/>
                    <a:pt x="52254" y="1"/>
                    <a:pt x="5219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36">
              <a:extLst>
                <a:ext uri="{FF2B5EF4-FFF2-40B4-BE49-F238E27FC236}">
                  <a16:creationId xmlns:a16="http://schemas.microsoft.com/office/drawing/2014/main" id="{C27FA68D-9FE0-D501-D0D7-E8233AFD3875}"/>
                </a:ext>
              </a:extLst>
            </p:cNvPr>
            <p:cNvSpPr/>
            <p:nvPr/>
          </p:nvSpPr>
          <p:spPr>
            <a:xfrm>
              <a:off x="3108900" y="2184675"/>
              <a:ext cx="1293575" cy="915375"/>
            </a:xfrm>
            <a:custGeom>
              <a:avLst/>
              <a:gdLst/>
              <a:ahLst/>
              <a:cxnLst/>
              <a:rect l="l" t="t" r="r" b="b"/>
              <a:pathLst>
                <a:path w="51743" h="36615" extrusionOk="0">
                  <a:moveTo>
                    <a:pt x="45785" y="0"/>
                  </a:moveTo>
                  <a:cubicBezTo>
                    <a:pt x="37876" y="0"/>
                    <a:pt x="30758" y="1444"/>
                    <a:pt x="24560" y="4302"/>
                  </a:cubicBezTo>
                  <a:cubicBezTo>
                    <a:pt x="18387" y="7157"/>
                    <a:pt x="13115" y="11412"/>
                    <a:pt x="8886" y="16961"/>
                  </a:cubicBezTo>
                  <a:cubicBezTo>
                    <a:pt x="1696" y="26408"/>
                    <a:pt x="19" y="36462"/>
                    <a:pt x="1" y="36561"/>
                  </a:cubicBezTo>
                  <a:lnTo>
                    <a:pt x="313" y="36614"/>
                  </a:lnTo>
                  <a:cubicBezTo>
                    <a:pt x="322" y="36516"/>
                    <a:pt x="1990" y="26542"/>
                    <a:pt x="9136" y="17157"/>
                  </a:cubicBezTo>
                  <a:cubicBezTo>
                    <a:pt x="13329" y="11644"/>
                    <a:pt x="18565" y="7416"/>
                    <a:pt x="24694" y="4588"/>
                  </a:cubicBezTo>
                  <a:cubicBezTo>
                    <a:pt x="30848" y="1744"/>
                    <a:pt x="37921" y="315"/>
                    <a:pt x="45786" y="315"/>
                  </a:cubicBezTo>
                  <a:cubicBezTo>
                    <a:pt x="47716" y="315"/>
                    <a:pt x="49693" y="401"/>
                    <a:pt x="51716" y="573"/>
                  </a:cubicBezTo>
                  <a:lnTo>
                    <a:pt x="51743" y="261"/>
                  </a:lnTo>
                  <a:cubicBezTo>
                    <a:pt x="49711" y="87"/>
                    <a:pt x="47724" y="0"/>
                    <a:pt x="45785"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p36">
              <a:extLst>
                <a:ext uri="{FF2B5EF4-FFF2-40B4-BE49-F238E27FC236}">
                  <a16:creationId xmlns:a16="http://schemas.microsoft.com/office/drawing/2014/main" id="{2DC7DA95-245B-729E-448F-E984FCE6BAA0}"/>
                </a:ext>
              </a:extLst>
            </p:cNvPr>
            <p:cNvSpPr/>
            <p:nvPr/>
          </p:nvSpPr>
          <p:spPr>
            <a:xfrm>
              <a:off x="3078350" y="2129450"/>
              <a:ext cx="1262125" cy="793275"/>
            </a:xfrm>
            <a:custGeom>
              <a:avLst/>
              <a:gdLst/>
              <a:ahLst/>
              <a:cxnLst/>
              <a:rect l="l" t="t" r="r" b="b"/>
              <a:pathLst>
                <a:path w="50485" h="31731" extrusionOk="0">
                  <a:moveTo>
                    <a:pt x="40826" y="1"/>
                  </a:moveTo>
                  <a:cubicBezTo>
                    <a:pt x="35201" y="1"/>
                    <a:pt x="29980" y="918"/>
                    <a:pt x="25229" y="2747"/>
                  </a:cubicBezTo>
                  <a:cubicBezTo>
                    <a:pt x="19324" y="5013"/>
                    <a:pt x="14131" y="8688"/>
                    <a:pt x="9796" y="13666"/>
                  </a:cubicBezTo>
                  <a:cubicBezTo>
                    <a:pt x="2409" y="22132"/>
                    <a:pt x="18" y="31561"/>
                    <a:pt x="1" y="31660"/>
                  </a:cubicBezTo>
                  <a:lnTo>
                    <a:pt x="304" y="31731"/>
                  </a:lnTo>
                  <a:cubicBezTo>
                    <a:pt x="331" y="31642"/>
                    <a:pt x="2695" y="22284"/>
                    <a:pt x="10028" y="13871"/>
                  </a:cubicBezTo>
                  <a:cubicBezTo>
                    <a:pt x="14337" y="8938"/>
                    <a:pt x="19484" y="5289"/>
                    <a:pt x="25336" y="3041"/>
                  </a:cubicBezTo>
                  <a:cubicBezTo>
                    <a:pt x="30053" y="1225"/>
                    <a:pt x="35233" y="316"/>
                    <a:pt x="40818" y="316"/>
                  </a:cubicBezTo>
                  <a:cubicBezTo>
                    <a:pt x="43905" y="316"/>
                    <a:pt x="47115" y="594"/>
                    <a:pt x="50440" y="1150"/>
                  </a:cubicBezTo>
                  <a:lnTo>
                    <a:pt x="50485" y="837"/>
                  </a:lnTo>
                  <a:cubicBezTo>
                    <a:pt x="47150" y="280"/>
                    <a:pt x="43926" y="1"/>
                    <a:pt x="408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36">
              <a:extLst>
                <a:ext uri="{FF2B5EF4-FFF2-40B4-BE49-F238E27FC236}">
                  <a16:creationId xmlns:a16="http://schemas.microsoft.com/office/drawing/2014/main" id="{D5F4893C-66B3-663C-FF0A-B253CCCB3769}"/>
                </a:ext>
              </a:extLst>
            </p:cNvPr>
            <p:cNvSpPr/>
            <p:nvPr/>
          </p:nvSpPr>
          <p:spPr>
            <a:xfrm>
              <a:off x="3086375" y="2072950"/>
              <a:ext cx="1124525" cy="671150"/>
            </a:xfrm>
            <a:custGeom>
              <a:avLst/>
              <a:gdLst/>
              <a:ahLst/>
              <a:cxnLst/>
              <a:rect l="l" t="t" r="r" b="b"/>
              <a:pathLst>
                <a:path w="44981" h="26846" extrusionOk="0">
                  <a:moveTo>
                    <a:pt x="36525" y="1"/>
                  </a:moveTo>
                  <a:cubicBezTo>
                    <a:pt x="31184" y="1"/>
                    <a:pt x="26278" y="810"/>
                    <a:pt x="21875" y="2419"/>
                  </a:cubicBezTo>
                  <a:cubicBezTo>
                    <a:pt x="16558" y="4364"/>
                    <a:pt x="11955" y="7469"/>
                    <a:pt x="8190" y="11662"/>
                  </a:cubicBezTo>
                  <a:cubicBezTo>
                    <a:pt x="1785" y="18798"/>
                    <a:pt x="19" y="26702"/>
                    <a:pt x="1" y="26783"/>
                  </a:cubicBezTo>
                  <a:lnTo>
                    <a:pt x="304" y="26845"/>
                  </a:lnTo>
                  <a:cubicBezTo>
                    <a:pt x="322" y="26765"/>
                    <a:pt x="2070" y="18941"/>
                    <a:pt x="8422" y="11876"/>
                  </a:cubicBezTo>
                  <a:cubicBezTo>
                    <a:pt x="12151" y="7719"/>
                    <a:pt x="16710" y="4641"/>
                    <a:pt x="21982" y="2714"/>
                  </a:cubicBezTo>
                  <a:cubicBezTo>
                    <a:pt x="26352" y="1117"/>
                    <a:pt x="31220" y="316"/>
                    <a:pt x="36521" y="316"/>
                  </a:cubicBezTo>
                  <a:cubicBezTo>
                    <a:pt x="39217" y="316"/>
                    <a:pt x="42025" y="524"/>
                    <a:pt x="44936" y="939"/>
                  </a:cubicBezTo>
                  <a:lnTo>
                    <a:pt x="44981" y="626"/>
                  </a:lnTo>
                  <a:cubicBezTo>
                    <a:pt x="42056" y="209"/>
                    <a:pt x="39235" y="1"/>
                    <a:pt x="3652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5;p36">
              <a:extLst>
                <a:ext uri="{FF2B5EF4-FFF2-40B4-BE49-F238E27FC236}">
                  <a16:creationId xmlns:a16="http://schemas.microsoft.com/office/drawing/2014/main" id="{587CC0B0-30ED-76E2-84AA-4F4A47AEF69C}"/>
                </a:ext>
              </a:extLst>
            </p:cNvPr>
            <p:cNvSpPr/>
            <p:nvPr/>
          </p:nvSpPr>
          <p:spPr>
            <a:xfrm>
              <a:off x="3500100" y="2137650"/>
              <a:ext cx="942300" cy="1380350"/>
            </a:xfrm>
            <a:custGeom>
              <a:avLst/>
              <a:gdLst/>
              <a:ahLst/>
              <a:cxnLst/>
              <a:rect l="l" t="t" r="r" b="b"/>
              <a:pathLst>
                <a:path w="37692" h="55214" extrusionOk="0">
                  <a:moveTo>
                    <a:pt x="205" y="1"/>
                  </a:moveTo>
                  <a:lnTo>
                    <a:pt x="0" y="233"/>
                  </a:lnTo>
                  <a:cubicBezTo>
                    <a:pt x="8555" y="7905"/>
                    <a:pt x="37139" y="54740"/>
                    <a:pt x="37424" y="55213"/>
                  </a:cubicBezTo>
                  <a:lnTo>
                    <a:pt x="37692" y="55052"/>
                  </a:lnTo>
                  <a:cubicBezTo>
                    <a:pt x="37406" y="54580"/>
                    <a:pt x="8796" y="7700"/>
                    <a:pt x="20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36">
              <a:extLst>
                <a:ext uri="{FF2B5EF4-FFF2-40B4-BE49-F238E27FC236}">
                  <a16:creationId xmlns:a16="http://schemas.microsoft.com/office/drawing/2014/main" id="{F4C80AD7-792F-2512-A3ED-1EFED7259E5F}"/>
                </a:ext>
              </a:extLst>
            </p:cNvPr>
            <p:cNvSpPr/>
            <p:nvPr/>
          </p:nvSpPr>
          <p:spPr>
            <a:xfrm>
              <a:off x="3591975" y="2090375"/>
              <a:ext cx="888575" cy="1399500"/>
            </a:xfrm>
            <a:custGeom>
              <a:avLst/>
              <a:gdLst/>
              <a:ahLst/>
              <a:cxnLst/>
              <a:rect l="l" t="t" r="r" b="b"/>
              <a:pathLst>
                <a:path w="35543" h="55980" extrusionOk="0">
                  <a:moveTo>
                    <a:pt x="35195" y="55771"/>
                  </a:moveTo>
                  <a:cubicBezTo>
                    <a:pt x="35194" y="55772"/>
                    <a:pt x="35194" y="55774"/>
                    <a:pt x="35194" y="55775"/>
                  </a:cubicBezTo>
                  <a:cubicBezTo>
                    <a:pt x="35194" y="55774"/>
                    <a:pt x="35195" y="55772"/>
                    <a:pt x="35195" y="55771"/>
                  </a:cubicBezTo>
                  <a:close/>
                  <a:moveTo>
                    <a:pt x="161" y="1"/>
                  </a:moveTo>
                  <a:lnTo>
                    <a:pt x="1" y="268"/>
                  </a:lnTo>
                  <a:cubicBezTo>
                    <a:pt x="11794" y="7468"/>
                    <a:pt x="20733" y="21866"/>
                    <a:pt x="26157" y="32678"/>
                  </a:cubicBezTo>
                  <a:cubicBezTo>
                    <a:pt x="32388" y="45096"/>
                    <a:pt x="35288" y="55159"/>
                    <a:pt x="35195" y="55771"/>
                  </a:cubicBezTo>
                  <a:lnTo>
                    <a:pt x="35195" y="55771"/>
                  </a:lnTo>
                  <a:cubicBezTo>
                    <a:pt x="35198" y="55758"/>
                    <a:pt x="35216" y="55727"/>
                    <a:pt x="35248" y="55703"/>
                  </a:cubicBezTo>
                  <a:lnTo>
                    <a:pt x="35399" y="55980"/>
                  </a:lnTo>
                  <a:cubicBezTo>
                    <a:pt x="35506" y="55926"/>
                    <a:pt x="35506" y="55810"/>
                    <a:pt x="35506" y="55766"/>
                  </a:cubicBezTo>
                  <a:cubicBezTo>
                    <a:pt x="35542" y="54562"/>
                    <a:pt x="32224" y="43990"/>
                    <a:pt x="26282" y="32223"/>
                  </a:cubicBezTo>
                  <a:cubicBezTo>
                    <a:pt x="20867" y="21491"/>
                    <a:pt x="11937" y="7191"/>
                    <a:pt x="16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36">
              <a:extLst>
                <a:ext uri="{FF2B5EF4-FFF2-40B4-BE49-F238E27FC236}">
                  <a16:creationId xmlns:a16="http://schemas.microsoft.com/office/drawing/2014/main" id="{D257B46A-1CC4-88CA-6C56-2C8DCD229F75}"/>
                </a:ext>
              </a:extLst>
            </p:cNvPr>
            <p:cNvSpPr/>
            <p:nvPr/>
          </p:nvSpPr>
          <p:spPr>
            <a:xfrm>
              <a:off x="3701925" y="2050675"/>
              <a:ext cx="824125" cy="1395275"/>
            </a:xfrm>
            <a:custGeom>
              <a:avLst/>
              <a:gdLst/>
              <a:ahLst/>
              <a:cxnLst/>
              <a:rect l="l" t="t" r="r" b="b"/>
              <a:pathLst>
                <a:path w="32965" h="55811" extrusionOk="0">
                  <a:moveTo>
                    <a:pt x="126" y="1"/>
                  </a:moveTo>
                  <a:lnTo>
                    <a:pt x="1" y="295"/>
                  </a:lnTo>
                  <a:cubicBezTo>
                    <a:pt x="7575" y="3310"/>
                    <a:pt x="13998" y="8101"/>
                    <a:pt x="19083" y="14542"/>
                  </a:cubicBezTo>
                  <a:cubicBezTo>
                    <a:pt x="23160" y="19689"/>
                    <a:pt x="26398" y="25898"/>
                    <a:pt x="28709" y="33000"/>
                  </a:cubicBezTo>
                  <a:cubicBezTo>
                    <a:pt x="32643" y="45088"/>
                    <a:pt x="32518" y="55704"/>
                    <a:pt x="32518" y="55811"/>
                  </a:cubicBezTo>
                  <a:lnTo>
                    <a:pt x="32830" y="55811"/>
                  </a:lnTo>
                  <a:cubicBezTo>
                    <a:pt x="32830" y="55712"/>
                    <a:pt x="32964" y="45052"/>
                    <a:pt x="29012" y="32910"/>
                  </a:cubicBezTo>
                  <a:cubicBezTo>
                    <a:pt x="26693" y="25774"/>
                    <a:pt x="23436" y="19529"/>
                    <a:pt x="19342" y="14346"/>
                  </a:cubicBezTo>
                  <a:cubicBezTo>
                    <a:pt x="14212" y="7869"/>
                    <a:pt x="7744" y="3043"/>
                    <a:pt x="1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8;p36">
              <a:extLst>
                <a:ext uri="{FF2B5EF4-FFF2-40B4-BE49-F238E27FC236}">
                  <a16:creationId xmlns:a16="http://schemas.microsoft.com/office/drawing/2014/main" id="{475C3B29-C9F8-55BB-6F9E-9169E770F0DD}"/>
                </a:ext>
              </a:extLst>
            </p:cNvPr>
            <p:cNvSpPr/>
            <p:nvPr/>
          </p:nvSpPr>
          <p:spPr>
            <a:xfrm>
              <a:off x="3846225" y="2023700"/>
              <a:ext cx="786200" cy="1367825"/>
            </a:xfrm>
            <a:custGeom>
              <a:avLst/>
              <a:gdLst/>
              <a:ahLst/>
              <a:cxnLst/>
              <a:rect l="l" t="t" r="r" b="b"/>
              <a:pathLst>
                <a:path w="31448" h="54713" extrusionOk="0">
                  <a:moveTo>
                    <a:pt x="126" y="0"/>
                  </a:moveTo>
                  <a:lnTo>
                    <a:pt x="1" y="286"/>
                  </a:lnTo>
                  <a:cubicBezTo>
                    <a:pt x="8743" y="4193"/>
                    <a:pt x="15693" y="9492"/>
                    <a:pt x="20653" y="16014"/>
                  </a:cubicBezTo>
                  <a:cubicBezTo>
                    <a:pt x="24632" y="21232"/>
                    <a:pt x="27353" y="27236"/>
                    <a:pt x="28744" y="33882"/>
                  </a:cubicBezTo>
                  <a:cubicBezTo>
                    <a:pt x="31126" y="45194"/>
                    <a:pt x="28789" y="54543"/>
                    <a:pt x="28771" y="54633"/>
                  </a:cubicBezTo>
                  <a:lnTo>
                    <a:pt x="29074" y="54713"/>
                  </a:lnTo>
                  <a:cubicBezTo>
                    <a:pt x="29101" y="54624"/>
                    <a:pt x="31447" y="45212"/>
                    <a:pt x="29057" y="33829"/>
                  </a:cubicBezTo>
                  <a:cubicBezTo>
                    <a:pt x="27656" y="27138"/>
                    <a:pt x="24917" y="21081"/>
                    <a:pt x="20912" y="15826"/>
                  </a:cubicBezTo>
                  <a:cubicBezTo>
                    <a:pt x="15916" y="9260"/>
                    <a:pt x="8922" y="3935"/>
                    <a:pt x="12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36">
              <a:extLst>
                <a:ext uri="{FF2B5EF4-FFF2-40B4-BE49-F238E27FC236}">
                  <a16:creationId xmlns:a16="http://schemas.microsoft.com/office/drawing/2014/main" id="{63CFFD9C-806D-D29A-FCCA-7A64F288A823}"/>
                </a:ext>
              </a:extLst>
            </p:cNvPr>
            <p:cNvSpPr/>
            <p:nvPr/>
          </p:nvSpPr>
          <p:spPr>
            <a:xfrm>
              <a:off x="4004800" y="2023025"/>
              <a:ext cx="719500" cy="1206825"/>
            </a:xfrm>
            <a:custGeom>
              <a:avLst/>
              <a:gdLst/>
              <a:ahLst/>
              <a:cxnLst/>
              <a:rect l="l" t="t" r="r" b="b"/>
              <a:pathLst>
                <a:path w="28780" h="48273" extrusionOk="0">
                  <a:moveTo>
                    <a:pt x="134" y="1"/>
                  </a:moveTo>
                  <a:lnTo>
                    <a:pt x="1" y="286"/>
                  </a:lnTo>
                  <a:cubicBezTo>
                    <a:pt x="8217" y="3908"/>
                    <a:pt x="14685" y="8681"/>
                    <a:pt x="19243" y="14470"/>
                  </a:cubicBezTo>
                  <a:cubicBezTo>
                    <a:pt x="22892" y="19100"/>
                    <a:pt x="25327" y="24382"/>
                    <a:pt x="26487" y="30180"/>
                  </a:cubicBezTo>
                  <a:cubicBezTo>
                    <a:pt x="28459" y="40056"/>
                    <a:pt x="26014" y="48094"/>
                    <a:pt x="25988" y="48174"/>
                  </a:cubicBezTo>
                  <a:lnTo>
                    <a:pt x="26282" y="48272"/>
                  </a:lnTo>
                  <a:cubicBezTo>
                    <a:pt x="26309" y="48183"/>
                    <a:pt x="28780" y="40083"/>
                    <a:pt x="26799" y="30127"/>
                  </a:cubicBezTo>
                  <a:cubicBezTo>
                    <a:pt x="25631" y="24284"/>
                    <a:pt x="23168" y="18949"/>
                    <a:pt x="19493" y="14283"/>
                  </a:cubicBezTo>
                  <a:cubicBezTo>
                    <a:pt x="14908" y="8449"/>
                    <a:pt x="8395" y="3649"/>
                    <a:pt x="13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0;p36">
              <a:extLst>
                <a:ext uri="{FF2B5EF4-FFF2-40B4-BE49-F238E27FC236}">
                  <a16:creationId xmlns:a16="http://schemas.microsoft.com/office/drawing/2014/main" id="{F926E447-3147-BCD1-3401-6DD8045A341E}"/>
                </a:ext>
              </a:extLst>
            </p:cNvPr>
            <p:cNvSpPr/>
            <p:nvPr/>
          </p:nvSpPr>
          <p:spPr>
            <a:xfrm>
              <a:off x="3457050" y="2166425"/>
              <a:ext cx="948550" cy="1381000"/>
            </a:xfrm>
            <a:custGeom>
              <a:avLst/>
              <a:gdLst/>
              <a:ahLst/>
              <a:cxnLst/>
              <a:rect l="l" t="t" r="r" b="b"/>
              <a:pathLst>
                <a:path w="37942" h="55240" extrusionOk="0">
                  <a:moveTo>
                    <a:pt x="304" y="1"/>
                  </a:moveTo>
                  <a:lnTo>
                    <a:pt x="0" y="81"/>
                  </a:lnTo>
                  <a:cubicBezTo>
                    <a:pt x="7904" y="30377"/>
                    <a:pt x="26558" y="47291"/>
                    <a:pt x="36969" y="54678"/>
                  </a:cubicBezTo>
                  <a:cubicBezTo>
                    <a:pt x="37308" y="54918"/>
                    <a:pt x="37594" y="55124"/>
                    <a:pt x="37638" y="55168"/>
                  </a:cubicBezTo>
                  <a:lnTo>
                    <a:pt x="37763" y="55088"/>
                  </a:lnTo>
                  <a:lnTo>
                    <a:pt x="37808" y="55240"/>
                  </a:lnTo>
                  <a:lnTo>
                    <a:pt x="37924" y="55106"/>
                  </a:lnTo>
                  <a:cubicBezTo>
                    <a:pt x="37942" y="54981"/>
                    <a:pt x="37942" y="54981"/>
                    <a:pt x="37157" y="54419"/>
                  </a:cubicBezTo>
                  <a:cubicBezTo>
                    <a:pt x="26773" y="47059"/>
                    <a:pt x="8190" y="30198"/>
                    <a:pt x="3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1;p36">
              <a:extLst>
                <a:ext uri="{FF2B5EF4-FFF2-40B4-BE49-F238E27FC236}">
                  <a16:creationId xmlns:a16="http://schemas.microsoft.com/office/drawing/2014/main" id="{0B905A5F-0529-EECD-9AA2-FA8E7A7B30AA}"/>
                </a:ext>
              </a:extLst>
            </p:cNvPr>
            <p:cNvSpPr/>
            <p:nvPr/>
          </p:nvSpPr>
          <p:spPr>
            <a:xfrm>
              <a:off x="3396600" y="2211925"/>
              <a:ext cx="940300" cy="1376100"/>
            </a:xfrm>
            <a:custGeom>
              <a:avLst/>
              <a:gdLst/>
              <a:ahLst/>
              <a:cxnLst/>
              <a:rect l="l" t="t" r="r" b="b"/>
              <a:pathLst>
                <a:path w="37612" h="55044" extrusionOk="0">
                  <a:moveTo>
                    <a:pt x="313" y="1"/>
                  </a:moveTo>
                  <a:lnTo>
                    <a:pt x="1" y="36"/>
                  </a:lnTo>
                  <a:cubicBezTo>
                    <a:pt x="2499" y="19984"/>
                    <a:pt x="12553" y="33874"/>
                    <a:pt x="20546" y="42019"/>
                  </a:cubicBezTo>
                  <a:cubicBezTo>
                    <a:pt x="29208" y="50841"/>
                    <a:pt x="37389" y="54999"/>
                    <a:pt x="37478" y="55043"/>
                  </a:cubicBezTo>
                  <a:lnTo>
                    <a:pt x="37612" y="54758"/>
                  </a:lnTo>
                  <a:cubicBezTo>
                    <a:pt x="37532" y="54713"/>
                    <a:pt x="29396" y="50583"/>
                    <a:pt x="20769" y="41796"/>
                  </a:cubicBezTo>
                  <a:cubicBezTo>
                    <a:pt x="12811" y="33686"/>
                    <a:pt x="2793" y="19859"/>
                    <a:pt x="31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2;p36">
              <a:extLst>
                <a:ext uri="{FF2B5EF4-FFF2-40B4-BE49-F238E27FC236}">
                  <a16:creationId xmlns:a16="http://schemas.microsoft.com/office/drawing/2014/main" id="{E74B17B0-65EB-4034-8F7D-87EC5FF5DCC3}"/>
                </a:ext>
              </a:extLst>
            </p:cNvPr>
            <p:cNvSpPr/>
            <p:nvPr/>
          </p:nvSpPr>
          <p:spPr>
            <a:xfrm>
              <a:off x="3316550" y="2270575"/>
              <a:ext cx="904400" cy="1370750"/>
            </a:xfrm>
            <a:custGeom>
              <a:avLst/>
              <a:gdLst/>
              <a:ahLst/>
              <a:cxnLst/>
              <a:rect l="l" t="t" r="r" b="b"/>
              <a:pathLst>
                <a:path w="36176" h="54830" extrusionOk="0">
                  <a:moveTo>
                    <a:pt x="643" y="1"/>
                  </a:moveTo>
                  <a:cubicBezTo>
                    <a:pt x="0" y="9359"/>
                    <a:pt x="1454" y="18066"/>
                    <a:pt x="4987" y="25881"/>
                  </a:cubicBezTo>
                  <a:cubicBezTo>
                    <a:pt x="7806" y="32125"/>
                    <a:pt x="11954" y="37826"/>
                    <a:pt x="17298" y="42804"/>
                  </a:cubicBezTo>
                  <a:cubicBezTo>
                    <a:pt x="26398" y="51279"/>
                    <a:pt x="35970" y="54794"/>
                    <a:pt x="36068" y="54829"/>
                  </a:cubicBezTo>
                  <a:lnTo>
                    <a:pt x="36175" y="54535"/>
                  </a:lnTo>
                  <a:cubicBezTo>
                    <a:pt x="36077" y="54499"/>
                    <a:pt x="26567" y="51011"/>
                    <a:pt x="17512" y="42572"/>
                  </a:cubicBezTo>
                  <a:cubicBezTo>
                    <a:pt x="12195" y="37621"/>
                    <a:pt x="8074" y="31965"/>
                    <a:pt x="5273" y="25747"/>
                  </a:cubicBezTo>
                  <a:cubicBezTo>
                    <a:pt x="1767" y="17986"/>
                    <a:pt x="312" y="9332"/>
                    <a:pt x="955" y="28"/>
                  </a:cubicBezTo>
                  <a:lnTo>
                    <a:pt x="643"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3;p36">
              <a:extLst>
                <a:ext uri="{FF2B5EF4-FFF2-40B4-BE49-F238E27FC236}">
                  <a16:creationId xmlns:a16="http://schemas.microsoft.com/office/drawing/2014/main" id="{69033701-FEA7-EE4D-DB27-066D849D6675}"/>
                </a:ext>
              </a:extLst>
            </p:cNvPr>
            <p:cNvSpPr/>
            <p:nvPr/>
          </p:nvSpPr>
          <p:spPr>
            <a:xfrm>
              <a:off x="3244950" y="2324100"/>
              <a:ext cx="861125" cy="1350675"/>
            </a:xfrm>
            <a:custGeom>
              <a:avLst/>
              <a:gdLst/>
              <a:ahLst/>
              <a:cxnLst/>
              <a:rect l="l" t="t" r="r" b="b"/>
              <a:pathLst>
                <a:path w="34445" h="54027" extrusionOk="0">
                  <a:moveTo>
                    <a:pt x="1562" y="1"/>
                  </a:moveTo>
                  <a:cubicBezTo>
                    <a:pt x="1" y="10251"/>
                    <a:pt x="759" y="19467"/>
                    <a:pt x="3801" y="27397"/>
                  </a:cubicBezTo>
                  <a:cubicBezTo>
                    <a:pt x="6245" y="33740"/>
                    <a:pt x="10144" y="39289"/>
                    <a:pt x="15407" y="43865"/>
                  </a:cubicBezTo>
                  <a:cubicBezTo>
                    <a:pt x="24355" y="51662"/>
                    <a:pt x="34275" y="54009"/>
                    <a:pt x="34382" y="54026"/>
                  </a:cubicBezTo>
                  <a:lnTo>
                    <a:pt x="34445" y="53723"/>
                  </a:lnTo>
                  <a:cubicBezTo>
                    <a:pt x="34347" y="53696"/>
                    <a:pt x="24507" y="51377"/>
                    <a:pt x="15612" y="43634"/>
                  </a:cubicBezTo>
                  <a:cubicBezTo>
                    <a:pt x="10394" y="39084"/>
                    <a:pt x="6522" y="33580"/>
                    <a:pt x="4095" y="27281"/>
                  </a:cubicBezTo>
                  <a:cubicBezTo>
                    <a:pt x="1071" y="19404"/>
                    <a:pt x="322" y="10242"/>
                    <a:pt x="1865" y="46"/>
                  </a:cubicBezTo>
                  <a:lnTo>
                    <a:pt x="156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4;p36">
              <a:extLst>
                <a:ext uri="{FF2B5EF4-FFF2-40B4-BE49-F238E27FC236}">
                  <a16:creationId xmlns:a16="http://schemas.microsoft.com/office/drawing/2014/main" id="{F54C38E0-D82C-AB68-9B35-3CBAE2DD3C6E}"/>
                </a:ext>
              </a:extLst>
            </p:cNvPr>
            <p:cNvSpPr/>
            <p:nvPr/>
          </p:nvSpPr>
          <p:spPr>
            <a:xfrm>
              <a:off x="3184500" y="2383225"/>
              <a:ext cx="742925" cy="1310275"/>
            </a:xfrm>
            <a:custGeom>
              <a:avLst/>
              <a:gdLst/>
              <a:ahLst/>
              <a:cxnLst/>
              <a:rect l="l" t="t" r="r" b="b"/>
              <a:pathLst>
                <a:path w="29717" h="52411" extrusionOk="0">
                  <a:moveTo>
                    <a:pt x="2187" y="0"/>
                  </a:moveTo>
                  <a:lnTo>
                    <a:pt x="2187" y="0"/>
                  </a:lnTo>
                  <a:cubicBezTo>
                    <a:pt x="1" y="9269"/>
                    <a:pt x="81" y="17797"/>
                    <a:pt x="2427" y="25336"/>
                  </a:cubicBezTo>
                  <a:cubicBezTo>
                    <a:pt x="4310" y="31375"/>
                    <a:pt x="7628" y="36799"/>
                    <a:pt x="12312" y="41456"/>
                  </a:cubicBezTo>
                  <a:cubicBezTo>
                    <a:pt x="20270" y="49387"/>
                    <a:pt x="29521" y="52384"/>
                    <a:pt x="29619" y="52411"/>
                  </a:cubicBezTo>
                  <a:lnTo>
                    <a:pt x="29717" y="52116"/>
                  </a:lnTo>
                  <a:cubicBezTo>
                    <a:pt x="29619" y="52090"/>
                    <a:pt x="20439" y="49110"/>
                    <a:pt x="12526" y="41233"/>
                  </a:cubicBezTo>
                  <a:cubicBezTo>
                    <a:pt x="7887" y="36612"/>
                    <a:pt x="4586" y="31232"/>
                    <a:pt x="2731" y="25246"/>
                  </a:cubicBezTo>
                  <a:cubicBezTo>
                    <a:pt x="402" y="17753"/>
                    <a:pt x="322" y="9287"/>
                    <a:pt x="2490" y="71"/>
                  </a:cubicBezTo>
                  <a:lnTo>
                    <a:pt x="2187"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p36">
              <a:extLst>
                <a:ext uri="{FF2B5EF4-FFF2-40B4-BE49-F238E27FC236}">
                  <a16:creationId xmlns:a16="http://schemas.microsoft.com/office/drawing/2014/main" id="{2A0E5146-DC16-1349-F2C3-8033A75D51EE}"/>
                </a:ext>
              </a:extLst>
            </p:cNvPr>
            <p:cNvSpPr/>
            <p:nvPr/>
          </p:nvSpPr>
          <p:spPr>
            <a:xfrm>
              <a:off x="3123850" y="2508550"/>
              <a:ext cx="625600" cy="1165325"/>
            </a:xfrm>
            <a:custGeom>
              <a:avLst/>
              <a:gdLst/>
              <a:ahLst/>
              <a:cxnLst/>
              <a:rect l="l" t="t" r="r" b="b"/>
              <a:pathLst>
                <a:path w="25024" h="46613" extrusionOk="0">
                  <a:moveTo>
                    <a:pt x="1811" y="1"/>
                  </a:moveTo>
                  <a:cubicBezTo>
                    <a:pt x="0" y="8592"/>
                    <a:pt x="90" y="16388"/>
                    <a:pt x="2070" y="23177"/>
                  </a:cubicBezTo>
                  <a:cubicBezTo>
                    <a:pt x="3667" y="28610"/>
                    <a:pt x="6459" y="33410"/>
                    <a:pt x="10393" y="37442"/>
                  </a:cubicBezTo>
                  <a:cubicBezTo>
                    <a:pt x="17093" y="44302"/>
                    <a:pt x="24863" y="46586"/>
                    <a:pt x="24944" y="46613"/>
                  </a:cubicBezTo>
                  <a:lnTo>
                    <a:pt x="25024" y="46309"/>
                  </a:lnTo>
                  <a:cubicBezTo>
                    <a:pt x="24953" y="46283"/>
                    <a:pt x="17263" y="44026"/>
                    <a:pt x="10625" y="37219"/>
                  </a:cubicBezTo>
                  <a:cubicBezTo>
                    <a:pt x="6727" y="33231"/>
                    <a:pt x="3952" y="28476"/>
                    <a:pt x="2373" y="23088"/>
                  </a:cubicBezTo>
                  <a:cubicBezTo>
                    <a:pt x="402" y="16353"/>
                    <a:pt x="322" y="8609"/>
                    <a:pt x="2115" y="63"/>
                  </a:cubicBezTo>
                  <a:lnTo>
                    <a:pt x="181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p36">
              <a:extLst>
                <a:ext uri="{FF2B5EF4-FFF2-40B4-BE49-F238E27FC236}">
                  <a16:creationId xmlns:a16="http://schemas.microsoft.com/office/drawing/2014/main" id="{0A2ED0CB-8E4F-ABBE-237C-A7058AA1DA34}"/>
                </a:ext>
              </a:extLst>
            </p:cNvPr>
            <p:cNvSpPr/>
            <p:nvPr/>
          </p:nvSpPr>
          <p:spPr>
            <a:xfrm>
              <a:off x="3200700" y="2611675"/>
              <a:ext cx="23250" cy="26050"/>
            </a:xfrm>
            <a:custGeom>
              <a:avLst/>
              <a:gdLst/>
              <a:ahLst/>
              <a:cxnLst/>
              <a:rect l="l" t="t" r="r" b="b"/>
              <a:pathLst>
                <a:path w="930" h="1042" extrusionOk="0">
                  <a:moveTo>
                    <a:pt x="514" y="0"/>
                  </a:moveTo>
                  <a:cubicBezTo>
                    <a:pt x="465" y="0"/>
                    <a:pt x="411" y="13"/>
                    <a:pt x="352" y="42"/>
                  </a:cubicBezTo>
                  <a:cubicBezTo>
                    <a:pt x="1" y="214"/>
                    <a:pt x="251" y="1042"/>
                    <a:pt x="528" y="1042"/>
                  </a:cubicBezTo>
                  <a:cubicBezTo>
                    <a:pt x="568" y="1042"/>
                    <a:pt x="608" y="1025"/>
                    <a:pt x="646" y="987"/>
                  </a:cubicBezTo>
                  <a:cubicBezTo>
                    <a:pt x="930" y="712"/>
                    <a:pt x="873" y="0"/>
                    <a:pt x="514"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6">
              <a:extLst>
                <a:ext uri="{FF2B5EF4-FFF2-40B4-BE49-F238E27FC236}">
                  <a16:creationId xmlns:a16="http://schemas.microsoft.com/office/drawing/2014/main" id="{42D7C815-31D8-0BCA-3326-FA87ECEDAF29}"/>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6">
              <a:extLst>
                <a:ext uri="{FF2B5EF4-FFF2-40B4-BE49-F238E27FC236}">
                  <a16:creationId xmlns:a16="http://schemas.microsoft.com/office/drawing/2014/main" id="{761A6987-6013-2869-2820-A29DE97EBE28}"/>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2"/>
                    <a:pt x="7189" y="25344"/>
                    <a:pt x="7177" y="25344"/>
                  </a:cubicBezTo>
                  <a:cubicBezTo>
                    <a:pt x="6677" y="25344"/>
                    <a:pt x="9338"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88"/>
                    <a:pt x="30341" y="7426"/>
                    <a:pt x="30113" y="7426"/>
                  </a:cubicBezTo>
                  <a:cubicBezTo>
                    <a:pt x="30088" y="7426"/>
                    <a:pt x="30063" y="7432"/>
                    <a:pt x="30038" y="7443"/>
                  </a:cubicBezTo>
                  <a:cubicBezTo>
                    <a:pt x="30016" y="7454"/>
                    <a:pt x="29996" y="7459"/>
                    <a:pt x="29978" y="7459"/>
                  </a:cubicBezTo>
                  <a:cubicBezTo>
                    <a:pt x="29791" y="7459"/>
                    <a:pt x="29814" y="6895"/>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9" y="4327"/>
                    <a:pt x="35439" y="4296"/>
                    <a:pt x="35589" y="4296"/>
                  </a:cubicBezTo>
                  <a:cubicBezTo>
                    <a:pt x="35876" y="4296"/>
                    <a:pt x="36059" y="4408"/>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9" y="744"/>
                    <a:pt x="49382" y="748"/>
                    <a:pt x="49269" y="748"/>
                  </a:cubicBezTo>
                  <a:cubicBezTo>
                    <a:pt x="48344" y="748"/>
                    <a:pt x="46357" y="465"/>
                    <a:pt x="45358" y="465"/>
                  </a:cubicBezTo>
                  <a:cubicBezTo>
                    <a:pt x="45103" y="465"/>
                    <a:pt x="44912" y="483"/>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6">
              <a:extLst>
                <a:ext uri="{FF2B5EF4-FFF2-40B4-BE49-F238E27FC236}">
                  <a16:creationId xmlns:a16="http://schemas.microsoft.com/office/drawing/2014/main" id="{6562E138-E5BE-35BB-DAFE-86B0413CF05A}"/>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0;p36">
              <a:extLst>
                <a:ext uri="{FF2B5EF4-FFF2-40B4-BE49-F238E27FC236}">
                  <a16:creationId xmlns:a16="http://schemas.microsoft.com/office/drawing/2014/main" id="{28DA4E03-CC05-1DF0-48D9-7475AA72EAB2}"/>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1;p36">
              <a:extLst>
                <a:ext uri="{FF2B5EF4-FFF2-40B4-BE49-F238E27FC236}">
                  <a16:creationId xmlns:a16="http://schemas.microsoft.com/office/drawing/2014/main" id="{E0BA0C95-E7B3-A131-A597-5F3C2636566D}"/>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2;p36">
              <a:extLst>
                <a:ext uri="{FF2B5EF4-FFF2-40B4-BE49-F238E27FC236}">
                  <a16:creationId xmlns:a16="http://schemas.microsoft.com/office/drawing/2014/main" id="{EA752BF4-6D16-AD3B-A610-B8B5637BFA39}"/>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292"/>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3;p36">
              <a:extLst>
                <a:ext uri="{FF2B5EF4-FFF2-40B4-BE49-F238E27FC236}">
                  <a16:creationId xmlns:a16="http://schemas.microsoft.com/office/drawing/2014/main" id="{D8E8A425-9D8D-5C9E-1A0B-47DE1D853EFE}"/>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4;p36">
              <a:extLst>
                <a:ext uri="{FF2B5EF4-FFF2-40B4-BE49-F238E27FC236}">
                  <a16:creationId xmlns:a16="http://schemas.microsoft.com/office/drawing/2014/main" id="{08B5077E-E28B-D8C9-0D92-AE19C9FAC451}"/>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p36">
              <a:extLst>
                <a:ext uri="{FF2B5EF4-FFF2-40B4-BE49-F238E27FC236}">
                  <a16:creationId xmlns:a16="http://schemas.microsoft.com/office/drawing/2014/main" id="{3472A6E4-F74A-2286-0353-2CACD2C18531}"/>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6;p36">
              <a:extLst>
                <a:ext uri="{FF2B5EF4-FFF2-40B4-BE49-F238E27FC236}">
                  <a16:creationId xmlns:a16="http://schemas.microsoft.com/office/drawing/2014/main" id="{BB3F1370-CE24-3636-365E-97C984E0E649}"/>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7;p36">
              <a:extLst>
                <a:ext uri="{FF2B5EF4-FFF2-40B4-BE49-F238E27FC236}">
                  <a16:creationId xmlns:a16="http://schemas.microsoft.com/office/drawing/2014/main" id="{098447AD-4BAD-159F-FC28-88DD74521B0F}"/>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8;p36">
              <a:extLst>
                <a:ext uri="{FF2B5EF4-FFF2-40B4-BE49-F238E27FC236}">
                  <a16:creationId xmlns:a16="http://schemas.microsoft.com/office/drawing/2014/main" id="{88C575FC-1FC2-B180-AE29-3B341B8EA8C8}"/>
                </a:ext>
              </a:extLst>
            </p:cNvPr>
            <p:cNvSpPr/>
            <p:nvPr/>
          </p:nvSpPr>
          <p:spPr>
            <a:xfrm>
              <a:off x="4147750" y="2553825"/>
              <a:ext cx="14075" cy="5050"/>
            </a:xfrm>
            <a:custGeom>
              <a:avLst/>
              <a:gdLst/>
              <a:ahLst/>
              <a:cxnLst/>
              <a:rect l="l" t="t" r="r" b="b"/>
              <a:pathLst>
                <a:path w="563" h="202" extrusionOk="0">
                  <a:moveTo>
                    <a:pt x="1" y="1"/>
                  </a:moveTo>
                  <a:lnTo>
                    <a:pt x="1" y="1"/>
                  </a:lnTo>
                  <a:cubicBezTo>
                    <a:pt x="88" y="175"/>
                    <a:pt x="329" y="202"/>
                    <a:pt x="465" y="202"/>
                  </a:cubicBezTo>
                  <a:cubicBezTo>
                    <a:pt x="524" y="202"/>
                    <a:pt x="563" y="197"/>
                    <a:pt x="563" y="197"/>
                  </a:cubicBezTo>
                  <a:cubicBezTo>
                    <a:pt x="563" y="197"/>
                    <a:pt x="376" y="134"/>
                    <a:pt x="188" y="63"/>
                  </a:cubicBez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9;p36">
              <a:extLst>
                <a:ext uri="{FF2B5EF4-FFF2-40B4-BE49-F238E27FC236}">
                  <a16:creationId xmlns:a16="http://schemas.microsoft.com/office/drawing/2014/main" id="{B6A0C374-20F1-EF30-D493-F62FC00CAEDD}"/>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0;p36">
              <a:extLst>
                <a:ext uri="{FF2B5EF4-FFF2-40B4-BE49-F238E27FC236}">
                  <a16:creationId xmlns:a16="http://schemas.microsoft.com/office/drawing/2014/main" id="{7C91533C-6013-6DFF-C77F-E80BC38F419D}"/>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1;p36">
              <a:extLst>
                <a:ext uri="{FF2B5EF4-FFF2-40B4-BE49-F238E27FC236}">
                  <a16:creationId xmlns:a16="http://schemas.microsoft.com/office/drawing/2014/main" id="{8A271FEA-AFDC-7197-A2A9-E1D91A2175C9}"/>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2;p36">
              <a:extLst>
                <a:ext uri="{FF2B5EF4-FFF2-40B4-BE49-F238E27FC236}">
                  <a16:creationId xmlns:a16="http://schemas.microsoft.com/office/drawing/2014/main" id="{09668B35-0332-8922-2FCB-63DFB6D2C91E}"/>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3;p36">
              <a:extLst>
                <a:ext uri="{FF2B5EF4-FFF2-40B4-BE49-F238E27FC236}">
                  <a16:creationId xmlns:a16="http://schemas.microsoft.com/office/drawing/2014/main" id="{5089B10F-E3FF-4B97-2AB7-00E0DDF31CA1}"/>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4;p36">
              <a:extLst>
                <a:ext uri="{FF2B5EF4-FFF2-40B4-BE49-F238E27FC236}">
                  <a16:creationId xmlns:a16="http://schemas.microsoft.com/office/drawing/2014/main" id="{097388B3-970C-CBB6-5BBB-3B7255B96FFE}"/>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5;p36">
              <a:extLst>
                <a:ext uri="{FF2B5EF4-FFF2-40B4-BE49-F238E27FC236}">
                  <a16:creationId xmlns:a16="http://schemas.microsoft.com/office/drawing/2014/main" id="{14D9ED42-54FF-A2BF-A136-9D191A6428AA}"/>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p36">
              <a:extLst>
                <a:ext uri="{FF2B5EF4-FFF2-40B4-BE49-F238E27FC236}">
                  <a16:creationId xmlns:a16="http://schemas.microsoft.com/office/drawing/2014/main" id="{AD0FDDA6-B8AA-5D81-9B86-BF4B3FA5DB46}"/>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7;p36">
              <a:extLst>
                <a:ext uri="{FF2B5EF4-FFF2-40B4-BE49-F238E27FC236}">
                  <a16:creationId xmlns:a16="http://schemas.microsoft.com/office/drawing/2014/main" id="{8D3539BB-3991-DA8A-3393-86F9C94EF289}"/>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8;p36">
              <a:extLst>
                <a:ext uri="{FF2B5EF4-FFF2-40B4-BE49-F238E27FC236}">
                  <a16:creationId xmlns:a16="http://schemas.microsoft.com/office/drawing/2014/main" id="{CF0A8FA9-8003-0F68-C9BD-A9BD17BFF993}"/>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9;p36">
              <a:extLst>
                <a:ext uri="{FF2B5EF4-FFF2-40B4-BE49-F238E27FC236}">
                  <a16:creationId xmlns:a16="http://schemas.microsoft.com/office/drawing/2014/main" id="{DA6AF41F-0870-D880-5F8C-F78620F81C8A}"/>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0;p36">
              <a:extLst>
                <a:ext uri="{FF2B5EF4-FFF2-40B4-BE49-F238E27FC236}">
                  <a16:creationId xmlns:a16="http://schemas.microsoft.com/office/drawing/2014/main" id="{370C671B-4D31-9805-AEC9-B74211FCC78D}"/>
                </a:ext>
              </a:extLst>
            </p:cNvPr>
            <p:cNvSpPr/>
            <p:nvPr/>
          </p:nvSpPr>
          <p:spPr>
            <a:xfrm>
              <a:off x="3199450" y="2606675"/>
              <a:ext cx="25450" cy="37275"/>
            </a:xfrm>
            <a:custGeom>
              <a:avLst/>
              <a:gdLst/>
              <a:ahLst/>
              <a:cxnLst/>
              <a:rect l="l" t="t" r="r" b="b"/>
              <a:pathLst>
                <a:path w="1018" h="1491" extrusionOk="0">
                  <a:moveTo>
                    <a:pt x="402" y="242"/>
                  </a:moveTo>
                  <a:cubicBezTo>
                    <a:pt x="1" y="438"/>
                    <a:pt x="384" y="1491"/>
                    <a:pt x="696" y="1187"/>
                  </a:cubicBezTo>
                  <a:cubicBezTo>
                    <a:pt x="1018" y="875"/>
                    <a:pt x="902" y="1"/>
                    <a:pt x="402" y="242"/>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1;p36">
              <a:extLst>
                <a:ext uri="{FF2B5EF4-FFF2-40B4-BE49-F238E27FC236}">
                  <a16:creationId xmlns:a16="http://schemas.microsoft.com/office/drawing/2014/main" id="{C7408129-1384-271E-32C0-DCD63BC95DF7}"/>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2;p36">
              <a:extLst>
                <a:ext uri="{FF2B5EF4-FFF2-40B4-BE49-F238E27FC236}">
                  <a16:creationId xmlns:a16="http://schemas.microsoft.com/office/drawing/2014/main" id="{547B7610-690E-C726-8999-35360B7C0DCA}"/>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3"/>
                    <a:pt x="7188" y="25345"/>
                    <a:pt x="7176" y="25345"/>
                  </a:cubicBezTo>
                  <a:cubicBezTo>
                    <a:pt x="6683" y="25345"/>
                    <a:pt x="9337"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92"/>
                    <a:pt x="30344" y="7433"/>
                    <a:pt x="30118" y="7433"/>
                  </a:cubicBezTo>
                  <a:cubicBezTo>
                    <a:pt x="30091" y="7433"/>
                    <a:pt x="30065" y="7439"/>
                    <a:pt x="30038" y="7452"/>
                  </a:cubicBezTo>
                  <a:cubicBezTo>
                    <a:pt x="30017" y="7461"/>
                    <a:pt x="29998" y="7466"/>
                    <a:pt x="29981" y="7466"/>
                  </a:cubicBezTo>
                  <a:cubicBezTo>
                    <a:pt x="29791" y="7466"/>
                    <a:pt x="29813" y="6898"/>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6" y="4328"/>
                    <a:pt x="35433" y="4298"/>
                    <a:pt x="35582" y="4298"/>
                  </a:cubicBezTo>
                  <a:cubicBezTo>
                    <a:pt x="35873" y="4298"/>
                    <a:pt x="36061" y="4414"/>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8" y="744"/>
                    <a:pt x="49379" y="748"/>
                    <a:pt x="49264" y="748"/>
                  </a:cubicBezTo>
                  <a:cubicBezTo>
                    <a:pt x="48333" y="748"/>
                    <a:pt x="46338" y="468"/>
                    <a:pt x="45345" y="468"/>
                  </a:cubicBezTo>
                  <a:cubicBezTo>
                    <a:pt x="45097" y="468"/>
                    <a:pt x="44911" y="485"/>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3;p36">
              <a:extLst>
                <a:ext uri="{FF2B5EF4-FFF2-40B4-BE49-F238E27FC236}">
                  <a16:creationId xmlns:a16="http://schemas.microsoft.com/office/drawing/2014/main" id="{B51294CC-5C88-45A7-B299-23A985645D77}"/>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4;p36">
              <a:extLst>
                <a:ext uri="{FF2B5EF4-FFF2-40B4-BE49-F238E27FC236}">
                  <a16:creationId xmlns:a16="http://schemas.microsoft.com/office/drawing/2014/main" id="{9DB8CCE6-78F1-9522-E822-E91A513A3187}"/>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5;p36">
              <a:extLst>
                <a:ext uri="{FF2B5EF4-FFF2-40B4-BE49-F238E27FC236}">
                  <a16:creationId xmlns:a16="http://schemas.microsoft.com/office/drawing/2014/main" id="{5E2432AA-D3C0-C4F1-EE00-7338142239E3}"/>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6;p36">
              <a:extLst>
                <a:ext uri="{FF2B5EF4-FFF2-40B4-BE49-F238E27FC236}">
                  <a16:creationId xmlns:a16="http://schemas.microsoft.com/office/drawing/2014/main" id="{6C55EEB4-1DBF-A2F1-6EBB-224EA968ECF7}"/>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300"/>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7;p36">
              <a:extLst>
                <a:ext uri="{FF2B5EF4-FFF2-40B4-BE49-F238E27FC236}">
                  <a16:creationId xmlns:a16="http://schemas.microsoft.com/office/drawing/2014/main" id="{22BBEA97-9DB9-E26D-1769-4CA816737033}"/>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8;p36">
              <a:extLst>
                <a:ext uri="{FF2B5EF4-FFF2-40B4-BE49-F238E27FC236}">
                  <a16:creationId xmlns:a16="http://schemas.microsoft.com/office/drawing/2014/main" id="{BC43B1EF-7A83-670F-B767-A6627316E9DE}"/>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9;p36">
              <a:extLst>
                <a:ext uri="{FF2B5EF4-FFF2-40B4-BE49-F238E27FC236}">
                  <a16:creationId xmlns:a16="http://schemas.microsoft.com/office/drawing/2014/main" id="{A894D324-9461-F9AC-A4DC-42114B54038D}"/>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0;p36">
              <a:extLst>
                <a:ext uri="{FF2B5EF4-FFF2-40B4-BE49-F238E27FC236}">
                  <a16:creationId xmlns:a16="http://schemas.microsoft.com/office/drawing/2014/main" id="{48ABA36B-E5DC-52A3-058A-FC8EBF9AEF52}"/>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1;p36">
              <a:extLst>
                <a:ext uri="{FF2B5EF4-FFF2-40B4-BE49-F238E27FC236}">
                  <a16:creationId xmlns:a16="http://schemas.microsoft.com/office/drawing/2014/main" id="{CACADFFB-F64E-D8CE-740F-094E29955A43}"/>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2;p36">
              <a:extLst>
                <a:ext uri="{FF2B5EF4-FFF2-40B4-BE49-F238E27FC236}">
                  <a16:creationId xmlns:a16="http://schemas.microsoft.com/office/drawing/2014/main" id="{B4E8E2BB-B0ED-746E-A23D-B0C4FC02E386}"/>
                </a:ext>
              </a:extLst>
            </p:cNvPr>
            <p:cNvSpPr/>
            <p:nvPr/>
          </p:nvSpPr>
          <p:spPr>
            <a:xfrm>
              <a:off x="4147750" y="2553825"/>
              <a:ext cx="14075" cy="5050"/>
            </a:xfrm>
            <a:custGeom>
              <a:avLst/>
              <a:gdLst/>
              <a:ahLst/>
              <a:cxnLst/>
              <a:rect l="l" t="t" r="r" b="b"/>
              <a:pathLst>
                <a:path w="563" h="202" extrusionOk="0">
                  <a:moveTo>
                    <a:pt x="1" y="1"/>
                  </a:moveTo>
                  <a:lnTo>
                    <a:pt x="1" y="1"/>
                  </a:lnTo>
                  <a:cubicBezTo>
                    <a:pt x="82" y="175"/>
                    <a:pt x="325" y="202"/>
                    <a:pt x="463" y="202"/>
                  </a:cubicBezTo>
                  <a:cubicBezTo>
                    <a:pt x="523" y="202"/>
                    <a:pt x="563" y="197"/>
                    <a:pt x="563" y="197"/>
                  </a:cubicBezTo>
                  <a:lnTo>
                    <a:pt x="188" y="63"/>
                  </a:ln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3;p36">
              <a:extLst>
                <a:ext uri="{FF2B5EF4-FFF2-40B4-BE49-F238E27FC236}">
                  <a16:creationId xmlns:a16="http://schemas.microsoft.com/office/drawing/2014/main" id="{F031A163-E28B-1953-4D1E-4D985A0B03DC}"/>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4;p36">
              <a:extLst>
                <a:ext uri="{FF2B5EF4-FFF2-40B4-BE49-F238E27FC236}">
                  <a16:creationId xmlns:a16="http://schemas.microsoft.com/office/drawing/2014/main" id="{014C2A2D-518E-268B-5670-FBD5C5B1F2E8}"/>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5;p36">
              <a:extLst>
                <a:ext uri="{FF2B5EF4-FFF2-40B4-BE49-F238E27FC236}">
                  <a16:creationId xmlns:a16="http://schemas.microsoft.com/office/drawing/2014/main" id="{465256FF-88EC-4529-13BD-B882D575A64A}"/>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p36">
              <a:extLst>
                <a:ext uri="{FF2B5EF4-FFF2-40B4-BE49-F238E27FC236}">
                  <a16:creationId xmlns:a16="http://schemas.microsoft.com/office/drawing/2014/main" id="{209AD9CE-480F-92E3-DED7-0E216A1793A3}"/>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7;p36">
              <a:extLst>
                <a:ext uri="{FF2B5EF4-FFF2-40B4-BE49-F238E27FC236}">
                  <a16:creationId xmlns:a16="http://schemas.microsoft.com/office/drawing/2014/main" id="{C34A0EC2-D4E7-7AD6-4050-27D87CE4CF72}"/>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8;p36">
              <a:extLst>
                <a:ext uri="{FF2B5EF4-FFF2-40B4-BE49-F238E27FC236}">
                  <a16:creationId xmlns:a16="http://schemas.microsoft.com/office/drawing/2014/main" id="{2C40F864-3519-DE1A-6010-7983204D7992}"/>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9;p36">
              <a:extLst>
                <a:ext uri="{FF2B5EF4-FFF2-40B4-BE49-F238E27FC236}">
                  <a16:creationId xmlns:a16="http://schemas.microsoft.com/office/drawing/2014/main" id="{A74EE51A-6AFD-9B6F-7517-5831752D8276}"/>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0;p36">
              <a:extLst>
                <a:ext uri="{FF2B5EF4-FFF2-40B4-BE49-F238E27FC236}">
                  <a16:creationId xmlns:a16="http://schemas.microsoft.com/office/drawing/2014/main" id="{9B5358D9-CC6D-5F6B-8FE9-5741EF423B68}"/>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81;p36">
              <a:extLst>
                <a:ext uri="{FF2B5EF4-FFF2-40B4-BE49-F238E27FC236}">
                  <a16:creationId xmlns:a16="http://schemas.microsoft.com/office/drawing/2014/main" id="{22883D0C-9E38-7DF3-9075-33D68CAB56EF}"/>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82;p36">
              <a:extLst>
                <a:ext uri="{FF2B5EF4-FFF2-40B4-BE49-F238E27FC236}">
                  <a16:creationId xmlns:a16="http://schemas.microsoft.com/office/drawing/2014/main" id="{41AA31A5-3A42-8319-DABE-AB6BD66206B6}"/>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83;p36">
              <a:extLst>
                <a:ext uri="{FF2B5EF4-FFF2-40B4-BE49-F238E27FC236}">
                  <a16:creationId xmlns:a16="http://schemas.microsoft.com/office/drawing/2014/main" id="{0EB3E8CC-1E1C-D34E-10A2-95303C8AB0EC}"/>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698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algn="l"/>
            <a:r>
              <a:rPr lang="en-GB" b="1" i="0" dirty="0" err="1">
                <a:solidFill>
                  <a:srgbClr val="002060"/>
                </a:solidFill>
                <a:effectLst/>
                <a:latin typeface="Fira Sans" panose="020B0503050000020004" pitchFamily="34" charset="0"/>
              </a:rPr>
              <a:t>Qu'est-ce</a:t>
            </a:r>
            <a:r>
              <a:rPr lang="en-GB" b="1" i="0" dirty="0">
                <a:solidFill>
                  <a:srgbClr val="002060"/>
                </a:solidFill>
                <a:effectLst/>
                <a:latin typeface="Fira Sans" panose="020B0503050000020004" pitchFamily="34" charset="0"/>
              </a:rPr>
              <a:t> </a:t>
            </a:r>
            <a:r>
              <a:rPr lang="en-GB" b="1" i="0" dirty="0" err="1">
                <a:solidFill>
                  <a:srgbClr val="002060"/>
                </a:solidFill>
                <a:effectLst/>
                <a:latin typeface="Fira Sans" panose="020B0503050000020004" pitchFamily="34" charset="0"/>
              </a:rPr>
              <a:t>qu'un</a:t>
            </a:r>
            <a:r>
              <a:rPr lang="en-GB" b="1" i="0" dirty="0">
                <a:solidFill>
                  <a:srgbClr val="002060"/>
                </a:solidFill>
                <a:effectLst/>
                <a:latin typeface="Fira Sans" panose="020B0503050000020004" pitchFamily="34" charset="0"/>
              </a:rPr>
              <a:t> </a:t>
            </a:r>
            <a:r>
              <a:rPr lang="en-GB" b="1" i="0" dirty="0" err="1">
                <a:solidFill>
                  <a:srgbClr val="002060"/>
                </a:solidFill>
                <a:effectLst/>
                <a:latin typeface="Fira Sans" panose="020B0503050000020004" pitchFamily="34" charset="0"/>
              </a:rPr>
              <a:t>conteneur</a:t>
            </a:r>
            <a:r>
              <a:rPr lang="en-GB" b="1" i="0" dirty="0">
                <a:solidFill>
                  <a:srgbClr val="002060"/>
                </a:solidFill>
                <a:effectLst/>
                <a:latin typeface="Fira Sans" panose="020B0503050000020004" pitchFamily="34" charset="0"/>
              </a:rPr>
              <a:t> ?</a:t>
            </a:r>
            <a:br>
              <a:rPr lang="en-GB" b="1" i="0" dirty="0">
                <a:solidFill>
                  <a:srgbClr val="002060"/>
                </a:solidFill>
                <a:effectLst/>
                <a:latin typeface="Fira Sans" panose="020B0503050000020004" pitchFamily="34" charset="0"/>
              </a:rPr>
            </a:br>
            <a:endParaRPr dirty="0">
              <a:solidFill>
                <a:srgbClr val="002060"/>
              </a:solidFill>
              <a:latin typeface="Fira Sans" panose="020B0503050000020004" pitchFamily="34" charset="0"/>
            </a:endParaRPr>
          </a:p>
        </p:txBody>
      </p:sp>
      <p:sp>
        <p:nvSpPr>
          <p:cNvPr id="330" name="Google Shape;330;p21"/>
          <p:cNvSpPr txBox="1"/>
          <p:nvPr/>
        </p:nvSpPr>
        <p:spPr>
          <a:xfrm>
            <a:off x="398410" y="1163500"/>
            <a:ext cx="8130735" cy="3555995"/>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Il s’agit d’un environnement d’exécution léger, et d’une alternative aux méthodes de virtualisation traditionnelles basées sur les machines virtuelles.</a:t>
            </a:r>
          </a:p>
          <a:p>
            <a:pPr marL="285750" indent="-285750" algn="l">
              <a:buFont typeface="Wingdings" panose="05000000000000000000" pitchFamily="2" charset="2"/>
              <a:buChar char="§"/>
            </a:pPr>
            <a:r>
              <a:rPr lang="fr-FR" sz="1600" b="0" i="0" dirty="0">
                <a:solidFill>
                  <a:srgbClr val="000000"/>
                </a:solidFill>
                <a:effectLst/>
                <a:latin typeface="Rubik"/>
              </a:rPr>
              <a:t>Pour exécuter les applications, il est toutefois nécessaire </a:t>
            </a:r>
          </a:p>
          <a:p>
            <a:pPr algn="l"/>
            <a:r>
              <a:rPr lang="fr-FR" sz="1600" b="0" i="0" dirty="0">
                <a:solidFill>
                  <a:srgbClr val="000000"/>
                </a:solidFill>
                <a:effectLst/>
                <a:latin typeface="Rubik"/>
              </a:rPr>
              <a:t>      d’exploiter des packages, des bibliothèques et divers </a:t>
            </a:r>
          </a:p>
          <a:p>
            <a:pPr algn="l"/>
            <a:r>
              <a:rPr lang="fr-FR" sz="1600" b="0" i="0" dirty="0">
                <a:solidFill>
                  <a:srgbClr val="000000"/>
                </a:solidFill>
                <a:effectLst/>
                <a:latin typeface="Rubik"/>
              </a:rPr>
              <a:t>      composants logiciels. Pour exploiter ces ressources tout </a:t>
            </a:r>
          </a:p>
          <a:p>
            <a:pPr algn="l"/>
            <a:r>
              <a:rPr lang="fr-FR" sz="1600" b="0" i="0" dirty="0">
                <a:solidFill>
                  <a:srgbClr val="000000"/>
                </a:solidFill>
                <a:effectLst/>
                <a:latin typeface="Rubik"/>
              </a:rPr>
              <a:t>      en isolant une application, on utilise depuis longtemps </a:t>
            </a:r>
          </a:p>
          <a:p>
            <a:pPr algn="l"/>
            <a:r>
              <a:rPr lang="fr-FR" sz="1600" b="1" i="0" dirty="0">
                <a:solidFill>
                  <a:srgbClr val="000000"/>
                </a:solidFill>
                <a:effectLst/>
                <a:latin typeface="Rubik"/>
              </a:rPr>
              <a:t>      les machines virtuelles</a:t>
            </a:r>
            <a:r>
              <a:rPr lang="fr-FR" sz="1600" b="0" i="0" dirty="0">
                <a:solidFill>
                  <a:srgbClr val="000000"/>
                </a:solidFill>
                <a:effectLst/>
                <a:latin typeface="Rubik"/>
              </a:rPr>
              <a:t>.</a:t>
            </a:r>
          </a:p>
          <a:p>
            <a:pPr marL="285750" indent="-285750" algn="l">
              <a:buFont typeface="Wingdings" panose="05000000000000000000" pitchFamily="2" charset="2"/>
              <a:buChar char="§"/>
            </a:pPr>
            <a:r>
              <a:rPr lang="fr-FR" sz="1600" b="0" i="0" dirty="0">
                <a:solidFill>
                  <a:srgbClr val="000000"/>
                </a:solidFill>
                <a:effectLst/>
                <a:latin typeface="Rubik"/>
              </a:rPr>
              <a:t>Celles-ci permettent de séparer les applications entre </a:t>
            </a:r>
          </a:p>
          <a:p>
            <a:pPr algn="l"/>
            <a:r>
              <a:rPr lang="fr-FR" sz="1600" b="0" i="0" dirty="0">
                <a:solidFill>
                  <a:srgbClr val="000000"/>
                </a:solidFill>
                <a:effectLst/>
                <a:latin typeface="Rubik"/>
              </a:rPr>
              <a:t>      elles sur un même système, et de réduire les conflits </a:t>
            </a:r>
          </a:p>
          <a:p>
            <a:pPr algn="l"/>
            <a:r>
              <a:rPr lang="fr-FR" sz="1600" b="0" i="0" dirty="0">
                <a:solidFill>
                  <a:srgbClr val="000000"/>
                </a:solidFill>
                <a:effectLst/>
                <a:latin typeface="Rubik"/>
              </a:rPr>
              <a:t>      entre les composants logiciels et la compétition pour les ressources. Cependant, </a:t>
            </a:r>
          </a:p>
          <a:p>
            <a:pPr algn="l"/>
            <a:r>
              <a:rPr lang="fr-FR" sz="1600" b="1" i="0" dirty="0">
                <a:solidFill>
                  <a:srgbClr val="000000"/>
                </a:solidFill>
                <a:effectLst/>
                <a:latin typeface="Rubik"/>
              </a:rPr>
              <a:t>      une alternative a vu le jour : les conteneurs</a:t>
            </a:r>
            <a:r>
              <a:rPr lang="fr-FR" sz="1600" b="0" i="0" dirty="0">
                <a:solidFill>
                  <a:srgbClr val="000000"/>
                </a:solidFill>
                <a:effectLst/>
                <a:latin typeface="Rubik"/>
              </a:rPr>
              <a:t>.</a:t>
            </a:r>
          </a:p>
          <a:p>
            <a:pPr marL="285750" indent="-285750" algn="l">
              <a:buFont typeface="Wingdings" panose="05000000000000000000" pitchFamily="2" charset="2"/>
              <a:buChar char="§"/>
            </a:pPr>
            <a:r>
              <a:rPr lang="fr-FR" sz="1600" b="1" i="0" dirty="0">
                <a:solidFill>
                  <a:srgbClr val="000000"/>
                </a:solidFill>
                <a:effectLst/>
                <a:latin typeface="Rubik"/>
              </a:rPr>
              <a:t>Un conteneur est plus léger et plus simple</a:t>
            </a:r>
            <a:r>
              <a:rPr lang="fr-FR" sz="1600" b="0" i="0" dirty="0">
                <a:solidFill>
                  <a:srgbClr val="000000"/>
                </a:solidFill>
                <a:effectLst/>
                <a:latin typeface="Rubik"/>
              </a:rPr>
              <a:t> qu’une machine virtuelle et peut donc démarrer et s’arrêter plus rapidement.</a:t>
            </a:r>
          </a:p>
          <a:p>
            <a:pPr marL="0" lvl="0" indent="0" rtl="0">
              <a:spcBef>
                <a:spcPts val="0"/>
              </a:spcBef>
              <a:spcAft>
                <a:spcPts val="0"/>
              </a:spcAft>
              <a:buNone/>
            </a:pPr>
            <a:endParaRPr sz="1200" dirty="0">
              <a:latin typeface="Roboto"/>
              <a:ea typeface="Roboto"/>
              <a:cs typeface="Roboto"/>
              <a:sym typeface="Roboto"/>
            </a:endParaRPr>
          </a:p>
          <a:p>
            <a:pPr marL="0" lvl="0" indent="0" rtl="0">
              <a:spcBef>
                <a:spcPts val="1600"/>
              </a:spcBef>
              <a:spcAft>
                <a:spcPts val="1600"/>
              </a:spcAft>
              <a:buNone/>
            </a:pPr>
            <a:endParaRPr sz="1200" dirty="0">
              <a:solidFill>
                <a:srgbClr val="000000"/>
              </a:solidFill>
              <a:latin typeface="Roboto"/>
              <a:ea typeface="Roboto"/>
              <a:cs typeface="Roboto"/>
              <a:sym typeface="Roboto"/>
            </a:endParaRPr>
          </a:p>
        </p:txBody>
      </p:sp>
      <p:pic>
        <p:nvPicPr>
          <p:cNvPr id="4" name="Picture 2">
            <a:extLst>
              <a:ext uri="{FF2B5EF4-FFF2-40B4-BE49-F238E27FC236}">
                <a16:creationId xmlns:a16="http://schemas.microsoft.com/office/drawing/2014/main" id="{04747BD7-7D5C-30B3-1B10-25EF6FB43D40}"/>
              </a:ext>
            </a:extLst>
          </p:cNvPr>
          <p:cNvPicPr>
            <a:picLocks noChangeAspect="1"/>
          </p:cNvPicPr>
          <p:nvPr/>
        </p:nvPicPr>
        <p:blipFill>
          <a:blip r:embed="rId3" cstate="print"/>
          <a:stretch>
            <a:fillRect/>
          </a:stretch>
        </p:blipFill>
        <p:spPr>
          <a:xfrm>
            <a:off x="5883564" y="1900940"/>
            <a:ext cx="3084945" cy="14540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xEl>
                                              <p:pRg st="1" end="1"/>
                                            </p:txEl>
                                          </p:spTgt>
                                        </p:tgtEl>
                                        <p:attrNameLst>
                                          <p:attrName>style.visibility</p:attrName>
                                        </p:attrNameLst>
                                      </p:cBhvr>
                                      <p:to>
                                        <p:strVal val="visible"/>
                                      </p:to>
                                    </p:set>
                                    <p:animEffect transition="in" filter="fade">
                                      <p:cBhvr>
                                        <p:cTn id="7" dur="500"/>
                                        <p:tgtEl>
                                          <p:spTgt spid="33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0">
                                            <p:txEl>
                                              <p:pRg st="2" end="2"/>
                                            </p:txEl>
                                          </p:spTgt>
                                        </p:tgtEl>
                                        <p:attrNameLst>
                                          <p:attrName>style.visibility</p:attrName>
                                        </p:attrNameLst>
                                      </p:cBhvr>
                                      <p:to>
                                        <p:strVal val="visible"/>
                                      </p:to>
                                    </p:set>
                                    <p:animEffect transition="in" filter="fade">
                                      <p:cBhvr>
                                        <p:cTn id="10" dur="500"/>
                                        <p:tgtEl>
                                          <p:spTgt spid="33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0">
                                            <p:txEl>
                                              <p:pRg st="3" end="3"/>
                                            </p:txEl>
                                          </p:spTgt>
                                        </p:tgtEl>
                                        <p:attrNameLst>
                                          <p:attrName>style.visibility</p:attrName>
                                        </p:attrNameLst>
                                      </p:cBhvr>
                                      <p:to>
                                        <p:strVal val="visible"/>
                                      </p:to>
                                    </p:set>
                                    <p:animEffect transition="in" filter="fade">
                                      <p:cBhvr>
                                        <p:cTn id="13" dur="500"/>
                                        <p:tgtEl>
                                          <p:spTgt spid="33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0">
                                            <p:txEl>
                                              <p:pRg st="4" end="4"/>
                                            </p:txEl>
                                          </p:spTgt>
                                        </p:tgtEl>
                                        <p:attrNameLst>
                                          <p:attrName>style.visibility</p:attrName>
                                        </p:attrNameLst>
                                      </p:cBhvr>
                                      <p:to>
                                        <p:strVal val="visible"/>
                                      </p:to>
                                    </p:set>
                                    <p:animEffect transition="in" filter="fade">
                                      <p:cBhvr>
                                        <p:cTn id="16" dur="500"/>
                                        <p:tgtEl>
                                          <p:spTgt spid="33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30">
                                            <p:txEl>
                                              <p:pRg st="5" end="5"/>
                                            </p:txEl>
                                          </p:spTgt>
                                        </p:tgtEl>
                                        <p:attrNameLst>
                                          <p:attrName>style.visibility</p:attrName>
                                        </p:attrNameLst>
                                      </p:cBhvr>
                                      <p:to>
                                        <p:strVal val="visible"/>
                                      </p:to>
                                    </p:set>
                                    <p:animEffect transition="in" filter="fade">
                                      <p:cBhvr>
                                        <p:cTn id="19" dur="500"/>
                                        <p:tgtEl>
                                          <p:spTgt spid="330">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30">
                                            <p:txEl>
                                              <p:pRg st="6" end="6"/>
                                            </p:txEl>
                                          </p:spTgt>
                                        </p:tgtEl>
                                        <p:attrNameLst>
                                          <p:attrName>style.visibility</p:attrName>
                                        </p:attrNameLst>
                                      </p:cBhvr>
                                      <p:to>
                                        <p:strVal val="visible"/>
                                      </p:to>
                                    </p:set>
                                    <p:animEffect transition="in" filter="fade">
                                      <p:cBhvr>
                                        <p:cTn id="24" dur="500"/>
                                        <p:tgtEl>
                                          <p:spTgt spid="33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0">
                                            <p:txEl>
                                              <p:pRg st="7" end="7"/>
                                            </p:txEl>
                                          </p:spTgt>
                                        </p:tgtEl>
                                        <p:attrNameLst>
                                          <p:attrName>style.visibility</p:attrName>
                                        </p:attrNameLst>
                                      </p:cBhvr>
                                      <p:to>
                                        <p:strVal val="visible"/>
                                      </p:to>
                                    </p:set>
                                    <p:animEffect transition="in" filter="fade">
                                      <p:cBhvr>
                                        <p:cTn id="27" dur="500"/>
                                        <p:tgtEl>
                                          <p:spTgt spid="33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0">
                                            <p:txEl>
                                              <p:pRg st="8" end="8"/>
                                            </p:txEl>
                                          </p:spTgt>
                                        </p:tgtEl>
                                        <p:attrNameLst>
                                          <p:attrName>style.visibility</p:attrName>
                                        </p:attrNameLst>
                                      </p:cBhvr>
                                      <p:to>
                                        <p:strVal val="visible"/>
                                      </p:to>
                                    </p:set>
                                    <p:animEffect transition="in" filter="fade">
                                      <p:cBhvr>
                                        <p:cTn id="30" dur="500"/>
                                        <p:tgtEl>
                                          <p:spTgt spid="33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30">
                                            <p:txEl>
                                              <p:pRg st="9" end="9"/>
                                            </p:txEl>
                                          </p:spTgt>
                                        </p:tgtEl>
                                        <p:attrNameLst>
                                          <p:attrName>style.visibility</p:attrName>
                                        </p:attrNameLst>
                                      </p:cBhvr>
                                      <p:to>
                                        <p:strVal val="visible"/>
                                      </p:to>
                                    </p:set>
                                    <p:animEffect transition="in" filter="fade">
                                      <p:cBhvr>
                                        <p:cTn id="33" dur="500"/>
                                        <p:tgtEl>
                                          <p:spTgt spid="330">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0">
                                            <p:txEl>
                                              <p:pRg st="10" end="10"/>
                                            </p:txEl>
                                          </p:spTgt>
                                        </p:tgtEl>
                                        <p:attrNameLst>
                                          <p:attrName>style.visibility</p:attrName>
                                        </p:attrNameLst>
                                      </p:cBhvr>
                                      <p:to>
                                        <p:strVal val="visible"/>
                                      </p:to>
                                    </p:set>
                                    <p:animEffect transition="in" filter="fade">
                                      <p:cBhvr>
                                        <p:cTn id="38" dur="500"/>
                                        <p:tgtEl>
                                          <p:spTgt spid="3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2;p21">
            <a:extLst>
              <a:ext uri="{FF2B5EF4-FFF2-40B4-BE49-F238E27FC236}">
                <a16:creationId xmlns:a16="http://schemas.microsoft.com/office/drawing/2014/main" id="{22ED82AD-2F4F-D810-CD07-916D7C63E9E7}"/>
              </a:ext>
            </a:extLst>
          </p:cNvPr>
          <p:cNvSpPr txBox="1">
            <a:spLocks/>
          </p:cNvSpPr>
          <p:nvPr/>
        </p:nvSpPr>
        <p:spPr>
          <a:xfrm>
            <a:off x="450493" y="28807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tx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GB" sz="2500" dirty="0">
                <a:solidFill>
                  <a:srgbClr val="002060"/>
                </a:solidFill>
                <a:latin typeface="Fira Sans" panose="020B0503050000020004" pitchFamily="34" charset="0"/>
              </a:rPr>
              <a:t>CONTENEURs vs MVs </a:t>
            </a:r>
            <a:br>
              <a:rPr lang="en-GB" sz="2500" dirty="0">
                <a:solidFill>
                  <a:srgbClr val="002060"/>
                </a:solidFill>
                <a:latin typeface="Fira Sans" panose="020B0503050000020004" pitchFamily="34" charset="0"/>
              </a:rPr>
            </a:br>
            <a:endParaRPr lang="en-GB" sz="2500" dirty="0">
              <a:solidFill>
                <a:srgbClr val="002060"/>
              </a:solidFill>
              <a:latin typeface="Fira Sans" panose="020B0503050000020004" pitchFamily="34" charset="0"/>
            </a:endParaRPr>
          </a:p>
        </p:txBody>
      </p:sp>
      <p:pic>
        <p:nvPicPr>
          <p:cNvPr id="8" name="Image 7">
            <a:extLst>
              <a:ext uri="{FF2B5EF4-FFF2-40B4-BE49-F238E27FC236}">
                <a16:creationId xmlns:a16="http://schemas.microsoft.com/office/drawing/2014/main" id="{120C6EED-30EC-F063-28FD-DA84CBEA690B}"/>
              </a:ext>
            </a:extLst>
          </p:cNvPr>
          <p:cNvPicPr>
            <a:picLocks noChangeAspect="1"/>
          </p:cNvPicPr>
          <p:nvPr/>
        </p:nvPicPr>
        <p:blipFill>
          <a:blip r:embed="rId3"/>
          <a:stretch>
            <a:fillRect/>
          </a:stretch>
        </p:blipFill>
        <p:spPr>
          <a:xfrm>
            <a:off x="1600862" y="957541"/>
            <a:ext cx="5812310" cy="3528254"/>
          </a:xfrm>
          <a:prstGeom prst="rect">
            <a:avLst/>
          </a:prstGeom>
        </p:spPr>
      </p:pic>
    </p:spTree>
    <p:extLst>
      <p:ext uri="{BB962C8B-B14F-4D97-AF65-F5344CB8AC3E}">
        <p14:creationId xmlns:p14="http://schemas.microsoft.com/office/powerpoint/2010/main" val="45944014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0131" y="1863748"/>
            <a:ext cx="2257562" cy="988457"/>
          </a:xfrm>
        </p:spPr>
        <p:txBody>
          <a:bodyPr/>
          <a:lstStyle/>
          <a:p>
            <a:r>
              <a:rPr lang="EN-US" sz="4400" dirty="0">
                <a:solidFill>
                  <a:srgbClr val="002060"/>
                </a:solidFill>
              </a:rPr>
              <a:t>DOCKER</a:t>
            </a:r>
          </a:p>
        </p:txBody>
      </p:sp>
      <p:grpSp>
        <p:nvGrpSpPr>
          <p:cNvPr id="3" name="Google Shape;912;p36">
            <a:extLst>
              <a:ext uri="{FF2B5EF4-FFF2-40B4-BE49-F238E27FC236}">
                <a16:creationId xmlns:a16="http://schemas.microsoft.com/office/drawing/2014/main" id="{40A71240-C3F9-83FF-7736-1E373D8BFEFB}"/>
              </a:ext>
            </a:extLst>
          </p:cNvPr>
          <p:cNvGrpSpPr/>
          <p:nvPr/>
        </p:nvGrpSpPr>
        <p:grpSpPr>
          <a:xfrm rot="8584184" flipH="1">
            <a:off x="-109625" y="552913"/>
            <a:ext cx="4192709" cy="3709674"/>
            <a:chOff x="2878075" y="1928300"/>
            <a:chExt cx="2057875" cy="1797550"/>
          </a:xfrm>
        </p:grpSpPr>
        <p:sp>
          <p:nvSpPr>
            <p:cNvPr id="4" name="Google Shape;913;p36">
              <a:extLst>
                <a:ext uri="{FF2B5EF4-FFF2-40B4-BE49-F238E27FC236}">
                  <a16:creationId xmlns:a16="http://schemas.microsoft.com/office/drawing/2014/main" id="{F41D4069-5E03-63F6-B193-5D758E12FA66}"/>
                </a:ext>
              </a:extLst>
            </p:cNvPr>
            <p:cNvSpPr/>
            <p:nvPr/>
          </p:nvSpPr>
          <p:spPr>
            <a:xfrm>
              <a:off x="3050025" y="2032675"/>
              <a:ext cx="1727575" cy="1674875"/>
            </a:xfrm>
            <a:custGeom>
              <a:avLst/>
              <a:gdLst/>
              <a:ahLst/>
              <a:cxnLst/>
              <a:rect l="l" t="t" r="r" b="b"/>
              <a:pathLst>
                <a:path w="69103" h="66995" extrusionOk="0">
                  <a:moveTo>
                    <a:pt x="34579" y="319"/>
                  </a:moveTo>
                  <a:cubicBezTo>
                    <a:pt x="39449" y="319"/>
                    <a:pt x="44294" y="1408"/>
                    <a:pt x="48825" y="3558"/>
                  </a:cubicBezTo>
                  <a:cubicBezTo>
                    <a:pt x="56828" y="7376"/>
                    <a:pt x="62858" y="14067"/>
                    <a:pt x="65820" y="22426"/>
                  </a:cubicBezTo>
                  <a:cubicBezTo>
                    <a:pt x="68782" y="30776"/>
                    <a:pt x="68318" y="39777"/>
                    <a:pt x="64500" y="47779"/>
                  </a:cubicBezTo>
                  <a:cubicBezTo>
                    <a:pt x="58826" y="59698"/>
                    <a:pt x="46907" y="66683"/>
                    <a:pt x="34507" y="66683"/>
                  </a:cubicBezTo>
                  <a:cubicBezTo>
                    <a:pt x="29725" y="66683"/>
                    <a:pt x="24872" y="65648"/>
                    <a:pt x="20287" y="63453"/>
                  </a:cubicBezTo>
                  <a:cubicBezTo>
                    <a:pt x="12285" y="59644"/>
                    <a:pt x="6245" y="52944"/>
                    <a:pt x="3292" y="44594"/>
                  </a:cubicBezTo>
                  <a:cubicBezTo>
                    <a:pt x="331" y="36244"/>
                    <a:pt x="795" y="27234"/>
                    <a:pt x="4604" y="19241"/>
                  </a:cubicBezTo>
                  <a:cubicBezTo>
                    <a:pt x="8422" y="11239"/>
                    <a:pt x="15113" y="5199"/>
                    <a:pt x="23472" y="2237"/>
                  </a:cubicBezTo>
                  <a:cubicBezTo>
                    <a:pt x="27094" y="953"/>
                    <a:pt x="30841" y="319"/>
                    <a:pt x="34579" y="319"/>
                  </a:cubicBezTo>
                  <a:close/>
                  <a:moveTo>
                    <a:pt x="34580" y="1"/>
                  </a:moveTo>
                  <a:cubicBezTo>
                    <a:pt x="30809" y="1"/>
                    <a:pt x="27025" y="646"/>
                    <a:pt x="23365" y="1943"/>
                  </a:cubicBezTo>
                  <a:cubicBezTo>
                    <a:pt x="14934" y="4932"/>
                    <a:pt x="8172" y="11025"/>
                    <a:pt x="4327" y="19107"/>
                  </a:cubicBezTo>
                  <a:cubicBezTo>
                    <a:pt x="473" y="27180"/>
                    <a:pt x="1" y="36271"/>
                    <a:pt x="2989" y="44701"/>
                  </a:cubicBezTo>
                  <a:cubicBezTo>
                    <a:pt x="5978" y="53132"/>
                    <a:pt x="12071" y="59894"/>
                    <a:pt x="20153" y="63739"/>
                  </a:cubicBezTo>
                  <a:cubicBezTo>
                    <a:pt x="24783" y="65951"/>
                    <a:pt x="29681" y="66995"/>
                    <a:pt x="34498" y="66995"/>
                  </a:cubicBezTo>
                  <a:cubicBezTo>
                    <a:pt x="47023" y="66995"/>
                    <a:pt x="59049" y="59947"/>
                    <a:pt x="64785" y="47913"/>
                  </a:cubicBezTo>
                  <a:cubicBezTo>
                    <a:pt x="68630" y="39839"/>
                    <a:pt x="69103" y="30749"/>
                    <a:pt x="66114" y="22319"/>
                  </a:cubicBezTo>
                  <a:cubicBezTo>
                    <a:pt x="63126" y="13888"/>
                    <a:pt x="57033" y="7126"/>
                    <a:pt x="48959" y="3272"/>
                  </a:cubicBezTo>
                  <a:cubicBezTo>
                    <a:pt x="44391" y="1096"/>
                    <a:pt x="39496" y="1"/>
                    <a:pt x="3458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4;p36">
              <a:extLst>
                <a:ext uri="{FF2B5EF4-FFF2-40B4-BE49-F238E27FC236}">
                  <a16:creationId xmlns:a16="http://schemas.microsoft.com/office/drawing/2014/main" id="{D237AFE6-950B-0E0C-26D3-A55EF2342785}"/>
                </a:ext>
              </a:extLst>
            </p:cNvPr>
            <p:cNvSpPr/>
            <p:nvPr/>
          </p:nvSpPr>
          <p:spPr>
            <a:xfrm>
              <a:off x="3287100" y="2394800"/>
              <a:ext cx="1316100" cy="1030625"/>
            </a:xfrm>
            <a:custGeom>
              <a:avLst/>
              <a:gdLst/>
              <a:ahLst/>
              <a:cxnLst/>
              <a:rect l="l" t="t" r="r" b="b"/>
              <a:pathLst>
                <a:path w="52644" h="41225" extrusionOk="0">
                  <a:moveTo>
                    <a:pt x="52394" y="1"/>
                  </a:moveTo>
                  <a:cubicBezTo>
                    <a:pt x="45311" y="9047"/>
                    <a:pt x="456" y="40654"/>
                    <a:pt x="1" y="40975"/>
                  </a:cubicBezTo>
                  <a:lnTo>
                    <a:pt x="179" y="41225"/>
                  </a:lnTo>
                  <a:cubicBezTo>
                    <a:pt x="634" y="40913"/>
                    <a:pt x="45525" y="9279"/>
                    <a:pt x="52644" y="197"/>
                  </a:cubicBezTo>
                  <a:lnTo>
                    <a:pt x="52394"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5;p36">
              <a:extLst>
                <a:ext uri="{FF2B5EF4-FFF2-40B4-BE49-F238E27FC236}">
                  <a16:creationId xmlns:a16="http://schemas.microsoft.com/office/drawing/2014/main" id="{CE8263F8-5CA8-4BC8-BABA-B5FA3529BE5A}"/>
                </a:ext>
              </a:extLst>
            </p:cNvPr>
            <p:cNvSpPr/>
            <p:nvPr/>
          </p:nvSpPr>
          <p:spPr>
            <a:xfrm>
              <a:off x="3317875" y="2483575"/>
              <a:ext cx="1338400" cy="977100"/>
            </a:xfrm>
            <a:custGeom>
              <a:avLst/>
              <a:gdLst/>
              <a:ahLst/>
              <a:cxnLst/>
              <a:rect l="l" t="t" r="r" b="b"/>
              <a:pathLst>
                <a:path w="53536" h="39084" extrusionOk="0">
                  <a:moveTo>
                    <a:pt x="53259" y="0"/>
                  </a:moveTo>
                  <a:cubicBezTo>
                    <a:pt x="46854" y="12240"/>
                    <a:pt x="33071" y="22116"/>
                    <a:pt x="22642" y="28235"/>
                  </a:cubicBezTo>
                  <a:cubicBezTo>
                    <a:pt x="10768" y="35212"/>
                    <a:pt x="973" y="38771"/>
                    <a:pt x="215" y="38771"/>
                  </a:cubicBezTo>
                  <a:lnTo>
                    <a:pt x="188" y="38771"/>
                  </a:lnTo>
                  <a:cubicBezTo>
                    <a:pt x="197" y="38771"/>
                    <a:pt x="242" y="38789"/>
                    <a:pt x="268" y="38825"/>
                  </a:cubicBezTo>
                  <a:lnTo>
                    <a:pt x="1" y="38994"/>
                  </a:lnTo>
                  <a:cubicBezTo>
                    <a:pt x="54" y="39074"/>
                    <a:pt x="143" y="39083"/>
                    <a:pt x="197" y="39083"/>
                  </a:cubicBezTo>
                  <a:lnTo>
                    <a:pt x="224" y="39083"/>
                  </a:lnTo>
                  <a:cubicBezTo>
                    <a:pt x="1428" y="39039"/>
                    <a:pt x="11750" y="35033"/>
                    <a:pt x="23106" y="28334"/>
                  </a:cubicBezTo>
                  <a:cubicBezTo>
                    <a:pt x="33455" y="22223"/>
                    <a:pt x="47140" y="12365"/>
                    <a:pt x="53536" y="143"/>
                  </a:cubicBezTo>
                  <a:lnTo>
                    <a:pt x="53259"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6;p36">
              <a:extLst>
                <a:ext uri="{FF2B5EF4-FFF2-40B4-BE49-F238E27FC236}">
                  <a16:creationId xmlns:a16="http://schemas.microsoft.com/office/drawing/2014/main" id="{CAB84724-EA6E-4BC1-9820-EE8F0F03EE4C}"/>
                </a:ext>
              </a:extLst>
            </p:cNvPr>
            <p:cNvSpPr/>
            <p:nvPr/>
          </p:nvSpPr>
          <p:spPr>
            <a:xfrm>
              <a:off x="3364275" y="2590850"/>
              <a:ext cx="1338850" cy="910200"/>
            </a:xfrm>
            <a:custGeom>
              <a:avLst/>
              <a:gdLst/>
              <a:ahLst/>
              <a:cxnLst/>
              <a:rect l="l" t="t" r="r" b="b"/>
              <a:pathLst>
                <a:path w="53554" h="36408" extrusionOk="0">
                  <a:moveTo>
                    <a:pt x="53250" y="0"/>
                  </a:moveTo>
                  <a:cubicBezTo>
                    <a:pt x="50743" y="7753"/>
                    <a:pt x="46381" y="14470"/>
                    <a:pt x="40297" y="19975"/>
                  </a:cubicBezTo>
                  <a:cubicBezTo>
                    <a:pt x="35426" y="24382"/>
                    <a:pt x="29440" y="28021"/>
                    <a:pt x="22517" y="30796"/>
                  </a:cubicBezTo>
                  <a:cubicBezTo>
                    <a:pt x="10706" y="35515"/>
                    <a:pt x="107" y="36086"/>
                    <a:pt x="0" y="36095"/>
                  </a:cubicBezTo>
                  <a:lnTo>
                    <a:pt x="18" y="36407"/>
                  </a:lnTo>
                  <a:cubicBezTo>
                    <a:pt x="125" y="36407"/>
                    <a:pt x="10768" y="35827"/>
                    <a:pt x="22624" y="31090"/>
                  </a:cubicBezTo>
                  <a:cubicBezTo>
                    <a:pt x="29591" y="28307"/>
                    <a:pt x="35604" y="24640"/>
                    <a:pt x="40502" y="20215"/>
                  </a:cubicBezTo>
                  <a:cubicBezTo>
                    <a:pt x="46631" y="14675"/>
                    <a:pt x="51020" y="7904"/>
                    <a:pt x="53553" y="99"/>
                  </a:cubicBezTo>
                  <a:lnTo>
                    <a:pt x="5325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7;p36">
              <a:extLst>
                <a:ext uri="{FF2B5EF4-FFF2-40B4-BE49-F238E27FC236}">
                  <a16:creationId xmlns:a16="http://schemas.microsoft.com/office/drawing/2014/main" id="{593CE7BB-43DF-9EAD-429F-D6A7715B1D3C}"/>
                </a:ext>
              </a:extLst>
            </p:cNvPr>
            <p:cNvSpPr/>
            <p:nvPr/>
          </p:nvSpPr>
          <p:spPr>
            <a:xfrm>
              <a:off x="3422475" y="2732925"/>
              <a:ext cx="1317225" cy="827225"/>
            </a:xfrm>
            <a:custGeom>
              <a:avLst/>
              <a:gdLst/>
              <a:ahLst/>
              <a:cxnLst/>
              <a:rect l="l" t="t" r="r" b="b"/>
              <a:pathLst>
                <a:path w="52689" h="33089" extrusionOk="0">
                  <a:moveTo>
                    <a:pt x="52394" y="0"/>
                  </a:moveTo>
                  <a:cubicBezTo>
                    <a:pt x="49066" y="8975"/>
                    <a:pt x="44240" y="16263"/>
                    <a:pt x="38058" y="21642"/>
                  </a:cubicBezTo>
                  <a:cubicBezTo>
                    <a:pt x="33116" y="25951"/>
                    <a:pt x="27299" y="29065"/>
                    <a:pt x="20760" y="30894"/>
                  </a:cubicBezTo>
                  <a:cubicBezTo>
                    <a:pt x="15464" y="32379"/>
                    <a:pt x="10544" y="32770"/>
                    <a:pt x="6829" y="32770"/>
                  </a:cubicBezTo>
                  <a:cubicBezTo>
                    <a:pt x="2735" y="32770"/>
                    <a:pt x="106" y="32295"/>
                    <a:pt x="54" y="32285"/>
                  </a:cubicBezTo>
                  <a:lnTo>
                    <a:pt x="1" y="32597"/>
                  </a:lnTo>
                  <a:cubicBezTo>
                    <a:pt x="45" y="32606"/>
                    <a:pt x="2704" y="33088"/>
                    <a:pt x="6834" y="33088"/>
                  </a:cubicBezTo>
                  <a:cubicBezTo>
                    <a:pt x="10572" y="33088"/>
                    <a:pt x="15514" y="32696"/>
                    <a:pt x="20831" y="31206"/>
                  </a:cubicBezTo>
                  <a:cubicBezTo>
                    <a:pt x="27415" y="29359"/>
                    <a:pt x="33276" y="26228"/>
                    <a:pt x="38263" y="21892"/>
                  </a:cubicBezTo>
                  <a:cubicBezTo>
                    <a:pt x="44481" y="16468"/>
                    <a:pt x="49343" y="9135"/>
                    <a:pt x="52688" y="107"/>
                  </a:cubicBezTo>
                  <a:lnTo>
                    <a:pt x="52394"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8;p36">
              <a:extLst>
                <a:ext uri="{FF2B5EF4-FFF2-40B4-BE49-F238E27FC236}">
                  <a16:creationId xmlns:a16="http://schemas.microsoft.com/office/drawing/2014/main" id="{B19AB7CF-9E0D-CDBD-AE67-C67F4B9336EF}"/>
                </a:ext>
              </a:extLst>
            </p:cNvPr>
            <p:cNvSpPr/>
            <p:nvPr/>
          </p:nvSpPr>
          <p:spPr>
            <a:xfrm>
              <a:off x="3589750" y="2891275"/>
              <a:ext cx="1161100" cy="752050"/>
            </a:xfrm>
            <a:custGeom>
              <a:avLst/>
              <a:gdLst/>
              <a:ahLst/>
              <a:cxnLst/>
              <a:rect l="l" t="t" r="r" b="b"/>
              <a:pathLst>
                <a:path w="46444" h="30082" extrusionOk="0">
                  <a:moveTo>
                    <a:pt x="46140" y="0"/>
                  </a:moveTo>
                  <a:cubicBezTo>
                    <a:pt x="43071" y="8421"/>
                    <a:pt x="38736" y="15201"/>
                    <a:pt x="33258" y="20126"/>
                  </a:cubicBezTo>
                  <a:cubicBezTo>
                    <a:pt x="28878" y="24069"/>
                    <a:pt x="23766" y="26852"/>
                    <a:pt x="18066" y="28387"/>
                  </a:cubicBezTo>
                  <a:cubicBezTo>
                    <a:pt x="14124" y="29450"/>
                    <a:pt x="10435" y="29767"/>
                    <a:pt x="7436" y="29767"/>
                  </a:cubicBezTo>
                  <a:cubicBezTo>
                    <a:pt x="3035" y="29767"/>
                    <a:pt x="120" y="29084"/>
                    <a:pt x="72" y="29074"/>
                  </a:cubicBezTo>
                  <a:lnTo>
                    <a:pt x="0" y="29377"/>
                  </a:lnTo>
                  <a:cubicBezTo>
                    <a:pt x="45" y="29395"/>
                    <a:pt x="2989" y="30082"/>
                    <a:pt x="7432" y="30082"/>
                  </a:cubicBezTo>
                  <a:cubicBezTo>
                    <a:pt x="10456" y="30082"/>
                    <a:pt x="14167" y="29760"/>
                    <a:pt x="18128" y="28699"/>
                  </a:cubicBezTo>
                  <a:cubicBezTo>
                    <a:pt x="23891" y="27147"/>
                    <a:pt x="29047" y="24345"/>
                    <a:pt x="33463" y="20367"/>
                  </a:cubicBezTo>
                  <a:cubicBezTo>
                    <a:pt x="38977" y="15407"/>
                    <a:pt x="43348" y="8582"/>
                    <a:pt x="46443" y="107"/>
                  </a:cubicBezTo>
                  <a:lnTo>
                    <a:pt x="46140"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9;p36">
              <a:extLst>
                <a:ext uri="{FF2B5EF4-FFF2-40B4-BE49-F238E27FC236}">
                  <a16:creationId xmlns:a16="http://schemas.microsoft.com/office/drawing/2014/main" id="{59348370-7E97-C951-84E6-1F50F8922B4A}"/>
                </a:ext>
              </a:extLst>
            </p:cNvPr>
            <p:cNvSpPr/>
            <p:nvPr/>
          </p:nvSpPr>
          <p:spPr>
            <a:xfrm>
              <a:off x="3255650" y="2353550"/>
              <a:ext cx="1316325" cy="1036875"/>
            </a:xfrm>
            <a:custGeom>
              <a:avLst/>
              <a:gdLst/>
              <a:ahLst/>
              <a:cxnLst/>
              <a:rect l="l" t="t" r="r" b="b"/>
              <a:pathLst>
                <a:path w="52653" h="41475" extrusionOk="0">
                  <a:moveTo>
                    <a:pt x="52546" y="1"/>
                  </a:moveTo>
                  <a:cubicBezTo>
                    <a:pt x="22830" y="9885"/>
                    <a:pt x="7182" y="29609"/>
                    <a:pt x="500" y="40493"/>
                  </a:cubicBezTo>
                  <a:cubicBezTo>
                    <a:pt x="286" y="40841"/>
                    <a:pt x="99" y="41144"/>
                    <a:pt x="54" y="41189"/>
                  </a:cubicBezTo>
                  <a:lnTo>
                    <a:pt x="143" y="41305"/>
                  </a:lnTo>
                  <a:lnTo>
                    <a:pt x="1" y="41358"/>
                  </a:lnTo>
                  <a:lnTo>
                    <a:pt x="135" y="41465"/>
                  </a:lnTo>
                  <a:cubicBezTo>
                    <a:pt x="152" y="41465"/>
                    <a:pt x="161" y="41474"/>
                    <a:pt x="179" y="41474"/>
                  </a:cubicBezTo>
                  <a:cubicBezTo>
                    <a:pt x="268" y="41474"/>
                    <a:pt x="322" y="41385"/>
                    <a:pt x="768" y="40653"/>
                  </a:cubicBezTo>
                  <a:cubicBezTo>
                    <a:pt x="7432" y="29814"/>
                    <a:pt x="23026" y="10153"/>
                    <a:pt x="52653" y="295"/>
                  </a:cubicBezTo>
                  <a:lnTo>
                    <a:pt x="52546"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0;p36">
              <a:extLst>
                <a:ext uri="{FF2B5EF4-FFF2-40B4-BE49-F238E27FC236}">
                  <a16:creationId xmlns:a16="http://schemas.microsoft.com/office/drawing/2014/main" id="{89A44292-CA50-C808-B960-3A029225E831}"/>
                </a:ext>
              </a:extLst>
            </p:cNvPr>
            <p:cNvSpPr/>
            <p:nvPr/>
          </p:nvSpPr>
          <p:spPr>
            <a:xfrm>
              <a:off x="3210600" y="2296225"/>
              <a:ext cx="1311875" cy="1028400"/>
            </a:xfrm>
            <a:custGeom>
              <a:avLst/>
              <a:gdLst/>
              <a:ahLst/>
              <a:cxnLst/>
              <a:rect l="l" t="t" r="r" b="b"/>
              <a:pathLst>
                <a:path w="52475" h="41136" extrusionOk="0">
                  <a:moveTo>
                    <a:pt x="52412" y="1"/>
                  </a:moveTo>
                  <a:cubicBezTo>
                    <a:pt x="32678" y="3801"/>
                    <a:pt x="19475" y="14756"/>
                    <a:pt x="11884" y="23267"/>
                  </a:cubicBezTo>
                  <a:cubicBezTo>
                    <a:pt x="3649" y="32491"/>
                    <a:pt x="36" y="40930"/>
                    <a:pt x="1" y="41020"/>
                  </a:cubicBezTo>
                  <a:lnTo>
                    <a:pt x="295" y="41136"/>
                  </a:lnTo>
                  <a:cubicBezTo>
                    <a:pt x="331" y="41055"/>
                    <a:pt x="3926" y="32652"/>
                    <a:pt x="12124" y="23463"/>
                  </a:cubicBezTo>
                  <a:cubicBezTo>
                    <a:pt x="19689" y="14988"/>
                    <a:pt x="32830" y="4096"/>
                    <a:pt x="52474" y="313"/>
                  </a:cubicBezTo>
                  <a:lnTo>
                    <a:pt x="5241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p36">
              <a:extLst>
                <a:ext uri="{FF2B5EF4-FFF2-40B4-BE49-F238E27FC236}">
                  <a16:creationId xmlns:a16="http://schemas.microsoft.com/office/drawing/2014/main" id="{0CD56366-4BB1-4B7B-91F0-827FFE9B49CC}"/>
                </a:ext>
              </a:extLst>
            </p:cNvPr>
            <p:cNvSpPr/>
            <p:nvPr/>
          </p:nvSpPr>
          <p:spPr>
            <a:xfrm>
              <a:off x="3149725" y="2236000"/>
              <a:ext cx="1309400" cy="976450"/>
            </a:xfrm>
            <a:custGeom>
              <a:avLst/>
              <a:gdLst/>
              <a:ahLst/>
              <a:cxnLst/>
              <a:rect l="l" t="t" r="r" b="b"/>
              <a:pathLst>
                <a:path w="52376" h="39058" extrusionOk="0">
                  <a:moveTo>
                    <a:pt x="52193" y="1"/>
                  </a:moveTo>
                  <a:cubicBezTo>
                    <a:pt x="42888" y="1"/>
                    <a:pt x="34360" y="2035"/>
                    <a:pt x="26844" y="6050"/>
                  </a:cubicBezTo>
                  <a:cubicBezTo>
                    <a:pt x="20795" y="9270"/>
                    <a:pt x="15380" y="13784"/>
                    <a:pt x="10768" y="19449"/>
                  </a:cubicBezTo>
                  <a:cubicBezTo>
                    <a:pt x="2909" y="29084"/>
                    <a:pt x="27" y="38870"/>
                    <a:pt x="0" y="38968"/>
                  </a:cubicBezTo>
                  <a:lnTo>
                    <a:pt x="304" y="39057"/>
                  </a:lnTo>
                  <a:cubicBezTo>
                    <a:pt x="330" y="38959"/>
                    <a:pt x="3194" y="29226"/>
                    <a:pt x="11018" y="19636"/>
                  </a:cubicBezTo>
                  <a:cubicBezTo>
                    <a:pt x="15603" y="14007"/>
                    <a:pt x="20983" y="9529"/>
                    <a:pt x="26995" y="6317"/>
                  </a:cubicBezTo>
                  <a:cubicBezTo>
                    <a:pt x="34462" y="2338"/>
                    <a:pt x="42946" y="322"/>
                    <a:pt x="52206" y="322"/>
                  </a:cubicBezTo>
                  <a:lnTo>
                    <a:pt x="52376" y="322"/>
                  </a:lnTo>
                  <a:lnTo>
                    <a:pt x="52376" y="1"/>
                  </a:lnTo>
                  <a:cubicBezTo>
                    <a:pt x="52315" y="1"/>
                    <a:pt x="52254" y="1"/>
                    <a:pt x="5219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2;p36">
              <a:extLst>
                <a:ext uri="{FF2B5EF4-FFF2-40B4-BE49-F238E27FC236}">
                  <a16:creationId xmlns:a16="http://schemas.microsoft.com/office/drawing/2014/main" id="{C27FA68D-9FE0-D501-D0D7-E8233AFD3875}"/>
                </a:ext>
              </a:extLst>
            </p:cNvPr>
            <p:cNvSpPr/>
            <p:nvPr/>
          </p:nvSpPr>
          <p:spPr>
            <a:xfrm>
              <a:off x="3108900" y="2184675"/>
              <a:ext cx="1293575" cy="915375"/>
            </a:xfrm>
            <a:custGeom>
              <a:avLst/>
              <a:gdLst/>
              <a:ahLst/>
              <a:cxnLst/>
              <a:rect l="l" t="t" r="r" b="b"/>
              <a:pathLst>
                <a:path w="51743" h="36615" extrusionOk="0">
                  <a:moveTo>
                    <a:pt x="45785" y="0"/>
                  </a:moveTo>
                  <a:cubicBezTo>
                    <a:pt x="37876" y="0"/>
                    <a:pt x="30758" y="1444"/>
                    <a:pt x="24560" y="4302"/>
                  </a:cubicBezTo>
                  <a:cubicBezTo>
                    <a:pt x="18387" y="7157"/>
                    <a:pt x="13115" y="11412"/>
                    <a:pt x="8886" y="16961"/>
                  </a:cubicBezTo>
                  <a:cubicBezTo>
                    <a:pt x="1696" y="26408"/>
                    <a:pt x="19" y="36462"/>
                    <a:pt x="1" y="36561"/>
                  </a:cubicBezTo>
                  <a:lnTo>
                    <a:pt x="313" y="36614"/>
                  </a:lnTo>
                  <a:cubicBezTo>
                    <a:pt x="322" y="36516"/>
                    <a:pt x="1990" y="26542"/>
                    <a:pt x="9136" y="17157"/>
                  </a:cubicBezTo>
                  <a:cubicBezTo>
                    <a:pt x="13329" y="11644"/>
                    <a:pt x="18565" y="7416"/>
                    <a:pt x="24694" y="4588"/>
                  </a:cubicBezTo>
                  <a:cubicBezTo>
                    <a:pt x="30848" y="1744"/>
                    <a:pt x="37921" y="315"/>
                    <a:pt x="45786" y="315"/>
                  </a:cubicBezTo>
                  <a:cubicBezTo>
                    <a:pt x="47716" y="315"/>
                    <a:pt x="49693" y="401"/>
                    <a:pt x="51716" y="573"/>
                  </a:cubicBezTo>
                  <a:lnTo>
                    <a:pt x="51743" y="261"/>
                  </a:lnTo>
                  <a:cubicBezTo>
                    <a:pt x="49711" y="87"/>
                    <a:pt x="47724" y="0"/>
                    <a:pt x="45785"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p36">
              <a:extLst>
                <a:ext uri="{FF2B5EF4-FFF2-40B4-BE49-F238E27FC236}">
                  <a16:creationId xmlns:a16="http://schemas.microsoft.com/office/drawing/2014/main" id="{2DC7DA95-245B-729E-448F-E984FCE6BAA0}"/>
                </a:ext>
              </a:extLst>
            </p:cNvPr>
            <p:cNvSpPr/>
            <p:nvPr/>
          </p:nvSpPr>
          <p:spPr>
            <a:xfrm>
              <a:off x="3078350" y="2129450"/>
              <a:ext cx="1262125" cy="793275"/>
            </a:xfrm>
            <a:custGeom>
              <a:avLst/>
              <a:gdLst/>
              <a:ahLst/>
              <a:cxnLst/>
              <a:rect l="l" t="t" r="r" b="b"/>
              <a:pathLst>
                <a:path w="50485" h="31731" extrusionOk="0">
                  <a:moveTo>
                    <a:pt x="40826" y="1"/>
                  </a:moveTo>
                  <a:cubicBezTo>
                    <a:pt x="35201" y="1"/>
                    <a:pt x="29980" y="918"/>
                    <a:pt x="25229" y="2747"/>
                  </a:cubicBezTo>
                  <a:cubicBezTo>
                    <a:pt x="19324" y="5013"/>
                    <a:pt x="14131" y="8688"/>
                    <a:pt x="9796" y="13666"/>
                  </a:cubicBezTo>
                  <a:cubicBezTo>
                    <a:pt x="2409" y="22132"/>
                    <a:pt x="18" y="31561"/>
                    <a:pt x="1" y="31660"/>
                  </a:cubicBezTo>
                  <a:lnTo>
                    <a:pt x="304" y="31731"/>
                  </a:lnTo>
                  <a:cubicBezTo>
                    <a:pt x="331" y="31642"/>
                    <a:pt x="2695" y="22284"/>
                    <a:pt x="10028" y="13871"/>
                  </a:cubicBezTo>
                  <a:cubicBezTo>
                    <a:pt x="14337" y="8938"/>
                    <a:pt x="19484" y="5289"/>
                    <a:pt x="25336" y="3041"/>
                  </a:cubicBezTo>
                  <a:cubicBezTo>
                    <a:pt x="30053" y="1225"/>
                    <a:pt x="35233" y="316"/>
                    <a:pt x="40818" y="316"/>
                  </a:cubicBezTo>
                  <a:cubicBezTo>
                    <a:pt x="43905" y="316"/>
                    <a:pt x="47115" y="594"/>
                    <a:pt x="50440" y="1150"/>
                  </a:cubicBezTo>
                  <a:lnTo>
                    <a:pt x="50485" y="837"/>
                  </a:lnTo>
                  <a:cubicBezTo>
                    <a:pt x="47150" y="280"/>
                    <a:pt x="43926" y="1"/>
                    <a:pt x="408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4;p36">
              <a:extLst>
                <a:ext uri="{FF2B5EF4-FFF2-40B4-BE49-F238E27FC236}">
                  <a16:creationId xmlns:a16="http://schemas.microsoft.com/office/drawing/2014/main" id="{D5F4893C-66B3-663C-FF0A-B253CCCB3769}"/>
                </a:ext>
              </a:extLst>
            </p:cNvPr>
            <p:cNvSpPr/>
            <p:nvPr/>
          </p:nvSpPr>
          <p:spPr>
            <a:xfrm>
              <a:off x="3086375" y="2072950"/>
              <a:ext cx="1124525" cy="671150"/>
            </a:xfrm>
            <a:custGeom>
              <a:avLst/>
              <a:gdLst/>
              <a:ahLst/>
              <a:cxnLst/>
              <a:rect l="l" t="t" r="r" b="b"/>
              <a:pathLst>
                <a:path w="44981" h="26846" extrusionOk="0">
                  <a:moveTo>
                    <a:pt x="36525" y="1"/>
                  </a:moveTo>
                  <a:cubicBezTo>
                    <a:pt x="31184" y="1"/>
                    <a:pt x="26278" y="810"/>
                    <a:pt x="21875" y="2419"/>
                  </a:cubicBezTo>
                  <a:cubicBezTo>
                    <a:pt x="16558" y="4364"/>
                    <a:pt x="11955" y="7469"/>
                    <a:pt x="8190" y="11662"/>
                  </a:cubicBezTo>
                  <a:cubicBezTo>
                    <a:pt x="1785" y="18798"/>
                    <a:pt x="19" y="26702"/>
                    <a:pt x="1" y="26783"/>
                  </a:cubicBezTo>
                  <a:lnTo>
                    <a:pt x="304" y="26845"/>
                  </a:lnTo>
                  <a:cubicBezTo>
                    <a:pt x="322" y="26765"/>
                    <a:pt x="2070" y="18941"/>
                    <a:pt x="8422" y="11876"/>
                  </a:cubicBezTo>
                  <a:cubicBezTo>
                    <a:pt x="12151" y="7719"/>
                    <a:pt x="16710" y="4641"/>
                    <a:pt x="21982" y="2714"/>
                  </a:cubicBezTo>
                  <a:cubicBezTo>
                    <a:pt x="26352" y="1117"/>
                    <a:pt x="31220" y="316"/>
                    <a:pt x="36521" y="316"/>
                  </a:cubicBezTo>
                  <a:cubicBezTo>
                    <a:pt x="39217" y="316"/>
                    <a:pt x="42025" y="524"/>
                    <a:pt x="44936" y="939"/>
                  </a:cubicBezTo>
                  <a:lnTo>
                    <a:pt x="44981" y="626"/>
                  </a:lnTo>
                  <a:cubicBezTo>
                    <a:pt x="42056" y="209"/>
                    <a:pt x="39235" y="1"/>
                    <a:pt x="3652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5;p36">
              <a:extLst>
                <a:ext uri="{FF2B5EF4-FFF2-40B4-BE49-F238E27FC236}">
                  <a16:creationId xmlns:a16="http://schemas.microsoft.com/office/drawing/2014/main" id="{587CC0B0-30ED-76E2-84AA-4F4A47AEF69C}"/>
                </a:ext>
              </a:extLst>
            </p:cNvPr>
            <p:cNvSpPr/>
            <p:nvPr/>
          </p:nvSpPr>
          <p:spPr>
            <a:xfrm>
              <a:off x="3500100" y="2137650"/>
              <a:ext cx="942300" cy="1380350"/>
            </a:xfrm>
            <a:custGeom>
              <a:avLst/>
              <a:gdLst/>
              <a:ahLst/>
              <a:cxnLst/>
              <a:rect l="l" t="t" r="r" b="b"/>
              <a:pathLst>
                <a:path w="37692" h="55214" extrusionOk="0">
                  <a:moveTo>
                    <a:pt x="205" y="1"/>
                  </a:moveTo>
                  <a:lnTo>
                    <a:pt x="0" y="233"/>
                  </a:lnTo>
                  <a:cubicBezTo>
                    <a:pt x="8555" y="7905"/>
                    <a:pt x="37139" y="54740"/>
                    <a:pt x="37424" y="55213"/>
                  </a:cubicBezTo>
                  <a:lnTo>
                    <a:pt x="37692" y="55052"/>
                  </a:lnTo>
                  <a:cubicBezTo>
                    <a:pt x="37406" y="54580"/>
                    <a:pt x="8796" y="7700"/>
                    <a:pt x="20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36">
              <a:extLst>
                <a:ext uri="{FF2B5EF4-FFF2-40B4-BE49-F238E27FC236}">
                  <a16:creationId xmlns:a16="http://schemas.microsoft.com/office/drawing/2014/main" id="{F4C80AD7-792F-2512-A3ED-1EFED7259E5F}"/>
                </a:ext>
              </a:extLst>
            </p:cNvPr>
            <p:cNvSpPr/>
            <p:nvPr/>
          </p:nvSpPr>
          <p:spPr>
            <a:xfrm>
              <a:off x="3591975" y="2090375"/>
              <a:ext cx="888575" cy="1399500"/>
            </a:xfrm>
            <a:custGeom>
              <a:avLst/>
              <a:gdLst/>
              <a:ahLst/>
              <a:cxnLst/>
              <a:rect l="l" t="t" r="r" b="b"/>
              <a:pathLst>
                <a:path w="35543" h="55980" extrusionOk="0">
                  <a:moveTo>
                    <a:pt x="35195" y="55771"/>
                  </a:moveTo>
                  <a:cubicBezTo>
                    <a:pt x="35194" y="55772"/>
                    <a:pt x="35194" y="55774"/>
                    <a:pt x="35194" y="55775"/>
                  </a:cubicBezTo>
                  <a:cubicBezTo>
                    <a:pt x="35194" y="55774"/>
                    <a:pt x="35195" y="55772"/>
                    <a:pt x="35195" y="55771"/>
                  </a:cubicBezTo>
                  <a:close/>
                  <a:moveTo>
                    <a:pt x="161" y="1"/>
                  </a:moveTo>
                  <a:lnTo>
                    <a:pt x="1" y="268"/>
                  </a:lnTo>
                  <a:cubicBezTo>
                    <a:pt x="11794" y="7468"/>
                    <a:pt x="20733" y="21866"/>
                    <a:pt x="26157" y="32678"/>
                  </a:cubicBezTo>
                  <a:cubicBezTo>
                    <a:pt x="32388" y="45096"/>
                    <a:pt x="35288" y="55159"/>
                    <a:pt x="35195" y="55771"/>
                  </a:cubicBezTo>
                  <a:lnTo>
                    <a:pt x="35195" y="55771"/>
                  </a:lnTo>
                  <a:cubicBezTo>
                    <a:pt x="35198" y="55758"/>
                    <a:pt x="35216" y="55727"/>
                    <a:pt x="35248" y="55703"/>
                  </a:cubicBezTo>
                  <a:lnTo>
                    <a:pt x="35399" y="55980"/>
                  </a:lnTo>
                  <a:cubicBezTo>
                    <a:pt x="35506" y="55926"/>
                    <a:pt x="35506" y="55810"/>
                    <a:pt x="35506" y="55766"/>
                  </a:cubicBezTo>
                  <a:cubicBezTo>
                    <a:pt x="35542" y="54562"/>
                    <a:pt x="32224" y="43990"/>
                    <a:pt x="26282" y="32223"/>
                  </a:cubicBezTo>
                  <a:cubicBezTo>
                    <a:pt x="20867" y="21491"/>
                    <a:pt x="11937" y="7191"/>
                    <a:pt x="16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36">
              <a:extLst>
                <a:ext uri="{FF2B5EF4-FFF2-40B4-BE49-F238E27FC236}">
                  <a16:creationId xmlns:a16="http://schemas.microsoft.com/office/drawing/2014/main" id="{D257B46A-1CC4-88CA-6C56-2C8DCD229F75}"/>
                </a:ext>
              </a:extLst>
            </p:cNvPr>
            <p:cNvSpPr/>
            <p:nvPr/>
          </p:nvSpPr>
          <p:spPr>
            <a:xfrm>
              <a:off x="3701925" y="2050675"/>
              <a:ext cx="824125" cy="1395275"/>
            </a:xfrm>
            <a:custGeom>
              <a:avLst/>
              <a:gdLst/>
              <a:ahLst/>
              <a:cxnLst/>
              <a:rect l="l" t="t" r="r" b="b"/>
              <a:pathLst>
                <a:path w="32965" h="55811" extrusionOk="0">
                  <a:moveTo>
                    <a:pt x="126" y="1"/>
                  </a:moveTo>
                  <a:lnTo>
                    <a:pt x="1" y="295"/>
                  </a:lnTo>
                  <a:cubicBezTo>
                    <a:pt x="7575" y="3310"/>
                    <a:pt x="13998" y="8101"/>
                    <a:pt x="19083" y="14542"/>
                  </a:cubicBezTo>
                  <a:cubicBezTo>
                    <a:pt x="23160" y="19689"/>
                    <a:pt x="26398" y="25898"/>
                    <a:pt x="28709" y="33000"/>
                  </a:cubicBezTo>
                  <a:cubicBezTo>
                    <a:pt x="32643" y="45088"/>
                    <a:pt x="32518" y="55704"/>
                    <a:pt x="32518" y="55811"/>
                  </a:cubicBezTo>
                  <a:lnTo>
                    <a:pt x="32830" y="55811"/>
                  </a:lnTo>
                  <a:cubicBezTo>
                    <a:pt x="32830" y="55712"/>
                    <a:pt x="32964" y="45052"/>
                    <a:pt x="29012" y="32910"/>
                  </a:cubicBezTo>
                  <a:cubicBezTo>
                    <a:pt x="26693" y="25774"/>
                    <a:pt x="23436" y="19529"/>
                    <a:pt x="19342" y="14346"/>
                  </a:cubicBezTo>
                  <a:cubicBezTo>
                    <a:pt x="14212" y="7869"/>
                    <a:pt x="7744" y="3043"/>
                    <a:pt x="126"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8;p36">
              <a:extLst>
                <a:ext uri="{FF2B5EF4-FFF2-40B4-BE49-F238E27FC236}">
                  <a16:creationId xmlns:a16="http://schemas.microsoft.com/office/drawing/2014/main" id="{475C3B29-C9F8-55BB-6F9E-9169E770F0DD}"/>
                </a:ext>
              </a:extLst>
            </p:cNvPr>
            <p:cNvSpPr/>
            <p:nvPr/>
          </p:nvSpPr>
          <p:spPr>
            <a:xfrm>
              <a:off x="3846225" y="2023700"/>
              <a:ext cx="786200" cy="1367825"/>
            </a:xfrm>
            <a:custGeom>
              <a:avLst/>
              <a:gdLst/>
              <a:ahLst/>
              <a:cxnLst/>
              <a:rect l="l" t="t" r="r" b="b"/>
              <a:pathLst>
                <a:path w="31448" h="54713" extrusionOk="0">
                  <a:moveTo>
                    <a:pt x="126" y="0"/>
                  </a:moveTo>
                  <a:lnTo>
                    <a:pt x="1" y="286"/>
                  </a:lnTo>
                  <a:cubicBezTo>
                    <a:pt x="8743" y="4193"/>
                    <a:pt x="15693" y="9492"/>
                    <a:pt x="20653" y="16014"/>
                  </a:cubicBezTo>
                  <a:cubicBezTo>
                    <a:pt x="24632" y="21232"/>
                    <a:pt x="27353" y="27236"/>
                    <a:pt x="28744" y="33882"/>
                  </a:cubicBezTo>
                  <a:cubicBezTo>
                    <a:pt x="31126" y="45194"/>
                    <a:pt x="28789" y="54543"/>
                    <a:pt x="28771" y="54633"/>
                  </a:cubicBezTo>
                  <a:lnTo>
                    <a:pt x="29074" y="54713"/>
                  </a:lnTo>
                  <a:cubicBezTo>
                    <a:pt x="29101" y="54624"/>
                    <a:pt x="31447" y="45212"/>
                    <a:pt x="29057" y="33829"/>
                  </a:cubicBezTo>
                  <a:cubicBezTo>
                    <a:pt x="27656" y="27138"/>
                    <a:pt x="24917" y="21081"/>
                    <a:pt x="20912" y="15826"/>
                  </a:cubicBezTo>
                  <a:cubicBezTo>
                    <a:pt x="15916" y="9260"/>
                    <a:pt x="8922" y="3935"/>
                    <a:pt x="12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9;p36">
              <a:extLst>
                <a:ext uri="{FF2B5EF4-FFF2-40B4-BE49-F238E27FC236}">
                  <a16:creationId xmlns:a16="http://schemas.microsoft.com/office/drawing/2014/main" id="{63CFFD9C-806D-D29A-FCCA-7A64F288A823}"/>
                </a:ext>
              </a:extLst>
            </p:cNvPr>
            <p:cNvSpPr/>
            <p:nvPr/>
          </p:nvSpPr>
          <p:spPr>
            <a:xfrm>
              <a:off x="4004800" y="2023025"/>
              <a:ext cx="719500" cy="1206825"/>
            </a:xfrm>
            <a:custGeom>
              <a:avLst/>
              <a:gdLst/>
              <a:ahLst/>
              <a:cxnLst/>
              <a:rect l="l" t="t" r="r" b="b"/>
              <a:pathLst>
                <a:path w="28780" h="48273" extrusionOk="0">
                  <a:moveTo>
                    <a:pt x="134" y="1"/>
                  </a:moveTo>
                  <a:lnTo>
                    <a:pt x="1" y="286"/>
                  </a:lnTo>
                  <a:cubicBezTo>
                    <a:pt x="8217" y="3908"/>
                    <a:pt x="14685" y="8681"/>
                    <a:pt x="19243" y="14470"/>
                  </a:cubicBezTo>
                  <a:cubicBezTo>
                    <a:pt x="22892" y="19100"/>
                    <a:pt x="25327" y="24382"/>
                    <a:pt x="26487" y="30180"/>
                  </a:cubicBezTo>
                  <a:cubicBezTo>
                    <a:pt x="28459" y="40056"/>
                    <a:pt x="26014" y="48094"/>
                    <a:pt x="25988" y="48174"/>
                  </a:cubicBezTo>
                  <a:lnTo>
                    <a:pt x="26282" y="48272"/>
                  </a:lnTo>
                  <a:cubicBezTo>
                    <a:pt x="26309" y="48183"/>
                    <a:pt x="28780" y="40083"/>
                    <a:pt x="26799" y="30127"/>
                  </a:cubicBezTo>
                  <a:cubicBezTo>
                    <a:pt x="25631" y="24284"/>
                    <a:pt x="23168" y="18949"/>
                    <a:pt x="19493" y="14283"/>
                  </a:cubicBezTo>
                  <a:cubicBezTo>
                    <a:pt x="14908" y="8449"/>
                    <a:pt x="8395" y="3649"/>
                    <a:pt x="13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0;p36">
              <a:extLst>
                <a:ext uri="{FF2B5EF4-FFF2-40B4-BE49-F238E27FC236}">
                  <a16:creationId xmlns:a16="http://schemas.microsoft.com/office/drawing/2014/main" id="{F926E447-3147-BCD1-3401-6DD8045A341E}"/>
                </a:ext>
              </a:extLst>
            </p:cNvPr>
            <p:cNvSpPr/>
            <p:nvPr/>
          </p:nvSpPr>
          <p:spPr>
            <a:xfrm>
              <a:off x="3457050" y="2166425"/>
              <a:ext cx="948550" cy="1381000"/>
            </a:xfrm>
            <a:custGeom>
              <a:avLst/>
              <a:gdLst/>
              <a:ahLst/>
              <a:cxnLst/>
              <a:rect l="l" t="t" r="r" b="b"/>
              <a:pathLst>
                <a:path w="37942" h="55240" extrusionOk="0">
                  <a:moveTo>
                    <a:pt x="304" y="1"/>
                  </a:moveTo>
                  <a:lnTo>
                    <a:pt x="0" y="81"/>
                  </a:lnTo>
                  <a:cubicBezTo>
                    <a:pt x="7904" y="30377"/>
                    <a:pt x="26558" y="47291"/>
                    <a:pt x="36969" y="54678"/>
                  </a:cubicBezTo>
                  <a:cubicBezTo>
                    <a:pt x="37308" y="54918"/>
                    <a:pt x="37594" y="55124"/>
                    <a:pt x="37638" y="55168"/>
                  </a:cubicBezTo>
                  <a:lnTo>
                    <a:pt x="37763" y="55088"/>
                  </a:lnTo>
                  <a:lnTo>
                    <a:pt x="37808" y="55240"/>
                  </a:lnTo>
                  <a:lnTo>
                    <a:pt x="37924" y="55106"/>
                  </a:lnTo>
                  <a:cubicBezTo>
                    <a:pt x="37942" y="54981"/>
                    <a:pt x="37942" y="54981"/>
                    <a:pt x="37157" y="54419"/>
                  </a:cubicBezTo>
                  <a:cubicBezTo>
                    <a:pt x="26773" y="47059"/>
                    <a:pt x="8190" y="30198"/>
                    <a:pt x="3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1;p36">
              <a:extLst>
                <a:ext uri="{FF2B5EF4-FFF2-40B4-BE49-F238E27FC236}">
                  <a16:creationId xmlns:a16="http://schemas.microsoft.com/office/drawing/2014/main" id="{0B905A5F-0529-EECD-9AA2-FA8E7A7B30AA}"/>
                </a:ext>
              </a:extLst>
            </p:cNvPr>
            <p:cNvSpPr/>
            <p:nvPr/>
          </p:nvSpPr>
          <p:spPr>
            <a:xfrm>
              <a:off x="3396600" y="2211925"/>
              <a:ext cx="940300" cy="1376100"/>
            </a:xfrm>
            <a:custGeom>
              <a:avLst/>
              <a:gdLst/>
              <a:ahLst/>
              <a:cxnLst/>
              <a:rect l="l" t="t" r="r" b="b"/>
              <a:pathLst>
                <a:path w="37612" h="55044" extrusionOk="0">
                  <a:moveTo>
                    <a:pt x="313" y="1"/>
                  </a:moveTo>
                  <a:lnTo>
                    <a:pt x="1" y="36"/>
                  </a:lnTo>
                  <a:cubicBezTo>
                    <a:pt x="2499" y="19984"/>
                    <a:pt x="12553" y="33874"/>
                    <a:pt x="20546" y="42019"/>
                  </a:cubicBezTo>
                  <a:cubicBezTo>
                    <a:pt x="29208" y="50841"/>
                    <a:pt x="37389" y="54999"/>
                    <a:pt x="37478" y="55043"/>
                  </a:cubicBezTo>
                  <a:lnTo>
                    <a:pt x="37612" y="54758"/>
                  </a:lnTo>
                  <a:cubicBezTo>
                    <a:pt x="37532" y="54713"/>
                    <a:pt x="29396" y="50583"/>
                    <a:pt x="20769" y="41796"/>
                  </a:cubicBezTo>
                  <a:cubicBezTo>
                    <a:pt x="12811" y="33686"/>
                    <a:pt x="2793" y="19859"/>
                    <a:pt x="313"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2;p36">
              <a:extLst>
                <a:ext uri="{FF2B5EF4-FFF2-40B4-BE49-F238E27FC236}">
                  <a16:creationId xmlns:a16="http://schemas.microsoft.com/office/drawing/2014/main" id="{E74B17B0-65EB-4034-8F7D-87EC5FF5DCC3}"/>
                </a:ext>
              </a:extLst>
            </p:cNvPr>
            <p:cNvSpPr/>
            <p:nvPr/>
          </p:nvSpPr>
          <p:spPr>
            <a:xfrm>
              <a:off x="3316550" y="2270575"/>
              <a:ext cx="904400" cy="1370750"/>
            </a:xfrm>
            <a:custGeom>
              <a:avLst/>
              <a:gdLst/>
              <a:ahLst/>
              <a:cxnLst/>
              <a:rect l="l" t="t" r="r" b="b"/>
              <a:pathLst>
                <a:path w="36176" h="54830" extrusionOk="0">
                  <a:moveTo>
                    <a:pt x="643" y="1"/>
                  </a:moveTo>
                  <a:cubicBezTo>
                    <a:pt x="0" y="9359"/>
                    <a:pt x="1454" y="18066"/>
                    <a:pt x="4987" y="25881"/>
                  </a:cubicBezTo>
                  <a:cubicBezTo>
                    <a:pt x="7806" y="32125"/>
                    <a:pt x="11954" y="37826"/>
                    <a:pt x="17298" y="42804"/>
                  </a:cubicBezTo>
                  <a:cubicBezTo>
                    <a:pt x="26398" y="51279"/>
                    <a:pt x="35970" y="54794"/>
                    <a:pt x="36068" y="54829"/>
                  </a:cubicBezTo>
                  <a:lnTo>
                    <a:pt x="36175" y="54535"/>
                  </a:lnTo>
                  <a:cubicBezTo>
                    <a:pt x="36077" y="54499"/>
                    <a:pt x="26567" y="51011"/>
                    <a:pt x="17512" y="42572"/>
                  </a:cubicBezTo>
                  <a:cubicBezTo>
                    <a:pt x="12195" y="37621"/>
                    <a:pt x="8074" y="31965"/>
                    <a:pt x="5273" y="25747"/>
                  </a:cubicBezTo>
                  <a:cubicBezTo>
                    <a:pt x="1767" y="17986"/>
                    <a:pt x="312" y="9332"/>
                    <a:pt x="955" y="28"/>
                  </a:cubicBezTo>
                  <a:lnTo>
                    <a:pt x="643"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3;p36">
              <a:extLst>
                <a:ext uri="{FF2B5EF4-FFF2-40B4-BE49-F238E27FC236}">
                  <a16:creationId xmlns:a16="http://schemas.microsoft.com/office/drawing/2014/main" id="{69033701-FEA7-EE4D-DB27-066D849D6675}"/>
                </a:ext>
              </a:extLst>
            </p:cNvPr>
            <p:cNvSpPr/>
            <p:nvPr/>
          </p:nvSpPr>
          <p:spPr>
            <a:xfrm>
              <a:off x="3244950" y="2324100"/>
              <a:ext cx="861125" cy="1350675"/>
            </a:xfrm>
            <a:custGeom>
              <a:avLst/>
              <a:gdLst/>
              <a:ahLst/>
              <a:cxnLst/>
              <a:rect l="l" t="t" r="r" b="b"/>
              <a:pathLst>
                <a:path w="34445" h="54027" extrusionOk="0">
                  <a:moveTo>
                    <a:pt x="1562" y="1"/>
                  </a:moveTo>
                  <a:cubicBezTo>
                    <a:pt x="1" y="10251"/>
                    <a:pt x="759" y="19467"/>
                    <a:pt x="3801" y="27397"/>
                  </a:cubicBezTo>
                  <a:cubicBezTo>
                    <a:pt x="6245" y="33740"/>
                    <a:pt x="10144" y="39289"/>
                    <a:pt x="15407" y="43865"/>
                  </a:cubicBezTo>
                  <a:cubicBezTo>
                    <a:pt x="24355" y="51662"/>
                    <a:pt x="34275" y="54009"/>
                    <a:pt x="34382" y="54026"/>
                  </a:cubicBezTo>
                  <a:lnTo>
                    <a:pt x="34445" y="53723"/>
                  </a:lnTo>
                  <a:cubicBezTo>
                    <a:pt x="34347" y="53696"/>
                    <a:pt x="24507" y="51377"/>
                    <a:pt x="15612" y="43634"/>
                  </a:cubicBezTo>
                  <a:cubicBezTo>
                    <a:pt x="10394" y="39084"/>
                    <a:pt x="6522" y="33580"/>
                    <a:pt x="4095" y="27281"/>
                  </a:cubicBezTo>
                  <a:cubicBezTo>
                    <a:pt x="1071" y="19404"/>
                    <a:pt x="322" y="10242"/>
                    <a:pt x="1865" y="46"/>
                  </a:cubicBezTo>
                  <a:lnTo>
                    <a:pt x="1562"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4;p36">
              <a:extLst>
                <a:ext uri="{FF2B5EF4-FFF2-40B4-BE49-F238E27FC236}">
                  <a16:creationId xmlns:a16="http://schemas.microsoft.com/office/drawing/2014/main" id="{F54C38E0-D82C-AB68-9B35-3CBAE2DD3C6E}"/>
                </a:ext>
              </a:extLst>
            </p:cNvPr>
            <p:cNvSpPr/>
            <p:nvPr/>
          </p:nvSpPr>
          <p:spPr>
            <a:xfrm>
              <a:off x="3184500" y="2383225"/>
              <a:ext cx="742925" cy="1310275"/>
            </a:xfrm>
            <a:custGeom>
              <a:avLst/>
              <a:gdLst/>
              <a:ahLst/>
              <a:cxnLst/>
              <a:rect l="l" t="t" r="r" b="b"/>
              <a:pathLst>
                <a:path w="29717" h="52411" extrusionOk="0">
                  <a:moveTo>
                    <a:pt x="2187" y="0"/>
                  </a:moveTo>
                  <a:lnTo>
                    <a:pt x="2187" y="0"/>
                  </a:lnTo>
                  <a:cubicBezTo>
                    <a:pt x="1" y="9269"/>
                    <a:pt x="81" y="17797"/>
                    <a:pt x="2427" y="25336"/>
                  </a:cubicBezTo>
                  <a:cubicBezTo>
                    <a:pt x="4310" y="31375"/>
                    <a:pt x="7628" y="36799"/>
                    <a:pt x="12312" y="41456"/>
                  </a:cubicBezTo>
                  <a:cubicBezTo>
                    <a:pt x="20270" y="49387"/>
                    <a:pt x="29521" y="52384"/>
                    <a:pt x="29619" y="52411"/>
                  </a:cubicBezTo>
                  <a:lnTo>
                    <a:pt x="29717" y="52116"/>
                  </a:lnTo>
                  <a:cubicBezTo>
                    <a:pt x="29619" y="52090"/>
                    <a:pt x="20439" y="49110"/>
                    <a:pt x="12526" y="41233"/>
                  </a:cubicBezTo>
                  <a:cubicBezTo>
                    <a:pt x="7887" y="36612"/>
                    <a:pt x="4586" y="31232"/>
                    <a:pt x="2731" y="25246"/>
                  </a:cubicBezTo>
                  <a:cubicBezTo>
                    <a:pt x="402" y="17753"/>
                    <a:pt x="322" y="9287"/>
                    <a:pt x="2490" y="71"/>
                  </a:cubicBezTo>
                  <a:lnTo>
                    <a:pt x="2187" y="0"/>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p36">
              <a:extLst>
                <a:ext uri="{FF2B5EF4-FFF2-40B4-BE49-F238E27FC236}">
                  <a16:creationId xmlns:a16="http://schemas.microsoft.com/office/drawing/2014/main" id="{2A0E5146-DC16-1349-F2C3-8033A75D51EE}"/>
                </a:ext>
              </a:extLst>
            </p:cNvPr>
            <p:cNvSpPr/>
            <p:nvPr/>
          </p:nvSpPr>
          <p:spPr>
            <a:xfrm>
              <a:off x="3123850" y="2508550"/>
              <a:ext cx="625600" cy="1165325"/>
            </a:xfrm>
            <a:custGeom>
              <a:avLst/>
              <a:gdLst/>
              <a:ahLst/>
              <a:cxnLst/>
              <a:rect l="l" t="t" r="r" b="b"/>
              <a:pathLst>
                <a:path w="25024" h="46613" extrusionOk="0">
                  <a:moveTo>
                    <a:pt x="1811" y="1"/>
                  </a:moveTo>
                  <a:cubicBezTo>
                    <a:pt x="0" y="8592"/>
                    <a:pt x="90" y="16388"/>
                    <a:pt x="2070" y="23177"/>
                  </a:cubicBezTo>
                  <a:cubicBezTo>
                    <a:pt x="3667" y="28610"/>
                    <a:pt x="6459" y="33410"/>
                    <a:pt x="10393" y="37442"/>
                  </a:cubicBezTo>
                  <a:cubicBezTo>
                    <a:pt x="17093" y="44302"/>
                    <a:pt x="24863" y="46586"/>
                    <a:pt x="24944" y="46613"/>
                  </a:cubicBezTo>
                  <a:lnTo>
                    <a:pt x="25024" y="46309"/>
                  </a:lnTo>
                  <a:cubicBezTo>
                    <a:pt x="24953" y="46283"/>
                    <a:pt x="17263" y="44026"/>
                    <a:pt x="10625" y="37219"/>
                  </a:cubicBezTo>
                  <a:cubicBezTo>
                    <a:pt x="6727" y="33231"/>
                    <a:pt x="3952" y="28476"/>
                    <a:pt x="2373" y="23088"/>
                  </a:cubicBezTo>
                  <a:cubicBezTo>
                    <a:pt x="402" y="16353"/>
                    <a:pt x="322" y="8609"/>
                    <a:pt x="2115" y="63"/>
                  </a:cubicBezTo>
                  <a:lnTo>
                    <a:pt x="181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p36">
              <a:extLst>
                <a:ext uri="{FF2B5EF4-FFF2-40B4-BE49-F238E27FC236}">
                  <a16:creationId xmlns:a16="http://schemas.microsoft.com/office/drawing/2014/main" id="{0A2ED0CB-8E4F-ABBE-237C-A7058AA1DA34}"/>
                </a:ext>
              </a:extLst>
            </p:cNvPr>
            <p:cNvSpPr/>
            <p:nvPr/>
          </p:nvSpPr>
          <p:spPr>
            <a:xfrm>
              <a:off x="3200700" y="2611675"/>
              <a:ext cx="23250" cy="26050"/>
            </a:xfrm>
            <a:custGeom>
              <a:avLst/>
              <a:gdLst/>
              <a:ahLst/>
              <a:cxnLst/>
              <a:rect l="l" t="t" r="r" b="b"/>
              <a:pathLst>
                <a:path w="930" h="1042" extrusionOk="0">
                  <a:moveTo>
                    <a:pt x="514" y="0"/>
                  </a:moveTo>
                  <a:cubicBezTo>
                    <a:pt x="465" y="0"/>
                    <a:pt x="411" y="13"/>
                    <a:pt x="352" y="42"/>
                  </a:cubicBezTo>
                  <a:cubicBezTo>
                    <a:pt x="1" y="214"/>
                    <a:pt x="251" y="1042"/>
                    <a:pt x="528" y="1042"/>
                  </a:cubicBezTo>
                  <a:cubicBezTo>
                    <a:pt x="568" y="1042"/>
                    <a:pt x="608" y="1025"/>
                    <a:pt x="646" y="987"/>
                  </a:cubicBezTo>
                  <a:cubicBezTo>
                    <a:pt x="930" y="712"/>
                    <a:pt x="873" y="0"/>
                    <a:pt x="514"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7;p36">
              <a:extLst>
                <a:ext uri="{FF2B5EF4-FFF2-40B4-BE49-F238E27FC236}">
                  <a16:creationId xmlns:a16="http://schemas.microsoft.com/office/drawing/2014/main" id="{42D7C815-31D8-0BCA-3326-FA87ECEDAF29}"/>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8;p36">
              <a:extLst>
                <a:ext uri="{FF2B5EF4-FFF2-40B4-BE49-F238E27FC236}">
                  <a16:creationId xmlns:a16="http://schemas.microsoft.com/office/drawing/2014/main" id="{761A6987-6013-2869-2820-A29DE97EBE28}"/>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2"/>
                    <a:pt x="7189" y="25344"/>
                    <a:pt x="7177" y="25344"/>
                  </a:cubicBezTo>
                  <a:cubicBezTo>
                    <a:pt x="6677" y="25344"/>
                    <a:pt x="9338"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88"/>
                    <a:pt x="30341" y="7426"/>
                    <a:pt x="30113" y="7426"/>
                  </a:cubicBezTo>
                  <a:cubicBezTo>
                    <a:pt x="30088" y="7426"/>
                    <a:pt x="30063" y="7432"/>
                    <a:pt x="30038" y="7443"/>
                  </a:cubicBezTo>
                  <a:cubicBezTo>
                    <a:pt x="30016" y="7454"/>
                    <a:pt x="29996" y="7459"/>
                    <a:pt x="29978" y="7459"/>
                  </a:cubicBezTo>
                  <a:cubicBezTo>
                    <a:pt x="29791" y="7459"/>
                    <a:pt x="29814" y="6895"/>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9" y="4327"/>
                    <a:pt x="35439" y="4296"/>
                    <a:pt x="35589" y="4296"/>
                  </a:cubicBezTo>
                  <a:cubicBezTo>
                    <a:pt x="35876" y="4296"/>
                    <a:pt x="36059" y="4408"/>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9" y="744"/>
                    <a:pt x="49382" y="748"/>
                    <a:pt x="49269" y="748"/>
                  </a:cubicBezTo>
                  <a:cubicBezTo>
                    <a:pt x="48344" y="748"/>
                    <a:pt x="46357" y="465"/>
                    <a:pt x="45358" y="465"/>
                  </a:cubicBezTo>
                  <a:cubicBezTo>
                    <a:pt x="45103" y="465"/>
                    <a:pt x="44912" y="483"/>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9;p36">
              <a:extLst>
                <a:ext uri="{FF2B5EF4-FFF2-40B4-BE49-F238E27FC236}">
                  <a16:creationId xmlns:a16="http://schemas.microsoft.com/office/drawing/2014/main" id="{6562E138-E5BE-35BB-DAFE-86B0413CF05A}"/>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0;p36">
              <a:extLst>
                <a:ext uri="{FF2B5EF4-FFF2-40B4-BE49-F238E27FC236}">
                  <a16:creationId xmlns:a16="http://schemas.microsoft.com/office/drawing/2014/main" id="{28DA4E03-CC05-1DF0-48D9-7475AA72EAB2}"/>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1;p36">
              <a:extLst>
                <a:ext uri="{FF2B5EF4-FFF2-40B4-BE49-F238E27FC236}">
                  <a16:creationId xmlns:a16="http://schemas.microsoft.com/office/drawing/2014/main" id="{E0BA0C95-E7B3-A131-A597-5F3C2636566D}"/>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2;p36">
              <a:extLst>
                <a:ext uri="{FF2B5EF4-FFF2-40B4-BE49-F238E27FC236}">
                  <a16:creationId xmlns:a16="http://schemas.microsoft.com/office/drawing/2014/main" id="{EA752BF4-6D16-AD3B-A610-B8B5637BFA39}"/>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292"/>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3;p36">
              <a:extLst>
                <a:ext uri="{FF2B5EF4-FFF2-40B4-BE49-F238E27FC236}">
                  <a16:creationId xmlns:a16="http://schemas.microsoft.com/office/drawing/2014/main" id="{D8E8A425-9D8D-5C9E-1A0B-47DE1D853EFE}"/>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4;p36">
              <a:extLst>
                <a:ext uri="{FF2B5EF4-FFF2-40B4-BE49-F238E27FC236}">
                  <a16:creationId xmlns:a16="http://schemas.microsoft.com/office/drawing/2014/main" id="{08B5077E-E28B-D8C9-0D92-AE19C9FAC451}"/>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5;p36">
              <a:extLst>
                <a:ext uri="{FF2B5EF4-FFF2-40B4-BE49-F238E27FC236}">
                  <a16:creationId xmlns:a16="http://schemas.microsoft.com/office/drawing/2014/main" id="{3472A6E4-F74A-2286-0353-2CACD2C18531}"/>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6;p36">
              <a:extLst>
                <a:ext uri="{FF2B5EF4-FFF2-40B4-BE49-F238E27FC236}">
                  <a16:creationId xmlns:a16="http://schemas.microsoft.com/office/drawing/2014/main" id="{BB3F1370-CE24-3636-365E-97C984E0E649}"/>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7;p36">
              <a:extLst>
                <a:ext uri="{FF2B5EF4-FFF2-40B4-BE49-F238E27FC236}">
                  <a16:creationId xmlns:a16="http://schemas.microsoft.com/office/drawing/2014/main" id="{098447AD-4BAD-159F-FC28-88DD74521B0F}"/>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8;p36">
              <a:extLst>
                <a:ext uri="{FF2B5EF4-FFF2-40B4-BE49-F238E27FC236}">
                  <a16:creationId xmlns:a16="http://schemas.microsoft.com/office/drawing/2014/main" id="{88C575FC-1FC2-B180-AE29-3B341B8EA8C8}"/>
                </a:ext>
              </a:extLst>
            </p:cNvPr>
            <p:cNvSpPr/>
            <p:nvPr/>
          </p:nvSpPr>
          <p:spPr>
            <a:xfrm>
              <a:off x="4147750" y="2553825"/>
              <a:ext cx="14075" cy="5050"/>
            </a:xfrm>
            <a:custGeom>
              <a:avLst/>
              <a:gdLst/>
              <a:ahLst/>
              <a:cxnLst/>
              <a:rect l="l" t="t" r="r" b="b"/>
              <a:pathLst>
                <a:path w="563" h="202" extrusionOk="0">
                  <a:moveTo>
                    <a:pt x="1" y="1"/>
                  </a:moveTo>
                  <a:lnTo>
                    <a:pt x="1" y="1"/>
                  </a:lnTo>
                  <a:cubicBezTo>
                    <a:pt x="88" y="175"/>
                    <a:pt x="329" y="202"/>
                    <a:pt x="465" y="202"/>
                  </a:cubicBezTo>
                  <a:cubicBezTo>
                    <a:pt x="524" y="202"/>
                    <a:pt x="563" y="197"/>
                    <a:pt x="563" y="197"/>
                  </a:cubicBezTo>
                  <a:cubicBezTo>
                    <a:pt x="563" y="197"/>
                    <a:pt x="376" y="134"/>
                    <a:pt x="188" y="63"/>
                  </a:cubicBez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9;p36">
              <a:extLst>
                <a:ext uri="{FF2B5EF4-FFF2-40B4-BE49-F238E27FC236}">
                  <a16:creationId xmlns:a16="http://schemas.microsoft.com/office/drawing/2014/main" id="{B6A0C374-20F1-EF30-D493-F62FC00CAEDD}"/>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0;p36">
              <a:extLst>
                <a:ext uri="{FF2B5EF4-FFF2-40B4-BE49-F238E27FC236}">
                  <a16:creationId xmlns:a16="http://schemas.microsoft.com/office/drawing/2014/main" id="{7C91533C-6013-6DFF-C77F-E80BC38F419D}"/>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1;p36">
              <a:extLst>
                <a:ext uri="{FF2B5EF4-FFF2-40B4-BE49-F238E27FC236}">
                  <a16:creationId xmlns:a16="http://schemas.microsoft.com/office/drawing/2014/main" id="{8A271FEA-AFDC-7197-A2A9-E1D91A2175C9}"/>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2;p36">
              <a:extLst>
                <a:ext uri="{FF2B5EF4-FFF2-40B4-BE49-F238E27FC236}">
                  <a16:creationId xmlns:a16="http://schemas.microsoft.com/office/drawing/2014/main" id="{09668B35-0332-8922-2FCB-63DFB6D2C91E}"/>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53;p36">
              <a:extLst>
                <a:ext uri="{FF2B5EF4-FFF2-40B4-BE49-F238E27FC236}">
                  <a16:creationId xmlns:a16="http://schemas.microsoft.com/office/drawing/2014/main" id="{5089B10F-E3FF-4B97-2AB7-00E0DDF31CA1}"/>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4;p36">
              <a:extLst>
                <a:ext uri="{FF2B5EF4-FFF2-40B4-BE49-F238E27FC236}">
                  <a16:creationId xmlns:a16="http://schemas.microsoft.com/office/drawing/2014/main" id="{097388B3-970C-CBB6-5BBB-3B7255B96FFE}"/>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5;p36">
              <a:extLst>
                <a:ext uri="{FF2B5EF4-FFF2-40B4-BE49-F238E27FC236}">
                  <a16:creationId xmlns:a16="http://schemas.microsoft.com/office/drawing/2014/main" id="{14D9ED42-54FF-A2BF-A136-9D191A6428AA}"/>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6;p36">
              <a:extLst>
                <a:ext uri="{FF2B5EF4-FFF2-40B4-BE49-F238E27FC236}">
                  <a16:creationId xmlns:a16="http://schemas.microsoft.com/office/drawing/2014/main" id="{AD0FDDA6-B8AA-5D81-9B86-BF4B3FA5DB46}"/>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7;p36">
              <a:extLst>
                <a:ext uri="{FF2B5EF4-FFF2-40B4-BE49-F238E27FC236}">
                  <a16:creationId xmlns:a16="http://schemas.microsoft.com/office/drawing/2014/main" id="{8D3539BB-3991-DA8A-3393-86F9C94EF289}"/>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8;p36">
              <a:extLst>
                <a:ext uri="{FF2B5EF4-FFF2-40B4-BE49-F238E27FC236}">
                  <a16:creationId xmlns:a16="http://schemas.microsoft.com/office/drawing/2014/main" id="{CF0A8FA9-8003-0F68-C9BD-A9BD17BFF993}"/>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9;p36">
              <a:extLst>
                <a:ext uri="{FF2B5EF4-FFF2-40B4-BE49-F238E27FC236}">
                  <a16:creationId xmlns:a16="http://schemas.microsoft.com/office/drawing/2014/main" id="{DA6AF41F-0870-D880-5F8C-F78620F81C8A}"/>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1" y="1134"/>
                    <a:pt x="33701" y="1155"/>
                    <a:pt x="33753" y="1155"/>
                  </a:cubicBezTo>
                  <a:cubicBezTo>
                    <a:pt x="33934" y="1155"/>
                    <a:pt x="34132" y="896"/>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9" y="8340"/>
                  </a:moveTo>
                  <a:cubicBezTo>
                    <a:pt x="45002" y="8340"/>
                    <a:pt x="44910" y="8372"/>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6" y="8517"/>
                    <a:pt x="46108" y="8520"/>
                    <a:pt x="46045" y="8520"/>
                  </a:cubicBezTo>
                  <a:cubicBezTo>
                    <a:pt x="45589" y="8520"/>
                    <a:pt x="45329" y="8340"/>
                    <a:pt x="45099" y="8340"/>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05" y="15448"/>
                  </a:moveTo>
                  <a:cubicBezTo>
                    <a:pt x="48667"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7" y="15448"/>
                    <a:pt x="49116" y="15448"/>
                    <a:pt x="49105"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497"/>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75" y="25196"/>
                    <a:pt x="51116" y="25223"/>
                    <a:pt x="51252" y="25223"/>
                  </a:cubicBezTo>
                  <a:cubicBezTo>
                    <a:pt x="51311" y="25223"/>
                    <a:pt x="51350" y="25218"/>
                    <a:pt x="51350" y="25218"/>
                  </a:cubicBezTo>
                  <a:cubicBezTo>
                    <a:pt x="51350" y="25218"/>
                    <a:pt x="51163" y="25155"/>
                    <a:pt x="50975" y="25084"/>
                  </a:cubicBez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57"/>
                    <a:pt x="32096" y="2539"/>
                    <a:pt x="31925" y="2539"/>
                  </a:cubicBezTo>
                  <a:cubicBezTo>
                    <a:pt x="31820" y="2539"/>
                    <a:pt x="31735" y="2470"/>
                    <a:pt x="31715" y="2300"/>
                  </a:cubicBezTo>
                  <a:cubicBezTo>
                    <a:pt x="31661"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0"/>
                    <a:pt x="7189" y="26722"/>
                    <a:pt x="7177" y="26722"/>
                  </a:cubicBezTo>
                  <a:cubicBezTo>
                    <a:pt x="6677" y="26722"/>
                    <a:pt x="9338"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66"/>
                    <a:pt x="30341" y="8804"/>
                    <a:pt x="30113" y="8804"/>
                  </a:cubicBezTo>
                  <a:cubicBezTo>
                    <a:pt x="30088" y="8804"/>
                    <a:pt x="30063" y="8810"/>
                    <a:pt x="30038" y="8821"/>
                  </a:cubicBezTo>
                  <a:cubicBezTo>
                    <a:pt x="30016" y="8832"/>
                    <a:pt x="29996" y="8837"/>
                    <a:pt x="29978" y="8837"/>
                  </a:cubicBezTo>
                  <a:cubicBezTo>
                    <a:pt x="29791" y="8837"/>
                    <a:pt x="29814" y="8273"/>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9" y="5705"/>
                    <a:pt x="35439" y="5674"/>
                    <a:pt x="35589" y="5674"/>
                  </a:cubicBezTo>
                  <a:cubicBezTo>
                    <a:pt x="35876" y="5674"/>
                    <a:pt x="36059" y="5786"/>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9" y="2122"/>
                    <a:pt x="49382" y="2126"/>
                    <a:pt x="49269" y="2126"/>
                  </a:cubicBezTo>
                  <a:cubicBezTo>
                    <a:pt x="48337" y="2126"/>
                    <a:pt x="46327" y="1838"/>
                    <a:pt x="45335" y="1838"/>
                  </a:cubicBezTo>
                  <a:cubicBezTo>
                    <a:pt x="45091" y="1838"/>
                    <a:pt x="44909" y="1855"/>
                    <a:pt x="44820" y="1898"/>
                  </a:cubicBezTo>
                  <a:cubicBezTo>
                    <a:pt x="44747" y="1934"/>
                    <a:pt x="44702" y="1950"/>
                    <a:pt x="44675" y="1950"/>
                  </a:cubicBezTo>
                  <a:cubicBezTo>
                    <a:pt x="44511" y="1950"/>
                    <a:pt x="44934"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56"/>
                  </a:cubicBezTo>
                  <a:cubicBezTo>
                    <a:pt x="57153" y="18219"/>
                    <a:pt x="56463" y="17580"/>
                    <a:pt x="56218"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76"/>
                    <a:pt x="62698" y="32462"/>
                    <a:pt x="63884" y="32667"/>
                  </a:cubicBezTo>
                  <a:cubicBezTo>
                    <a:pt x="65062" y="32872"/>
                    <a:pt x="66685" y="33024"/>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34"/>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8992"/>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28"/>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60;p36">
              <a:extLst>
                <a:ext uri="{FF2B5EF4-FFF2-40B4-BE49-F238E27FC236}">
                  <a16:creationId xmlns:a16="http://schemas.microsoft.com/office/drawing/2014/main" id="{370C671B-4D31-9805-AEC9-B74211FCC78D}"/>
                </a:ext>
              </a:extLst>
            </p:cNvPr>
            <p:cNvSpPr/>
            <p:nvPr/>
          </p:nvSpPr>
          <p:spPr>
            <a:xfrm>
              <a:off x="3199450" y="2606675"/>
              <a:ext cx="25450" cy="37275"/>
            </a:xfrm>
            <a:custGeom>
              <a:avLst/>
              <a:gdLst/>
              <a:ahLst/>
              <a:cxnLst/>
              <a:rect l="l" t="t" r="r" b="b"/>
              <a:pathLst>
                <a:path w="1018" h="1491" extrusionOk="0">
                  <a:moveTo>
                    <a:pt x="402" y="242"/>
                  </a:moveTo>
                  <a:cubicBezTo>
                    <a:pt x="1" y="438"/>
                    <a:pt x="384" y="1491"/>
                    <a:pt x="696" y="1187"/>
                  </a:cubicBezTo>
                  <a:cubicBezTo>
                    <a:pt x="1018" y="875"/>
                    <a:pt x="902" y="1"/>
                    <a:pt x="402" y="242"/>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61;p36">
              <a:extLst>
                <a:ext uri="{FF2B5EF4-FFF2-40B4-BE49-F238E27FC236}">
                  <a16:creationId xmlns:a16="http://schemas.microsoft.com/office/drawing/2014/main" id="{C7408129-1384-271E-32C0-DCD63BC95DF7}"/>
                </a:ext>
              </a:extLst>
            </p:cNvPr>
            <p:cNvSpPr/>
            <p:nvPr/>
          </p:nvSpPr>
          <p:spPr>
            <a:xfrm>
              <a:off x="3656325" y="2190200"/>
              <a:ext cx="29650" cy="25675"/>
            </a:xfrm>
            <a:custGeom>
              <a:avLst/>
              <a:gdLst/>
              <a:ahLst/>
              <a:cxnLst/>
              <a:rect l="l" t="t" r="r" b="b"/>
              <a:pathLst>
                <a:path w="1186" h="1027" extrusionOk="0">
                  <a:moveTo>
                    <a:pt x="172" y="1"/>
                  </a:moveTo>
                  <a:cubicBezTo>
                    <a:pt x="46" y="1"/>
                    <a:pt x="1" y="73"/>
                    <a:pt x="130" y="245"/>
                  </a:cubicBezTo>
                  <a:cubicBezTo>
                    <a:pt x="253" y="416"/>
                    <a:pt x="794" y="1026"/>
                    <a:pt x="1045" y="1026"/>
                  </a:cubicBezTo>
                  <a:cubicBezTo>
                    <a:pt x="1122" y="1026"/>
                    <a:pt x="1171" y="969"/>
                    <a:pt x="1174" y="825"/>
                  </a:cubicBezTo>
                  <a:cubicBezTo>
                    <a:pt x="1186" y="389"/>
                    <a:pt x="463" y="1"/>
                    <a:pt x="17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62;p36">
              <a:extLst>
                <a:ext uri="{FF2B5EF4-FFF2-40B4-BE49-F238E27FC236}">
                  <a16:creationId xmlns:a16="http://schemas.microsoft.com/office/drawing/2014/main" id="{547B7610-690E-C726-8999-35360B7C0DCA}"/>
                </a:ext>
              </a:extLst>
            </p:cNvPr>
            <p:cNvSpPr/>
            <p:nvPr/>
          </p:nvSpPr>
          <p:spPr>
            <a:xfrm>
              <a:off x="2878075" y="1962750"/>
              <a:ext cx="1297650" cy="1763100"/>
            </a:xfrm>
            <a:custGeom>
              <a:avLst/>
              <a:gdLst/>
              <a:ahLst/>
              <a:cxnLst/>
              <a:rect l="l" t="t" r="r" b="b"/>
              <a:pathLst>
                <a:path w="51906" h="70524" extrusionOk="0">
                  <a:moveTo>
                    <a:pt x="43020" y="0"/>
                  </a:moveTo>
                  <a:cubicBezTo>
                    <a:pt x="41063" y="0"/>
                    <a:pt x="37610" y="300"/>
                    <a:pt x="38075" y="663"/>
                  </a:cubicBezTo>
                  <a:cubicBezTo>
                    <a:pt x="38575" y="1047"/>
                    <a:pt x="38994" y="1609"/>
                    <a:pt x="38994" y="1609"/>
                  </a:cubicBezTo>
                  <a:cubicBezTo>
                    <a:pt x="38994" y="1609"/>
                    <a:pt x="37922" y="2753"/>
                    <a:pt x="37484" y="2753"/>
                  </a:cubicBezTo>
                  <a:cubicBezTo>
                    <a:pt x="37434" y="2753"/>
                    <a:pt x="37393" y="2739"/>
                    <a:pt x="37362" y="2706"/>
                  </a:cubicBezTo>
                  <a:cubicBezTo>
                    <a:pt x="37050" y="2385"/>
                    <a:pt x="36059" y="2251"/>
                    <a:pt x="36372" y="1939"/>
                  </a:cubicBezTo>
                  <a:cubicBezTo>
                    <a:pt x="36652" y="1673"/>
                    <a:pt x="36305" y="1347"/>
                    <a:pt x="36047" y="1347"/>
                  </a:cubicBezTo>
                  <a:cubicBezTo>
                    <a:pt x="36010" y="1347"/>
                    <a:pt x="35975" y="1353"/>
                    <a:pt x="35943" y="1368"/>
                  </a:cubicBezTo>
                  <a:cubicBezTo>
                    <a:pt x="35826" y="1427"/>
                    <a:pt x="35612" y="1497"/>
                    <a:pt x="35439" y="1497"/>
                  </a:cubicBezTo>
                  <a:cubicBezTo>
                    <a:pt x="35243" y="1497"/>
                    <a:pt x="35099" y="1407"/>
                    <a:pt x="35203" y="1109"/>
                  </a:cubicBezTo>
                  <a:cubicBezTo>
                    <a:pt x="35389" y="586"/>
                    <a:pt x="34792" y="150"/>
                    <a:pt x="34356" y="150"/>
                  </a:cubicBezTo>
                  <a:cubicBezTo>
                    <a:pt x="34332" y="150"/>
                    <a:pt x="34308" y="152"/>
                    <a:pt x="34284" y="155"/>
                  </a:cubicBezTo>
                  <a:cubicBezTo>
                    <a:pt x="33847" y="217"/>
                    <a:pt x="32535" y="378"/>
                    <a:pt x="32402" y="752"/>
                  </a:cubicBezTo>
                  <a:cubicBezTo>
                    <a:pt x="32319" y="983"/>
                    <a:pt x="32098" y="1163"/>
                    <a:pt x="31928" y="1163"/>
                  </a:cubicBezTo>
                  <a:cubicBezTo>
                    <a:pt x="31822" y="1163"/>
                    <a:pt x="31735" y="1093"/>
                    <a:pt x="31715" y="922"/>
                  </a:cubicBezTo>
                  <a:cubicBezTo>
                    <a:pt x="31652" y="494"/>
                    <a:pt x="30760" y="110"/>
                    <a:pt x="30983" y="12"/>
                  </a:cubicBezTo>
                  <a:lnTo>
                    <a:pt x="30983" y="12"/>
                  </a:lnTo>
                  <a:cubicBezTo>
                    <a:pt x="19805" y="3161"/>
                    <a:pt x="10188" y="11252"/>
                    <a:pt x="5496" y="22671"/>
                  </a:cubicBezTo>
                  <a:cubicBezTo>
                    <a:pt x="5237" y="23296"/>
                    <a:pt x="4996" y="23938"/>
                    <a:pt x="4764" y="24580"/>
                  </a:cubicBezTo>
                  <a:cubicBezTo>
                    <a:pt x="0" y="38105"/>
                    <a:pt x="3150" y="52494"/>
                    <a:pt x="11785" y="62709"/>
                  </a:cubicBezTo>
                  <a:cubicBezTo>
                    <a:pt x="12240" y="63262"/>
                    <a:pt x="12731" y="63806"/>
                    <a:pt x="13248" y="64350"/>
                  </a:cubicBezTo>
                  <a:lnTo>
                    <a:pt x="15550" y="66303"/>
                  </a:lnTo>
                  <a:lnTo>
                    <a:pt x="15550" y="66303"/>
                  </a:lnTo>
                  <a:cubicBezTo>
                    <a:pt x="14893" y="65539"/>
                    <a:pt x="14408" y="64750"/>
                    <a:pt x="14292" y="64011"/>
                  </a:cubicBezTo>
                  <a:lnTo>
                    <a:pt x="14292" y="64011"/>
                  </a:lnTo>
                  <a:cubicBezTo>
                    <a:pt x="14292" y="64011"/>
                    <a:pt x="14645" y="64194"/>
                    <a:pt x="14939" y="64194"/>
                  </a:cubicBezTo>
                  <a:cubicBezTo>
                    <a:pt x="15196" y="64194"/>
                    <a:pt x="15408" y="64054"/>
                    <a:pt x="15300" y="63529"/>
                  </a:cubicBezTo>
                  <a:cubicBezTo>
                    <a:pt x="15192" y="63001"/>
                    <a:pt x="15416" y="62956"/>
                    <a:pt x="15637" y="62956"/>
                  </a:cubicBezTo>
                  <a:cubicBezTo>
                    <a:pt x="15682" y="62956"/>
                    <a:pt x="15727" y="62958"/>
                    <a:pt x="15769" y="62958"/>
                  </a:cubicBezTo>
                  <a:cubicBezTo>
                    <a:pt x="15961" y="62958"/>
                    <a:pt x="16091" y="62918"/>
                    <a:pt x="15880" y="62477"/>
                  </a:cubicBezTo>
                  <a:cubicBezTo>
                    <a:pt x="15398" y="61469"/>
                    <a:pt x="14711" y="61647"/>
                    <a:pt x="15220" y="60782"/>
                  </a:cubicBezTo>
                  <a:cubicBezTo>
                    <a:pt x="15737" y="59916"/>
                    <a:pt x="15193" y="59096"/>
                    <a:pt x="14711" y="58088"/>
                  </a:cubicBezTo>
                  <a:cubicBezTo>
                    <a:pt x="14289" y="57204"/>
                    <a:pt x="14189" y="56759"/>
                    <a:pt x="14844" y="56759"/>
                  </a:cubicBezTo>
                  <a:cubicBezTo>
                    <a:pt x="14936" y="56759"/>
                    <a:pt x="15043" y="56767"/>
                    <a:pt x="15166" y="56785"/>
                  </a:cubicBezTo>
                  <a:cubicBezTo>
                    <a:pt x="15191" y="56789"/>
                    <a:pt x="15215" y="56790"/>
                    <a:pt x="15240" y="56790"/>
                  </a:cubicBezTo>
                  <a:cubicBezTo>
                    <a:pt x="16233" y="56790"/>
                    <a:pt x="17569" y="54051"/>
                    <a:pt x="16977" y="52824"/>
                  </a:cubicBezTo>
                  <a:cubicBezTo>
                    <a:pt x="16379" y="51566"/>
                    <a:pt x="17450" y="50897"/>
                    <a:pt x="18146" y="50103"/>
                  </a:cubicBezTo>
                  <a:cubicBezTo>
                    <a:pt x="18813" y="49344"/>
                    <a:pt x="17236" y="42189"/>
                    <a:pt x="15734" y="42189"/>
                  </a:cubicBezTo>
                  <a:cubicBezTo>
                    <a:pt x="15649" y="42189"/>
                    <a:pt x="15563" y="42213"/>
                    <a:pt x="15478" y="42262"/>
                  </a:cubicBezTo>
                  <a:cubicBezTo>
                    <a:pt x="14354" y="42903"/>
                    <a:pt x="14465" y="43667"/>
                    <a:pt x="14380" y="43667"/>
                  </a:cubicBezTo>
                  <a:cubicBezTo>
                    <a:pt x="14346" y="43667"/>
                    <a:pt x="14279" y="43542"/>
                    <a:pt x="14087" y="43234"/>
                  </a:cubicBezTo>
                  <a:cubicBezTo>
                    <a:pt x="13418" y="42164"/>
                    <a:pt x="12187" y="41512"/>
                    <a:pt x="13061" y="41405"/>
                  </a:cubicBezTo>
                  <a:cubicBezTo>
                    <a:pt x="13129" y="41397"/>
                    <a:pt x="13201" y="41393"/>
                    <a:pt x="13275" y="41393"/>
                  </a:cubicBezTo>
                  <a:cubicBezTo>
                    <a:pt x="13595" y="41393"/>
                    <a:pt x="13952" y="41457"/>
                    <a:pt x="14237" y="41457"/>
                  </a:cubicBezTo>
                  <a:cubicBezTo>
                    <a:pt x="14726" y="41457"/>
                    <a:pt x="15003" y="41269"/>
                    <a:pt x="14515" y="40246"/>
                  </a:cubicBezTo>
                  <a:cubicBezTo>
                    <a:pt x="13667" y="38488"/>
                    <a:pt x="13186" y="37480"/>
                    <a:pt x="12320" y="36963"/>
                  </a:cubicBezTo>
                  <a:cubicBezTo>
                    <a:pt x="11455" y="36454"/>
                    <a:pt x="12427" y="34286"/>
                    <a:pt x="12749" y="33974"/>
                  </a:cubicBezTo>
                  <a:cubicBezTo>
                    <a:pt x="13026" y="33704"/>
                    <a:pt x="12542" y="32335"/>
                    <a:pt x="12030" y="32335"/>
                  </a:cubicBezTo>
                  <a:cubicBezTo>
                    <a:pt x="11966" y="32335"/>
                    <a:pt x="11902" y="32356"/>
                    <a:pt x="11839" y="32404"/>
                  </a:cubicBezTo>
                  <a:cubicBezTo>
                    <a:pt x="11578" y="32599"/>
                    <a:pt x="11489" y="32679"/>
                    <a:pt x="11439" y="32679"/>
                  </a:cubicBezTo>
                  <a:cubicBezTo>
                    <a:pt x="11380" y="32679"/>
                    <a:pt x="11379" y="32565"/>
                    <a:pt x="11214" y="32395"/>
                  </a:cubicBezTo>
                  <a:cubicBezTo>
                    <a:pt x="10940" y="32105"/>
                    <a:pt x="10564" y="31610"/>
                    <a:pt x="10309" y="31610"/>
                  </a:cubicBezTo>
                  <a:cubicBezTo>
                    <a:pt x="10282" y="31610"/>
                    <a:pt x="10257" y="31616"/>
                    <a:pt x="10233" y="31628"/>
                  </a:cubicBezTo>
                  <a:cubicBezTo>
                    <a:pt x="9974" y="31744"/>
                    <a:pt x="9724" y="31869"/>
                    <a:pt x="9287" y="31922"/>
                  </a:cubicBezTo>
                  <a:cubicBezTo>
                    <a:pt x="9282" y="31923"/>
                    <a:pt x="9276" y="31923"/>
                    <a:pt x="9271" y="31923"/>
                  </a:cubicBezTo>
                  <a:cubicBezTo>
                    <a:pt x="8912" y="31923"/>
                    <a:pt x="9429" y="30347"/>
                    <a:pt x="9277" y="30347"/>
                  </a:cubicBezTo>
                  <a:cubicBezTo>
                    <a:pt x="9259" y="30347"/>
                    <a:pt x="9230" y="30371"/>
                    <a:pt x="9189" y="30424"/>
                  </a:cubicBezTo>
                  <a:cubicBezTo>
                    <a:pt x="8902" y="30791"/>
                    <a:pt x="8504" y="31475"/>
                    <a:pt x="8172" y="31475"/>
                  </a:cubicBezTo>
                  <a:cubicBezTo>
                    <a:pt x="8062" y="31475"/>
                    <a:pt x="7958" y="31398"/>
                    <a:pt x="7869" y="31209"/>
                  </a:cubicBezTo>
                  <a:cubicBezTo>
                    <a:pt x="7625" y="30709"/>
                    <a:pt x="7738" y="30519"/>
                    <a:pt x="7692" y="30519"/>
                  </a:cubicBezTo>
                  <a:cubicBezTo>
                    <a:pt x="7670" y="30519"/>
                    <a:pt x="7607" y="30566"/>
                    <a:pt x="7441" y="30647"/>
                  </a:cubicBezTo>
                  <a:cubicBezTo>
                    <a:pt x="7371" y="30680"/>
                    <a:pt x="7302" y="30697"/>
                    <a:pt x="7238" y="30697"/>
                  </a:cubicBezTo>
                  <a:cubicBezTo>
                    <a:pt x="6836" y="30697"/>
                    <a:pt x="6595" y="30000"/>
                    <a:pt x="7110" y="28015"/>
                  </a:cubicBezTo>
                  <a:cubicBezTo>
                    <a:pt x="7641" y="25979"/>
                    <a:pt x="7855" y="25308"/>
                    <a:pt x="7416" y="25308"/>
                  </a:cubicBezTo>
                  <a:cubicBezTo>
                    <a:pt x="7360" y="25308"/>
                    <a:pt x="7295" y="25319"/>
                    <a:pt x="7218" y="25339"/>
                  </a:cubicBezTo>
                  <a:cubicBezTo>
                    <a:pt x="7202" y="25343"/>
                    <a:pt x="7188" y="25345"/>
                    <a:pt x="7176" y="25345"/>
                  </a:cubicBezTo>
                  <a:cubicBezTo>
                    <a:pt x="6683" y="25345"/>
                    <a:pt x="9337" y="21975"/>
                    <a:pt x="8483" y="21975"/>
                  </a:cubicBezTo>
                  <a:cubicBezTo>
                    <a:pt x="8457" y="21975"/>
                    <a:pt x="8428" y="21978"/>
                    <a:pt x="8395" y="21984"/>
                  </a:cubicBezTo>
                  <a:cubicBezTo>
                    <a:pt x="7530" y="22163"/>
                    <a:pt x="6898" y="23789"/>
                    <a:pt x="6721" y="23789"/>
                  </a:cubicBezTo>
                  <a:cubicBezTo>
                    <a:pt x="6668" y="23789"/>
                    <a:pt x="6656" y="23643"/>
                    <a:pt x="6691" y="23269"/>
                  </a:cubicBezTo>
                  <a:cubicBezTo>
                    <a:pt x="6843" y="21654"/>
                    <a:pt x="8484" y="16997"/>
                    <a:pt x="9983" y="16899"/>
                  </a:cubicBezTo>
                  <a:cubicBezTo>
                    <a:pt x="10353" y="16875"/>
                    <a:pt x="10617" y="16864"/>
                    <a:pt x="10812" y="16864"/>
                  </a:cubicBezTo>
                  <a:cubicBezTo>
                    <a:pt x="11407" y="16864"/>
                    <a:pt x="11369" y="16968"/>
                    <a:pt x="11785" y="17122"/>
                  </a:cubicBezTo>
                  <a:cubicBezTo>
                    <a:pt x="12347" y="17319"/>
                    <a:pt x="11526" y="17863"/>
                    <a:pt x="11312" y="19040"/>
                  </a:cubicBezTo>
                  <a:cubicBezTo>
                    <a:pt x="11187" y="19766"/>
                    <a:pt x="11248" y="20398"/>
                    <a:pt x="11452" y="20398"/>
                  </a:cubicBezTo>
                  <a:cubicBezTo>
                    <a:pt x="11581" y="20398"/>
                    <a:pt x="11767" y="20143"/>
                    <a:pt x="11999" y="19495"/>
                  </a:cubicBezTo>
                  <a:cubicBezTo>
                    <a:pt x="12588" y="17818"/>
                    <a:pt x="12222" y="17060"/>
                    <a:pt x="12981" y="16703"/>
                  </a:cubicBezTo>
                  <a:cubicBezTo>
                    <a:pt x="13730" y="16337"/>
                    <a:pt x="16558" y="15454"/>
                    <a:pt x="16763" y="14268"/>
                  </a:cubicBezTo>
                  <a:cubicBezTo>
                    <a:pt x="16968" y="13090"/>
                    <a:pt x="18413" y="12555"/>
                    <a:pt x="19172" y="12189"/>
                  </a:cubicBezTo>
                  <a:cubicBezTo>
                    <a:pt x="19332" y="12113"/>
                    <a:pt x="19474" y="12087"/>
                    <a:pt x="19604" y="12087"/>
                  </a:cubicBezTo>
                  <a:cubicBezTo>
                    <a:pt x="19875" y="12087"/>
                    <a:pt x="20089" y="12200"/>
                    <a:pt x="20287" y="12200"/>
                  </a:cubicBezTo>
                  <a:cubicBezTo>
                    <a:pt x="20439" y="12200"/>
                    <a:pt x="20581" y="12134"/>
                    <a:pt x="20733" y="11904"/>
                  </a:cubicBezTo>
                  <a:cubicBezTo>
                    <a:pt x="21070" y="11391"/>
                    <a:pt x="22087" y="10995"/>
                    <a:pt x="22504" y="10995"/>
                  </a:cubicBezTo>
                  <a:cubicBezTo>
                    <a:pt x="22638" y="10995"/>
                    <a:pt x="22710" y="11036"/>
                    <a:pt x="22678" y="11127"/>
                  </a:cubicBezTo>
                  <a:cubicBezTo>
                    <a:pt x="22592" y="11386"/>
                    <a:pt x="22408" y="11908"/>
                    <a:pt x="22818" y="11908"/>
                  </a:cubicBezTo>
                  <a:cubicBezTo>
                    <a:pt x="23002" y="11908"/>
                    <a:pt x="23306" y="11802"/>
                    <a:pt x="23793" y="11520"/>
                  </a:cubicBezTo>
                  <a:cubicBezTo>
                    <a:pt x="25181" y="10720"/>
                    <a:pt x="25404" y="9996"/>
                    <a:pt x="25098" y="9996"/>
                  </a:cubicBezTo>
                  <a:cubicBezTo>
                    <a:pt x="25056" y="9996"/>
                    <a:pt x="25004" y="10010"/>
                    <a:pt x="24944" y="10039"/>
                  </a:cubicBezTo>
                  <a:cubicBezTo>
                    <a:pt x="24868" y="10075"/>
                    <a:pt x="24829" y="10091"/>
                    <a:pt x="24814" y="10091"/>
                  </a:cubicBezTo>
                  <a:cubicBezTo>
                    <a:pt x="24730" y="10091"/>
                    <a:pt x="25430" y="9590"/>
                    <a:pt x="24953" y="9424"/>
                  </a:cubicBezTo>
                  <a:cubicBezTo>
                    <a:pt x="24399" y="9227"/>
                    <a:pt x="24649" y="9102"/>
                    <a:pt x="24337" y="8781"/>
                  </a:cubicBezTo>
                  <a:cubicBezTo>
                    <a:pt x="24099" y="8536"/>
                    <a:pt x="24290" y="7796"/>
                    <a:pt x="24681" y="7796"/>
                  </a:cubicBezTo>
                  <a:cubicBezTo>
                    <a:pt x="24788" y="7796"/>
                    <a:pt x="24910" y="7851"/>
                    <a:pt x="25042" y="7987"/>
                  </a:cubicBezTo>
                  <a:cubicBezTo>
                    <a:pt x="25556" y="8516"/>
                    <a:pt x="25541" y="9300"/>
                    <a:pt x="26213" y="9300"/>
                  </a:cubicBezTo>
                  <a:cubicBezTo>
                    <a:pt x="26346" y="9300"/>
                    <a:pt x="26505" y="9270"/>
                    <a:pt x="26701" y="9200"/>
                  </a:cubicBezTo>
                  <a:cubicBezTo>
                    <a:pt x="27462" y="8934"/>
                    <a:pt x="28222" y="8671"/>
                    <a:pt x="28512" y="8671"/>
                  </a:cubicBezTo>
                  <a:cubicBezTo>
                    <a:pt x="28677" y="8671"/>
                    <a:pt x="28689" y="8757"/>
                    <a:pt x="28459" y="8977"/>
                  </a:cubicBezTo>
                  <a:cubicBezTo>
                    <a:pt x="27825" y="9593"/>
                    <a:pt x="26014" y="9379"/>
                    <a:pt x="26746" y="10262"/>
                  </a:cubicBezTo>
                  <a:cubicBezTo>
                    <a:pt x="27170" y="10768"/>
                    <a:pt x="27819" y="11013"/>
                    <a:pt x="28298" y="11013"/>
                  </a:cubicBezTo>
                  <a:cubicBezTo>
                    <a:pt x="28656" y="11013"/>
                    <a:pt x="28919" y="10877"/>
                    <a:pt x="28922" y="10610"/>
                  </a:cubicBezTo>
                  <a:cubicBezTo>
                    <a:pt x="28940" y="9986"/>
                    <a:pt x="28896" y="8924"/>
                    <a:pt x="29395" y="8683"/>
                  </a:cubicBezTo>
                  <a:cubicBezTo>
                    <a:pt x="29483" y="8641"/>
                    <a:pt x="29574" y="8625"/>
                    <a:pt x="29665" y="8625"/>
                  </a:cubicBezTo>
                  <a:cubicBezTo>
                    <a:pt x="29908" y="8625"/>
                    <a:pt x="30149" y="8736"/>
                    <a:pt x="30313" y="8736"/>
                  </a:cubicBezTo>
                  <a:cubicBezTo>
                    <a:pt x="30436" y="8736"/>
                    <a:pt x="30516" y="8673"/>
                    <a:pt x="30519" y="8451"/>
                  </a:cubicBezTo>
                  <a:cubicBezTo>
                    <a:pt x="30535" y="7892"/>
                    <a:pt x="30344" y="7433"/>
                    <a:pt x="30118" y="7433"/>
                  </a:cubicBezTo>
                  <a:cubicBezTo>
                    <a:pt x="30091" y="7433"/>
                    <a:pt x="30065" y="7439"/>
                    <a:pt x="30038" y="7452"/>
                  </a:cubicBezTo>
                  <a:cubicBezTo>
                    <a:pt x="30017" y="7461"/>
                    <a:pt x="29998" y="7466"/>
                    <a:pt x="29981" y="7466"/>
                  </a:cubicBezTo>
                  <a:cubicBezTo>
                    <a:pt x="29791" y="7466"/>
                    <a:pt x="29813" y="6898"/>
                    <a:pt x="29993" y="6390"/>
                  </a:cubicBezTo>
                  <a:cubicBezTo>
                    <a:pt x="30165" y="5898"/>
                    <a:pt x="30104" y="5166"/>
                    <a:pt x="30590" y="5166"/>
                  </a:cubicBezTo>
                  <a:cubicBezTo>
                    <a:pt x="30659" y="5166"/>
                    <a:pt x="30739" y="5181"/>
                    <a:pt x="30832" y="5213"/>
                  </a:cubicBezTo>
                  <a:cubicBezTo>
                    <a:pt x="30952" y="5256"/>
                    <a:pt x="31077" y="5273"/>
                    <a:pt x="31200" y="5273"/>
                  </a:cubicBezTo>
                  <a:cubicBezTo>
                    <a:pt x="31612" y="5273"/>
                    <a:pt x="32007" y="5085"/>
                    <a:pt x="32186" y="5085"/>
                  </a:cubicBezTo>
                  <a:cubicBezTo>
                    <a:pt x="32282" y="5085"/>
                    <a:pt x="32316" y="5139"/>
                    <a:pt x="32259" y="5302"/>
                  </a:cubicBezTo>
                  <a:cubicBezTo>
                    <a:pt x="32148" y="5619"/>
                    <a:pt x="32239" y="5737"/>
                    <a:pt x="32430" y="5737"/>
                  </a:cubicBezTo>
                  <a:cubicBezTo>
                    <a:pt x="32578" y="5737"/>
                    <a:pt x="32786" y="5666"/>
                    <a:pt x="33008" y="5561"/>
                  </a:cubicBezTo>
                  <a:cubicBezTo>
                    <a:pt x="33508" y="5320"/>
                    <a:pt x="34391" y="4588"/>
                    <a:pt x="34025" y="4455"/>
                  </a:cubicBezTo>
                  <a:cubicBezTo>
                    <a:pt x="33690" y="4343"/>
                    <a:pt x="33220" y="3675"/>
                    <a:pt x="33519" y="3675"/>
                  </a:cubicBezTo>
                  <a:cubicBezTo>
                    <a:pt x="33555" y="3675"/>
                    <a:pt x="33601" y="3684"/>
                    <a:pt x="33660" y="3705"/>
                  </a:cubicBezTo>
                  <a:cubicBezTo>
                    <a:pt x="34145" y="3875"/>
                    <a:pt x="34478" y="4457"/>
                    <a:pt x="34887" y="4457"/>
                  </a:cubicBezTo>
                  <a:cubicBezTo>
                    <a:pt x="34951" y="4457"/>
                    <a:pt x="35018" y="4443"/>
                    <a:pt x="35087" y="4410"/>
                  </a:cubicBezTo>
                  <a:cubicBezTo>
                    <a:pt x="35256" y="4328"/>
                    <a:pt x="35433" y="4298"/>
                    <a:pt x="35582" y="4298"/>
                  </a:cubicBezTo>
                  <a:cubicBezTo>
                    <a:pt x="35873" y="4298"/>
                    <a:pt x="36061" y="4414"/>
                    <a:pt x="35890" y="4490"/>
                  </a:cubicBezTo>
                  <a:cubicBezTo>
                    <a:pt x="35640" y="4615"/>
                    <a:pt x="35007" y="5222"/>
                    <a:pt x="35060" y="5659"/>
                  </a:cubicBezTo>
                  <a:cubicBezTo>
                    <a:pt x="35114" y="6096"/>
                    <a:pt x="35925" y="6176"/>
                    <a:pt x="35613" y="6480"/>
                  </a:cubicBezTo>
                  <a:cubicBezTo>
                    <a:pt x="35412" y="6676"/>
                    <a:pt x="35702" y="6875"/>
                    <a:pt x="36041" y="6875"/>
                  </a:cubicBezTo>
                  <a:cubicBezTo>
                    <a:pt x="36242" y="6875"/>
                    <a:pt x="36461" y="6805"/>
                    <a:pt x="36603" y="6622"/>
                  </a:cubicBezTo>
                  <a:cubicBezTo>
                    <a:pt x="36987" y="6132"/>
                    <a:pt x="37861" y="6025"/>
                    <a:pt x="37861" y="6025"/>
                  </a:cubicBezTo>
                  <a:cubicBezTo>
                    <a:pt x="37861" y="6025"/>
                    <a:pt x="38202" y="5407"/>
                    <a:pt x="38919" y="5407"/>
                  </a:cubicBezTo>
                  <a:cubicBezTo>
                    <a:pt x="39138" y="5407"/>
                    <a:pt x="39391" y="5464"/>
                    <a:pt x="39681" y="5614"/>
                  </a:cubicBezTo>
                  <a:cubicBezTo>
                    <a:pt x="39899" y="5728"/>
                    <a:pt x="40088" y="5773"/>
                    <a:pt x="40258" y="5773"/>
                  </a:cubicBezTo>
                  <a:cubicBezTo>
                    <a:pt x="40907" y="5773"/>
                    <a:pt x="41263" y="5114"/>
                    <a:pt x="41764" y="5114"/>
                  </a:cubicBezTo>
                  <a:cubicBezTo>
                    <a:pt x="41873" y="5114"/>
                    <a:pt x="41989" y="5145"/>
                    <a:pt x="42117" y="5222"/>
                  </a:cubicBezTo>
                  <a:cubicBezTo>
                    <a:pt x="42649" y="5534"/>
                    <a:pt x="43440" y="5783"/>
                    <a:pt x="43973" y="5783"/>
                  </a:cubicBezTo>
                  <a:cubicBezTo>
                    <a:pt x="44307" y="5783"/>
                    <a:pt x="44540" y="5685"/>
                    <a:pt x="44543" y="5445"/>
                  </a:cubicBezTo>
                  <a:cubicBezTo>
                    <a:pt x="44559" y="4902"/>
                    <a:pt x="44655" y="4555"/>
                    <a:pt x="44926" y="4555"/>
                  </a:cubicBezTo>
                  <a:cubicBezTo>
                    <a:pt x="44966" y="4555"/>
                    <a:pt x="45011" y="4563"/>
                    <a:pt x="45061" y="4579"/>
                  </a:cubicBezTo>
                  <a:cubicBezTo>
                    <a:pt x="45404" y="4702"/>
                    <a:pt x="44632" y="5483"/>
                    <a:pt x="45028" y="5483"/>
                  </a:cubicBezTo>
                  <a:cubicBezTo>
                    <a:pt x="45064" y="5483"/>
                    <a:pt x="45110" y="5477"/>
                    <a:pt x="45168" y="5463"/>
                  </a:cubicBezTo>
                  <a:cubicBezTo>
                    <a:pt x="45864" y="5284"/>
                    <a:pt x="46363" y="5043"/>
                    <a:pt x="46310" y="4606"/>
                  </a:cubicBezTo>
                  <a:cubicBezTo>
                    <a:pt x="46292" y="4462"/>
                    <a:pt x="46353" y="4414"/>
                    <a:pt x="46444" y="4414"/>
                  </a:cubicBezTo>
                  <a:cubicBezTo>
                    <a:pt x="46629" y="4414"/>
                    <a:pt x="46934" y="4615"/>
                    <a:pt x="46934" y="4615"/>
                  </a:cubicBezTo>
                  <a:cubicBezTo>
                    <a:pt x="46934" y="4615"/>
                    <a:pt x="47107" y="4631"/>
                    <a:pt x="47339" y="4631"/>
                  </a:cubicBezTo>
                  <a:cubicBezTo>
                    <a:pt x="47818" y="4631"/>
                    <a:pt x="48552" y="4563"/>
                    <a:pt x="48558" y="4142"/>
                  </a:cubicBezTo>
                  <a:cubicBezTo>
                    <a:pt x="48574" y="3563"/>
                    <a:pt x="48906" y="3099"/>
                    <a:pt x="49594" y="3099"/>
                  </a:cubicBezTo>
                  <a:cubicBezTo>
                    <a:pt x="49648" y="3099"/>
                    <a:pt x="49704" y="3102"/>
                    <a:pt x="49762" y="3107"/>
                  </a:cubicBezTo>
                  <a:cubicBezTo>
                    <a:pt x="49836" y="3114"/>
                    <a:pt x="49914" y="3117"/>
                    <a:pt x="49995" y="3117"/>
                  </a:cubicBezTo>
                  <a:cubicBezTo>
                    <a:pt x="50809" y="3117"/>
                    <a:pt x="51906" y="2813"/>
                    <a:pt x="51395" y="2635"/>
                  </a:cubicBezTo>
                  <a:cubicBezTo>
                    <a:pt x="51250" y="2584"/>
                    <a:pt x="51051" y="2570"/>
                    <a:pt x="50838" y="2570"/>
                  </a:cubicBezTo>
                  <a:cubicBezTo>
                    <a:pt x="50554" y="2570"/>
                    <a:pt x="50244" y="2595"/>
                    <a:pt x="50004" y="2595"/>
                  </a:cubicBezTo>
                  <a:cubicBezTo>
                    <a:pt x="49725" y="2595"/>
                    <a:pt x="49539" y="2561"/>
                    <a:pt x="49593" y="2412"/>
                  </a:cubicBezTo>
                  <a:cubicBezTo>
                    <a:pt x="49717" y="2046"/>
                    <a:pt x="51288" y="1760"/>
                    <a:pt x="50725" y="1564"/>
                  </a:cubicBezTo>
                  <a:cubicBezTo>
                    <a:pt x="50212" y="1382"/>
                    <a:pt x="50398" y="722"/>
                    <a:pt x="49727" y="722"/>
                  </a:cubicBezTo>
                  <a:cubicBezTo>
                    <a:pt x="49676" y="722"/>
                    <a:pt x="49619" y="726"/>
                    <a:pt x="49557" y="734"/>
                  </a:cubicBezTo>
                  <a:cubicBezTo>
                    <a:pt x="49478" y="744"/>
                    <a:pt x="49379" y="748"/>
                    <a:pt x="49264" y="748"/>
                  </a:cubicBezTo>
                  <a:cubicBezTo>
                    <a:pt x="48333" y="748"/>
                    <a:pt x="46338" y="468"/>
                    <a:pt x="45345" y="468"/>
                  </a:cubicBezTo>
                  <a:cubicBezTo>
                    <a:pt x="45097" y="468"/>
                    <a:pt x="44911" y="485"/>
                    <a:pt x="44820" y="529"/>
                  </a:cubicBezTo>
                  <a:cubicBezTo>
                    <a:pt x="44749" y="563"/>
                    <a:pt x="44705" y="577"/>
                    <a:pt x="44677" y="577"/>
                  </a:cubicBezTo>
                  <a:cubicBezTo>
                    <a:pt x="44506" y="577"/>
                    <a:pt x="44942" y="26"/>
                    <a:pt x="43330" y="3"/>
                  </a:cubicBezTo>
                  <a:cubicBezTo>
                    <a:pt x="43232" y="1"/>
                    <a:pt x="43128" y="0"/>
                    <a:pt x="43020" y="0"/>
                  </a:cubicBezTo>
                  <a:close/>
                  <a:moveTo>
                    <a:pt x="15550" y="66303"/>
                  </a:moveTo>
                  <a:cubicBezTo>
                    <a:pt x="16614" y="67540"/>
                    <a:pt x="18127" y="68712"/>
                    <a:pt x="19252" y="69506"/>
                  </a:cubicBezTo>
                  <a:cubicBezTo>
                    <a:pt x="20144" y="70131"/>
                    <a:pt x="20795" y="70523"/>
                    <a:pt x="20795" y="70523"/>
                  </a:cubicBezTo>
                  <a:lnTo>
                    <a:pt x="19252" y="69444"/>
                  </a:lnTo>
                  <a:lnTo>
                    <a:pt x="15550" y="66303"/>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63;p36">
              <a:extLst>
                <a:ext uri="{FF2B5EF4-FFF2-40B4-BE49-F238E27FC236}">
                  <a16:creationId xmlns:a16="http://schemas.microsoft.com/office/drawing/2014/main" id="{B51294CC-5C88-45A7-B299-23A985645D77}"/>
                </a:ext>
              </a:extLst>
            </p:cNvPr>
            <p:cNvSpPr/>
            <p:nvPr/>
          </p:nvSpPr>
          <p:spPr>
            <a:xfrm>
              <a:off x="3100425" y="2592400"/>
              <a:ext cx="27075" cy="22125"/>
            </a:xfrm>
            <a:custGeom>
              <a:avLst/>
              <a:gdLst/>
              <a:ahLst/>
              <a:cxnLst/>
              <a:rect l="l" t="t" r="r" b="b"/>
              <a:pathLst>
                <a:path w="1083" h="885" extrusionOk="0">
                  <a:moveTo>
                    <a:pt x="918" y="0"/>
                  </a:moveTo>
                  <a:cubicBezTo>
                    <a:pt x="909" y="0"/>
                    <a:pt x="897" y="3"/>
                    <a:pt x="884" y="10"/>
                  </a:cubicBezTo>
                  <a:cubicBezTo>
                    <a:pt x="634" y="126"/>
                    <a:pt x="1" y="741"/>
                    <a:pt x="366" y="875"/>
                  </a:cubicBezTo>
                  <a:cubicBezTo>
                    <a:pt x="386" y="882"/>
                    <a:pt x="406" y="885"/>
                    <a:pt x="426" y="885"/>
                  </a:cubicBezTo>
                  <a:cubicBezTo>
                    <a:pt x="761" y="885"/>
                    <a:pt x="1082" y="0"/>
                    <a:pt x="918"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4;p36">
              <a:extLst>
                <a:ext uri="{FF2B5EF4-FFF2-40B4-BE49-F238E27FC236}">
                  <a16:creationId xmlns:a16="http://schemas.microsoft.com/office/drawing/2014/main" id="{9DB8CCE6-78F1-9522-E822-E91A513A3187}"/>
                </a:ext>
              </a:extLst>
            </p:cNvPr>
            <p:cNvSpPr/>
            <p:nvPr/>
          </p:nvSpPr>
          <p:spPr>
            <a:xfrm>
              <a:off x="3100625" y="2495975"/>
              <a:ext cx="56925" cy="67700"/>
            </a:xfrm>
            <a:custGeom>
              <a:avLst/>
              <a:gdLst/>
              <a:ahLst/>
              <a:cxnLst/>
              <a:rect l="l" t="t" r="r" b="b"/>
              <a:pathLst>
                <a:path w="2277" h="2708" extrusionOk="0">
                  <a:moveTo>
                    <a:pt x="1252" y="0"/>
                  </a:moveTo>
                  <a:cubicBezTo>
                    <a:pt x="1231" y="0"/>
                    <a:pt x="1210" y="1"/>
                    <a:pt x="1188" y="4"/>
                  </a:cubicBezTo>
                  <a:cubicBezTo>
                    <a:pt x="1188" y="4"/>
                    <a:pt x="1169" y="4"/>
                    <a:pt x="1137" y="4"/>
                  </a:cubicBezTo>
                  <a:cubicBezTo>
                    <a:pt x="908" y="4"/>
                    <a:pt x="0" y="24"/>
                    <a:pt x="439" y="361"/>
                  </a:cubicBezTo>
                  <a:cubicBezTo>
                    <a:pt x="929" y="744"/>
                    <a:pt x="1483" y="941"/>
                    <a:pt x="1545" y="1378"/>
                  </a:cubicBezTo>
                  <a:cubicBezTo>
                    <a:pt x="1591" y="1757"/>
                    <a:pt x="1907" y="2707"/>
                    <a:pt x="2077" y="2707"/>
                  </a:cubicBezTo>
                  <a:cubicBezTo>
                    <a:pt x="2102" y="2707"/>
                    <a:pt x="2125" y="2685"/>
                    <a:pt x="2143" y="2636"/>
                  </a:cubicBezTo>
                  <a:cubicBezTo>
                    <a:pt x="2276" y="2270"/>
                    <a:pt x="1607" y="1191"/>
                    <a:pt x="1741" y="825"/>
                  </a:cubicBezTo>
                  <a:cubicBezTo>
                    <a:pt x="1860" y="469"/>
                    <a:pt x="1648" y="0"/>
                    <a:pt x="125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65;p36">
              <a:extLst>
                <a:ext uri="{FF2B5EF4-FFF2-40B4-BE49-F238E27FC236}">
                  <a16:creationId xmlns:a16="http://schemas.microsoft.com/office/drawing/2014/main" id="{5E2432AA-D3C0-C4F1-EE00-7338142239E3}"/>
                </a:ext>
              </a:extLst>
            </p:cNvPr>
            <p:cNvSpPr/>
            <p:nvPr/>
          </p:nvSpPr>
          <p:spPr>
            <a:xfrm>
              <a:off x="3671600" y="1944075"/>
              <a:ext cx="61350" cy="21625"/>
            </a:xfrm>
            <a:custGeom>
              <a:avLst/>
              <a:gdLst/>
              <a:ahLst/>
              <a:cxnLst/>
              <a:rect l="l" t="t" r="r" b="b"/>
              <a:pathLst>
                <a:path w="2454" h="865" extrusionOk="0">
                  <a:moveTo>
                    <a:pt x="2454" y="1"/>
                  </a:moveTo>
                  <a:cubicBezTo>
                    <a:pt x="1633" y="161"/>
                    <a:pt x="812" y="348"/>
                    <a:pt x="0" y="554"/>
                  </a:cubicBezTo>
                  <a:cubicBezTo>
                    <a:pt x="28" y="685"/>
                    <a:pt x="93" y="864"/>
                    <a:pt x="282" y="864"/>
                  </a:cubicBezTo>
                  <a:cubicBezTo>
                    <a:pt x="338" y="864"/>
                    <a:pt x="404" y="849"/>
                    <a:pt x="482" y="812"/>
                  </a:cubicBezTo>
                  <a:cubicBezTo>
                    <a:pt x="864" y="632"/>
                    <a:pt x="1275" y="346"/>
                    <a:pt x="1589" y="346"/>
                  </a:cubicBezTo>
                  <a:cubicBezTo>
                    <a:pt x="1693" y="346"/>
                    <a:pt x="1787" y="377"/>
                    <a:pt x="1865" y="456"/>
                  </a:cubicBezTo>
                  <a:cubicBezTo>
                    <a:pt x="1911" y="505"/>
                    <a:pt x="1962" y="527"/>
                    <a:pt x="2014" y="527"/>
                  </a:cubicBezTo>
                  <a:cubicBezTo>
                    <a:pt x="2195" y="527"/>
                    <a:pt x="2391" y="264"/>
                    <a:pt x="245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6;p36">
              <a:extLst>
                <a:ext uri="{FF2B5EF4-FFF2-40B4-BE49-F238E27FC236}">
                  <a16:creationId xmlns:a16="http://schemas.microsoft.com/office/drawing/2014/main" id="{6C55EEB4-1DBF-A2F1-6EBB-224EA968ECF7}"/>
                </a:ext>
              </a:extLst>
            </p:cNvPr>
            <p:cNvSpPr/>
            <p:nvPr/>
          </p:nvSpPr>
          <p:spPr>
            <a:xfrm>
              <a:off x="4096250" y="2283425"/>
              <a:ext cx="94025" cy="121650"/>
            </a:xfrm>
            <a:custGeom>
              <a:avLst/>
              <a:gdLst/>
              <a:ahLst/>
              <a:cxnLst/>
              <a:rect l="l" t="t" r="r" b="b"/>
              <a:pathLst>
                <a:path w="3761" h="4866" extrusionOk="0">
                  <a:moveTo>
                    <a:pt x="2522" y="0"/>
                  </a:moveTo>
                  <a:cubicBezTo>
                    <a:pt x="2436" y="0"/>
                    <a:pt x="2343" y="60"/>
                    <a:pt x="2239" y="218"/>
                  </a:cubicBezTo>
                  <a:cubicBezTo>
                    <a:pt x="1998" y="584"/>
                    <a:pt x="1222" y="1325"/>
                    <a:pt x="1713" y="1708"/>
                  </a:cubicBezTo>
                  <a:cubicBezTo>
                    <a:pt x="2213" y="2083"/>
                    <a:pt x="1758" y="2770"/>
                    <a:pt x="1258" y="3011"/>
                  </a:cubicBezTo>
                  <a:cubicBezTo>
                    <a:pt x="758" y="3252"/>
                    <a:pt x="0" y="3608"/>
                    <a:pt x="491" y="3992"/>
                  </a:cubicBezTo>
                  <a:cubicBezTo>
                    <a:pt x="875" y="4292"/>
                    <a:pt x="1679" y="4866"/>
                    <a:pt x="2195" y="4866"/>
                  </a:cubicBezTo>
                  <a:cubicBezTo>
                    <a:pt x="2338" y="4866"/>
                    <a:pt x="2459" y="4821"/>
                    <a:pt x="2543" y="4715"/>
                  </a:cubicBezTo>
                  <a:cubicBezTo>
                    <a:pt x="2917" y="4224"/>
                    <a:pt x="2614" y="3903"/>
                    <a:pt x="2694" y="3091"/>
                  </a:cubicBezTo>
                  <a:cubicBezTo>
                    <a:pt x="2765" y="2300"/>
                    <a:pt x="3761" y="610"/>
                    <a:pt x="3373" y="610"/>
                  </a:cubicBezTo>
                  <a:cubicBezTo>
                    <a:pt x="3367" y="610"/>
                    <a:pt x="3361" y="610"/>
                    <a:pt x="3354" y="611"/>
                  </a:cubicBezTo>
                  <a:cubicBezTo>
                    <a:pt x="3344" y="612"/>
                    <a:pt x="3334" y="613"/>
                    <a:pt x="3324" y="613"/>
                  </a:cubicBezTo>
                  <a:cubicBezTo>
                    <a:pt x="3006" y="613"/>
                    <a:pt x="2796" y="0"/>
                    <a:pt x="2522"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7;p36">
              <a:extLst>
                <a:ext uri="{FF2B5EF4-FFF2-40B4-BE49-F238E27FC236}">
                  <a16:creationId xmlns:a16="http://schemas.microsoft.com/office/drawing/2014/main" id="{22BBEA97-9DB9-E26D-1769-4CA816737033}"/>
                </a:ext>
              </a:extLst>
            </p:cNvPr>
            <p:cNvSpPr/>
            <p:nvPr/>
          </p:nvSpPr>
          <p:spPr>
            <a:xfrm>
              <a:off x="4534700" y="2246250"/>
              <a:ext cx="79650" cy="62125"/>
            </a:xfrm>
            <a:custGeom>
              <a:avLst/>
              <a:gdLst/>
              <a:ahLst/>
              <a:cxnLst/>
              <a:rect l="l" t="t" r="r" b="b"/>
              <a:pathLst>
                <a:path w="3186" h="2485" extrusionOk="0">
                  <a:moveTo>
                    <a:pt x="2056" y="0"/>
                  </a:moveTo>
                  <a:cubicBezTo>
                    <a:pt x="1663" y="0"/>
                    <a:pt x="1284" y="410"/>
                    <a:pt x="750" y="662"/>
                  </a:cubicBezTo>
                  <a:cubicBezTo>
                    <a:pt x="1" y="1027"/>
                    <a:pt x="1303" y="1482"/>
                    <a:pt x="2285" y="2250"/>
                  </a:cubicBezTo>
                  <a:cubicBezTo>
                    <a:pt x="2498" y="2416"/>
                    <a:pt x="2628" y="2484"/>
                    <a:pt x="2693" y="2484"/>
                  </a:cubicBezTo>
                  <a:cubicBezTo>
                    <a:pt x="2930" y="2484"/>
                    <a:pt x="2334" y="1598"/>
                    <a:pt x="1803" y="1242"/>
                  </a:cubicBezTo>
                  <a:cubicBezTo>
                    <a:pt x="1125" y="795"/>
                    <a:pt x="3186" y="894"/>
                    <a:pt x="2570" y="260"/>
                  </a:cubicBezTo>
                  <a:cubicBezTo>
                    <a:pt x="2388" y="73"/>
                    <a:pt x="2221" y="0"/>
                    <a:pt x="2056"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8;p36">
              <a:extLst>
                <a:ext uri="{FF2B5EF4-FFF2-40B4-BE49-F238E27FC236}">
                  <a16:creationId xmlns:a16="http://schemas.microsoft.com/office/drawing/2014/main" id="{BC43B1EF-7A83-670F-B767-A6627316E9DE}"/>
                </a:ext>
              </a:extLst>
            </p:cNvPr>
            <p:cNvSpPr/>
            <p:nvPr/>
          </p:nvSpPr>
          <p:spPr>
            <a:xfrm>
              <a:off x="3736725" y="1928300"/>
              <a:ext cx="48025" cy="43225"/>
            </a:xfrm>
            <a:custGeom>
              <a:avLst/>
              <a:gdLst/>
              <a:ahLst/>
              <a:cxnLst/>
              <a:rect l="l" t="t" r="r" b="b"/>
              <a:pathLst>
                <a:path w="1921" h="1729" extrusionOk="0">
                  <a:moveTo>
                    <a:pt x="702" y="1"/>
                  </a:moveTo>
                  <a:cubicBezTo>
                    <a:pt x="656" y="1"/>
                    <a:pt x="632" y="34"/>
                    <a:pt x="643" y="114"/>
                  </a:cubicBezTo>
                  <a:cubicBezTo>
                    <a:pt x="661" y="239"/>
                    <a:pt x="678" y="364"/>
                    <a:pt x="696" y="480"/>
                  </a:cubicBezTo>
                  <a:cubicBezTo>
                    <a:pt x="741" y="774"/>
                    <a:pt x="812" y="1006"/>
                    <a:pt x="946" y="1051"/>
                  </a:cubicBezTo>
                  <a:cubicBezTo>
                    <a:pt x="946" y="1051"/>
                    <a:pt x="0" y="1354"/>
                    <a:pt x="562" y="1550"/>
                  </a:cubicBezTo>
                  <a:cubicBezTo>
                    <a:pt x="866" y="1658"/>
                    <a:pt x="1248" y="1728"/>
                    <a:pt x="1509" y="1728"/>
                  </a:cubicBezTo>
                  <a:cubicBezTo>
                    <a:pt x="1725" y="1728"/>
                    <a:pt x="1859" y="1681"/>
                    <a:pt x="1802" y="1568"/>
                  </a:cubicBezTo>
                  <a:cubicBezTo>
                    <a:pt x="1703" y="1354"/>
                    <a:pt x="1328" y="1041"/>
                    <a:pt x="1454" y="1041"/>
                  </a:cubicBezTo>
                  <a:cubicBezTo>
                    <a:pt x="1475" y="1041"/>
                    <a:pt x="1510" y="1050"/>
                    <a:pt x="1562" y="1069"/>
                  </a:cubicBezTo>
                  <a:cubicBezTo>
                    <a:pt x="1608" y="1084"/>
                    <a:pt x="1648" y="1091"/>
                    <a:pt x="1682" y="1091"/>
                  </a:cubicBezTo>
                  <a:cubicBezTo>
                    <a:pt x="1921" y="1091"/>
                    <a:pt x="1860" y="749"/>
                    <a:pt x="1695" y="694"/>
                  </a:cubicBezTo>
                  <a:cubicBezTo>
                    <a:pt x="1633" y="667"/>
                    <a:pt x="1472" y="533"/>
                    <a:pt x="1294" y="382"/>
                  </a:cubicBezTo>
                  <a:cubicBezTo>
                    <a:pt x="1066" y="198"/>
                    <a:pt x="816" y="1"/>
                    <a:pt x="702"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9;p36">
              <a:extLst>
                <a:ext uri="{FF2B5EF4-FFF2-40B4-BE49-F238E27FC236}">
                  <a16:creationId xmlns:a16="http://schemas.microsoft.com/office/drawing/2014/main" id="{A894D324-9461-F9AC-A4DC-42114B54038D}"/>
                </a:ext>
              </a:extLst>
            </p:cNvPr>
            <p:cNvSpPr/>
            <p:nvPr/>
          </p:nvSpPr>
          <p:spPr>
            <a:xfrm>
              <a:off x="4062350" y="2314500"/>
              <a:ext cx="63950" cy="38700"/>
            </a:xfrm>
            <a:custGeom>
              <a:avLst/>
              <a:gdLst/>
              <a:ahLst/>
              <a:cxnLst/>
              <a:rect l="l" t="t" r="r" b="b"/>
              <a:pathLst>
                <a:path w="2558" h="1548" extrusionOk="0">
                  <a:moveTo>
                    <a:pt x="1741" y="0"/>
                  </a:moveTo>
                  <a:cubicBezTo>
                    <a:pt x="1302" y="0"/>
                    <a:pt x="634" y="858"/>
                    <a:pt x="634" y="858"/>
                  </a:cubicBezTo>
                  <a:cubicBezTo>
                    <a:pt x="634" y="858"/>
                    <a:pt x="0" y="1473"/>
                    <a:pt x="812" y="1545"/>
                  </a:cubicBezTo>
                  <a:cubicBezTo>
                    <a:pt x="832" y="1547"/>
                    <a:pt x="853" y="1548"/>
                    <a:pt x="873" y="1548"/>
                  </a:cubicBezTo>
                  <a:cubicBezTo>
                    <a:pt x="1663" y="1548"/>
                    <a:pt x="2558" y="80"/>
                    <a:pt x="1767" y="1"/>
                  </a:cubicBezTo>
                  <a:cubicBezTo>
                    <a:pt x="1758" y="1"/>
                    <a:pt x="1749" y="0"/>
                    <a:pt x="174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0;p36">
              <a:extLst>
                <a:ext uri="{FF2B5EF4-FFF2-40B4-BE49-F238E27FC236}">
                  <a16:creationId xmlns:a16="http://schemas.microsoft.com/office/drawing/2014/main" id="{48ABA36B-E5DC-52A3-058A-FC8EBF9AEF52}"/>
                </a:ext>
              </a:extLst>
            </p:cNvPr>
            <p:cNvSpPr/>
            <p:nvPr/>
          </p:nvSpPr>
          <p:spPr>
            <a:xfrm>
              <a:off x="3170100" y="2481975"/>
              <a:ext cx="11450" cy="7900"/>
            </a:xfrm>
            <a:custGeom>
              <a:avLst/>
              <a:gdLst/>
              <a:ahLst/>
              <a:cxnLst/>
              <a:rect l="l" t="t" r="r" b="b"/>
              <a:pathLst>
                <a:path w="458" h="316" extrusionOk="0">
                  <a:moveTo>
                    <a:pt x="184" y="1"/>
                  </a:moveTo>
                  <a:cubicBezTo>
                    <a:pt x="120" y="1"/>
                    <a:pt x="63" y="28"/>
                    <a:pt x="42" y="91"/>
                  </a:cubicBezTo>
                  <a:cubicBezTo>
                    <a:pt x="0" y="215"/>
                    <a:pt x="146" y="315"/>
                    <a:pt x="270" y="315"/>
                  </a:cubicBezTo>
                  <a:cubicBezTo>
                    <a:pt x="334" y="315"/>
                    <a:pt x="392" y="289"/>
                    <a:pt x="416" y="225"/>
                  </a:cubicBezTo>
                  <a:cubicBezTo>
                    <a:pt x="458" y="101"/>
                    <a:pt x="308" y="1"/>
                    <a:pt x="18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1;p36">
              <a:extLst>
                <a:ext uri="{FF2B5EF4-FFF2-40B4-BE49-F238E27FC236}">
                  <a16:creationId xmlns:a16="http://schemas.microsoft.com/office/drawing/2014/main" id="{CACADFFB-F64E-D8CE-740F-094E29955A43}"/>
                </a:ext>
              </a:extLst>
            </p:cNvPr>
            <p:cNvSpPr/>
            <p:nvPr/>
          </p:nvSpPr>
          <p:spPr>
            <a:xfrm>
              <a:off x="4247450" y="2586050"/>
              <a:ext cx="20400" cy="19475"/>
            </a:xfrm>
            <a:custGeom>
              <a:avLst/>
              <a:gdLst/>
              <a:ahLst/>
              <a:cxnLst/>
              <a:rect l="l" t="t" r="r" b="b"/>
              <a:pathLst>
                <a:path w="816" h="779" extrusionOk="0">
                  <a:moveTo>
                    <a:pt x="479" y="1"/>
                  </a:moveTo>
                  <a:cubicBezTo>
                    <a:pt x="442" y="1"/>
                    <a:pt x="402" y="10"/>
                    <a:pt x="357" y="32"/>
                  </a:cubicBezTo>
                  <a:cubicBezTo>
                    <a:pt x="1" y="201"/>
                    <a:pt x="224" y="407"/>
                    <a:pt x="536" y="728"/>
                  </a:cubicBezTo>
                  <a:cubicBezTo>
                    <a:pt x="570" y="763"/>
                    <a:pt x="600" y="778"/>
                    <a:pt x="627" y="778"/>
                  </a:cubicBezTo>
                  <a:cubicBezTo>
                    <a:pt x="816" y="778"/>
                    <a:pt x="806" y="1"/>
                    <a:pt x="479"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2;p36">
              <a:extLst>
                <a:ext uri="{FF2B5EF4-FFF2-40B4-BE49-F238E27FC236}">
                  <a16:creationId xmlns:a16="http://schemas.microsoft.com/office/drawing/2014/main" id="{B4E8E2BB-B0ED-746E-A23D-B0C4FC02E386}"/>
                </a:ext>
              </a:extLst>
            </p:cNvPr>
            <p:cNvSpPr/>
            <p:nvPr/>
          </p:nvSpPr>
          <p:spPr>
            <a:xfrm>
              <a:off x="4147750" y="2553825"/>
              <a:ext cx="14075" cy="5050"/>
            </a:xfrm>
            <a:custGeom>
              <a:avLst/>
              <a:gdLst/>
              <a:ahLst/>
              <a:cxnLst/>
              <a:rect l="l" t="t" r="r" b="b"/>
              <a:pathLst>
                <a:path w="563" h="202" extrusionOk="0">
                  <a:moveTo>
                    <a:pt x="1" y="1"/>
                  </a:moveTo>
                  <a:lnTo>
                    <a:pt x="1" y="1"/>
                  </a:lnTo>
                  <a:cubicBezTo>
                    <a:pt x="82" y="175"/>
                    <a:pt x="325" y="202"/>
                    <a:pt x="463" y="202"/>
                  </a:cubicBezTo>
                  <a:cubicBezTo>
                    <a:pt x="523" y="202"/>
                    <a:pt x="563" y="197"/>
                    <a:pt x="563" y="197"/>
                  </a:cubicBezTo>
                  <a:lnTo>
                    <a:pt x="188" y="63"/>
                  </a:lnTo>
                  <a:lnTo>
                    <a:pt x="1" y="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3;p36">
              <a:extLst>
                <a:ext uri="{FF2B5EF4-FFF2-40B4-BE49-F238E27FC236}">
                  <a16:creationId xmlns:a16="http://schemas.microsoft.com/office/drawing/2014/main" id="{F031A163-E28B-1953-4D1E-4D985A0B03DC}"/>
                </a:ext>
              </a:extLst>
            </p:cNvPr>
            <p:cNvSpPr/>
            <p:nvPr/>
          </p:nvSpPr>
          <p:spPr>
            <a:xfrm>
              <a:off x="3737625" y="2243575"/>
              <a:ext cx="1198325" cy="1454075"/>
            </a:xfrm>
            <a:custGeom>
              <a:avLst/>
              <a:gdLst/>
              <a:ahLst/>
              <a:cxnLst/>
              <a:rect l="l" t="t" r="r" b="b"/>
              <a:pathLst>
                <a:path w="47933" h="58163" extrusionOk="0">
                  <a:moveTo>
                    <a:pt x="27704" y="1"/>
                  </a:moveTo>
                  <a:cubicBezTo>
                    <a:pt x="25801" y="1"/>
                    <a:pt x="21586" y="966"/>
                    <a:pt x="21330" y="1705"/>
                  </a:cubicBezTo>
                  <a:cubicBezTo>
                    <a:pt x="21080" y="2399"/>
                    <a:pt x="19952" y="3523"/>
                    <a:pt x="20889" y="3523"/>
                  </a:cubicBezTo>
                  <a:cubicBezTo>
                    <a:pt x="20952" y="3523"/>
                    <a:pt x="21024" y="3518"/>
                    <a:pt x="21107" y="3507"/>
                  </a:cubicBezTo>
                  <a:cubicBezTo>
                    <a:pt x="21259" y="3489"/>
                    <a:pt x="21406" y="3480"/>
                    <a:pt x="21549" y="3480"/>
                  </a:cubicBezTo>
                  <a:cubicBezTo>
                    <a:pt x="22653" y="3480"/>
                    <a:pt x="23470" y="3998"/>
                    <a:pt x="23462" y="4551"/>
                  </a:cubicBezTo>
                  <a:cubicBezTo>
                    <a:pt x="23456" y="4978"/>
                    <a:pt x="24015" y="5511"/>
                    <a:pt x="24531" y="5511"/>
                  </a:cubicBezTo>
                  <a:cubicBezTo>
                    <a:pt x="24760" y="5511"/>
                    <a:pt x="24981" y="5406"/>
                    <a:pt x="25140" y="5140"/>
                  </a:cubicBezTo>
                  <a:cubicBezTo>
                    <a:pt x="25648" y="4275"/>
                    <a:pt x="24988" y="3204"/>
                    <a:pt x="25675" y="3026"/>
                  </a:cubicBezTo>
                  <a:cubicBezTo>
                    <a:pt x="26362" y="2847"/>
                    <a:pt x="27620" y="2250"/>
                    <a:pt x="27316" y="1928"/>
                  </a:cubicBezTo>
                  <a:cubicBezTo>
                    <a:pt x="27126" y="1738"/>
                    <a:pt x="27868" y="1561"/>
                    <a:pt x="28247" y="1561"/>
                  </a:cubicBezTo>
                  <a:cubicBezTo>
                    <a:pt x="28490" y="1561"/>
                    <a:pt x="28584" y="1633"/>
                    <a:pt x="28191" y="1821"/>
                  </a:cubicBezTo>
                  <a:cubicBezTo>
                    <a:pt x="27183" y="2303"/>
                    <a:pt x="26728" y="3606"/>
                    <a:pt x="27147" y="4176"/>
                  </a:cubicBezTo>
                  <a:cubicBezTo>
                    <a:pt x="27575" y="4739"/>
                    <a:pt x="29698" y="4649"/>
                    <a:pt x="29689" y="5274"/>
                  </a:cubicBezTo>
                  <a:cubicBezTo>
                    <a:pt x="29688" y="5378"/>
                    <a:pt x="29621" y="5419"/>
                    <a:pt x="29514" y="5419"/>
                  </a:cubicBezTo>
                  <a:cubicBezTo>
                    <a:pt x="29134" y="5419"/>
                    <a:pt x="28243" y="4914"/>
                    <a:pt x="27894" y="4914"/>
                  </a:cubicBezTo>
                  <a:cubicBezTo>
                    <a:pt x="27749" y="4914"/>
                    <a:pt x="27698" y="5001"/>
                    <a:pt x="27816" y="5247"/>
                  </a:cubicBezTo>
                  <a:cubicBezTo>
                    <a:pt x="28118" y="5880"/>
                    <a:pt x="28087" y="6063"/>
                    <a:pt x="27883" y="6063"/>
                  </a:cubicBezTo>
                  <a:cubicBezTo>
                    <a:pt x="27761" y="6063"/>
                    <a:pt x="27579" y="5998"/>
                    <a:pt x="27370" y="5925"/>
                  </a:cubicBezTo>
                  <a:cubicBezTo>
                    <a:pt x="27335" y="5912"/>
                    <a:pt x="27304" y="5907"/>
                    <a:pt x="27277" y="5907"/>
                  </a:cubicBezTo>
                  <a:cubicBezTo>
                    <a:pt x="26899" y="5907"/>
                    <a:pt x="27249" y="7041"/>
                    <a:pt x="26484" y="7041"/>
                  </a:cubicBezTo>
                  <a:cubicBezTo>
                    <a:pt x="26444" y="7041"/>
                    <a:pt x="26400" y="7038"/>
                    <a:pt x="26353" y="7031"/>
                  </a:cubicBezTo>
                  <a:cubicBezTo>
                    <a:pt x="25354" y="6888"/>
                    <a:pt x="23311" y="6166"/>
                    <a:pt x="23008" y="5854"/>
                  </a:cubicBezTo>
                  <a:cubicBezTo>
                    <a:pt x="22771" y="5611"/>
                    <a:pt x="22080" y="4969"/>
                    <a:pt x="21835" y="4969"/>
                  </a:cubicBezTo>
                  <a:cubicBezTo>
                    <a:pt x="21757" y="4969"/>
                    <a:pt x="21724" y="5035"/>
                    <a:pt x="21767" y="5202"/>
                  </a:cubicBezTo>
                  <a:cubicBezTo>
                    <a:pt x="21903" y="5725"/>
                    <a:pt x="21714" y="6138"/>
                    <a:pt x="21400" y="6138"/>
                  </a:cubicBezTo>
                  <a:cubicBezTo>
                    <a:pt x="21301" y="6138"/>
                    <a:pt x="21189" y="6097"/>
                    <a:pt x="21072" y="6005"/>
                  </a:cubicBezTo>
                  <a:cubicBezTo>
                    <a:pt x="21016" y="5963"/>
                    <a:pt x="20948" y="5944"/>
                    <a:pt x="20868" y="5944"/>
                  </a:cubicBezTo>
                  <a:cubicBezTo>
                    <a:pt x="20231" y="5944"/>
                    <a:pt x="18896" y="7168"/>
                    <a:pt x="18119" y="7263"/>
                  </a:cubicBezTo>
                  <a:cubicBezTo>
                    <a:pt x="18065" y="7270"/>
                    <a:pt x="18009" y="7273"/>
                    <a:pt x="17953" y="7273"/>
                  </a:cubicBezTo>
                  <a:cubicBezTo>
                    <a:pt x="17336" y="7273"/>
                    <a:pt x="16615" y="6905"/>
                    <a:pt x="16195" y="6905"/>
                  </a:cubicBezTo>
                  <a:cubicBezTo>
                    <a:pt x="16037" y="6905"/>
                    <a:pt x="15921" y="6958"/>
                    <a:pt x="15871" y="7103"/>
                  </a:cubicBezTo>
                  <a:cubicBezTo>
                    <a:pt x="15674" y="7656"/>
                    <a:pt x="15523" y="9279"/>
                    <a:pt x="15523" y="9279"/>
                  </a:cubicBezTo>
                  <a:cubicBezTo>
                    <a:pt x="15523" y="9279"/>
                    <a:pt x="15389" y="9654"/>
                    <a:pt x="15139" y="9770"/>
                  </a:cubicBezTo>
                  <a:cubicBezTo>
                    <a:pt x="15130" y="9774"/>
                    <a:pt x="15119" y="9776"/>
                    <a:pt x="15105" y="9776"/>
                  </a:cubicBezTo>
                  <a:cubicBezTo>
                    <a:pt x="14766" y="9776"/>
                    <a:pt x="12929" y="8567"/>
                    <a:pt x="12216" y="8567"/>
                  </a:cubicBezTo>
                  <a:cubicBezTo>
                    <a:pt x="12110" y="8567"/>
                    <a:pt x="12029" y="8594"/>
                    <a:pt x="11981" y="8655"/>
                  </a:cubicBezTo>
                  <a:cubicBezTo>
                    <a:pt x="11597" y="9145"/>
                    <a:pt x="10491" y="11688"/>
                    <a:pt x="11107" y="12321"/>
                  </a:cubicBezTo>
                  <a:cubicBezTo>
                    <a:pt x="11722" y="12955"/>
                    <a:pt x="11339" y="13445"/>
                    <a:pt x="11963" y="13463"/>
                  </a:cubicBezTo>
                  <a:cubicBezTo>
                    <a:pt x="12220" y="13467"/>
                    <a:pt x="12685" y="13506"/>
                    <a:pt x="13186" y="13506"/>
                  </a:cubicBezTo>
                  <a:cubicBezTo>
                    <a:pt x="13885" y="13506"/>
                    <a:pt x="14654" y="13429"/>
                    <a:pt x="15023" y="13071"/>
                  </a:cubicBezTo>
                  <a:cubicBezTo>
                    <a:pt x="15655" y="12466"/>
                    <a:pt x="16305" y="10608"/>
                    <a:pt x="16928" y="10608"/>
                  </a:cubicBezTo>
                  <a:cubicBezTo>
                    <a:pt x="16929" y="10608"/>
                    <a:pt x="16931" y="10609"/>
                    <a:pt x="16932" y="10609"/>
                  </a:cubicBezTo>
                  <a:cubicBezTo>
                    <a:pt x="17449" y="10623"/>
                    <a:pt x="19019" y="11715"/>
                    <a:pt x="20151" y="11715"/>
                  </a:cubicBezTo>
                  <a:cubicBezTo>
                    <a:pt x="20386" y="11715"/>
                    <a:pt x="20602" y="11668"/>
                    <a:pt x="20786" y="11554"/>
                  </a:cubicBezTo>
                  <a:cubicBezTo>
                    <a:pt x="20980" y="11433"/>
                    <a:pt x="21116" y="11380"/>
                    <a:pt x="21212" y="11380"/>
                  </a:cubicBezTo>
                  <a:cubicBezTo>
                    <a:pt x="21642" y="11380"/>
                    <a:pt x="21251" y="12452"/>
                    <a:pt x="21696" y="13124"/>
                  </a:cubicBezTo>
                  <a:cubicBezTo>
                    <a:pt x="22240" y="13945"/>
                    <a:pt x="23034" y="15265"/>
                    <a:pt x="22704" y="16202"/>
                  </a:cubicBezTo>
                  <a:cubicBezTo>
                    <a:pt x="22627" y="16420"/>
                    <a:pt x="22631" y="16505"/>
                    <a:pt x="22684" y="16505"/>
                  </a:cubicBezTo>
                  <a:cubicBezTo>
                    <a:pt x="22855" y="16505"/>
                    <a:pt x="23540" y="15605"/>
                    <a:pt x="23587" y="15462"/>
                  </a:cubicBezTo>
                  <a:cubicBezTo>
                    <a:pt x="23594" y="15446"/>
                    <a:pt x="23607" y="15439"/>
                    <a:pt x="23625" y="15439"/>
                  </a:cubicBezTo>
                  <a:cubicBezTo>
                    <a:pt x="23753" y="15439"/>
                    <a:pt x="24131" y="15772"/>
                    <a:pt x="24257" y="15772"/>
                  </a:cubicBezTo>
                  <a:cubicBezTo>
                    <a:pt x="24316" y="15772"/>
                    <a:pt x="24319" y="15698"/>
                    <a:pt x="24212" y="15479"/>
                  </a:cubicBezTo>
                  <a:cubicBezTo>
                    <a:pt x="23855" y="14721"/>
                    <a:pt x="21714" y="11875"/>
                    <a:pt x="22909" y="11465"/>
                  </a:cubicBezTo>
                  <a:cubicBezTo>
                    <a:pt x="22981" y="11440"/>
                    <a:pt x="23051" y="11428"/>
                    <a:pt x="23121" y="11428"/>
                  </a:cubicBezTo>
                  <a:cubicBezTo>
                    <a:pt x="24214" y="11428"/>
                    <a:pt x="25052" y="14381"/>
                    <a:pt x="25211" y="15622"/>
                  </a:cubicBezTo>
                  <a:cubicBezTo>
                    <a:pt x="25372" y="16934"/>
                    <a:pt x="25033" y="18486"/>
                    <a:pt x="25782" y="18744"/>
                  </a:cubicBezTo>
                  <a:cubicBezTo>
                    <a:pt x="26176" y="18887"/>
                    <a:pt x="26729" y="19082"/>
                    <a:pt x="27087" y="19082"/>
                  </a:cubicBezTo>
                  <a:cubicBezTo>
                    <a:pt x="27403" y="19082"/>
                    <a:pt x="27569" y="18931"/>
                    <a:pt x="27343" y="18459"/>
                  </a:cubicBezTo>
                  <a:cubicBezTo>
                    <a:pt x="26861" y="17451"/>
                    <a:pt x="26380" y="16452"/>
                    <a:pt x="27067" y="16273"/>
                  </a:cubicBezTo>
                  <a:cubicBezTo>
                    <a:pt x="27390" y="16190"/>
                    <a:pt x="27712" y="16109"/>
                    <a:pt x="27963" y="16109"/>
                  </a:cubicBezTo>
                  <a:cubicBezTo>
                    <a:pt x="28251" y="16109"/>
                    <a:pt x="28445" y="16216"/>
                    <a:pt x="28440" y="16550"/>
                  </a:cubicBezTo>
                  <a:cubicBezTo>
                    <a:pt x="28423" y="17174"/>
                    <a:pt x="28316" y="19851"/>
                    <a:pt x="29502" y="20056"/>
                  </a:cubicBezTo>
                  <a:cubicBezTo>
                    <a:pt x="30680" y="20261"/>
                    <a:pt x="32303" y="20422"/>
                    <a:pt x="32160" y="21412"/>
                  </a:cubicBezTo>
                  <a:cubicBezTo>
                    <a:pt x="32038" y="22266"/>
                    <a:pt x="30997" y="23557"/>
                    <a:pt x="30430" y="23557"/>
                  </a:cubicBezTo>
                  <a:cubicBezTo>
                    <a:pt x="30334" y="23557"/>
                    <a:pt x="30251" y="23520"/>
                    <a:pt x="30189" y="23437"/>
                  </a:cubicBezTo>
                  <a:cubicBezTo>
                    <a:pt x="30109" y="23330"/>
                    <a:pt x="29948" y="23290"/>
                    <a:pt x="29744" y="23290"/>
                  </a:cubicBezTo>
                  <a:cubicBezTo>
                    <a:pt x="29104" y="23290"/>
                    <a:pt x="28045" y="23690"/>
                    <a:pt x="27775" y="23690"/>
                  </a:cubicBezTo>
                  <a:cubicBezTo>
                    <a:pt x="27671" y="23690"/>
                    <a:pt x="27685" y="23630"/>
                    <a:pt x="27887" y="23464"/>
                  </a:cubicBezTo>
                  <a:cubicBezTo>
                    <a:pt x="28770" y="22732"/>
                    <a:pt x="27727" y="21528"/>
                    <a:pt x="25987" y="21117"/>
                  </a:cubicBezTo>
                  <a:cubicBezTo>
                    <a:pt x="25833" y="21082"/>
                    <a:pt x="25704" y="21066"/>
                    <a:pt x="25594" y="21066"/>
                  </a:cubicBezTo>
                  <a:cubicBezTo>
                    <a:pt x="24785" y="21066"/>
                    <a:pt x="25046" y="21912"/>
                    <a:pt x="24671" y="21912"/>
                  </a:cubicBezTo>
                  <a:cubicBezTo>
                    <a:pt x="24520" y="21912"/>
                    <a:pt x="24267" y="21776"/>
                    <a:pt x="23801" y="21394"/>
                  </a:cubicBezTo>
                  <a:cubicBezTo>
                    <a:pt x="22083" y="19985"/>
                    <a:pt x="19395" y="17458"/>
                    <a:pt x="20261" y="17458"/>
                  </a:cubicBezTo>
                  <a:cubicBezTo>
                    <a:pt x="20294" y="17458"/>
                    <a:pt x="20332" y="17461"/>
                    <a:pt x="20376" y="17469"/>
                  </a:cubicBezTo>
                  <a:cubicBezTo>
                    <a:pt x="20444" y="17481"/>
                    <a:pt x="20510" y="17486"/>
                    <a:pt x="20573" y="17486"/>
                  </a:cubicBezTo>
                  <a:cubicBezTo>
                    <a:pt x="21615" y="17486"/>
                    <a:pt x="22063" y="15990"/>
                    <a:pt x="20777" y="15729"/>
                  </a:cubicBezTo>
                  <a:cubicBezTo>
                    <a:pt x="19823" y="15542"/>
                    <a:pt x="15589" y="14500"/>
                    <a:pt x="12625" y="14500"/>
                  </a:cubicBezTo>
                  <a:cubicBezTo>
                    <a:pt x="11350" y="14500"/>
                    <a:pt x="10310" y="14693"/>
                    <a:pt x="9867" y="15230"/>
                  </a:cubicBezTo>
                  <a:cubicBezTo>
                    <a:pt x="8588" y="16789"/>
                    <a:pt x="7800" y="17408"/>
                    <a:pt x="7252" y="17408"/>
                  </a:cubicBezTo>
                  <a:cubicBezTo>
                    <a:pt x="7173" y="17408"/>
                    <a:pt x="7100" y="17395"/>
                    <a:pt x="7030" y="17371"/>
                  </a:cubicBezTo>
                  <a:cubicBezTo>
                    <a:pt x="6975" y="17351"/>
                    <a:pt x="6909" y="17342"/>
                    <a:pt x="6833" y="17342"/>
                  </a:cubicBezTo>
                  <a:cubicBezTo>
                    <a:pt x="6135" y="17342"/>
                    <a:pt x="4647" y="18134"/>
                    <a:pt x="4059" y="19253"/>
                  </a:cubicBezTo>
                  <a:cubicBezTo>
                    <a:pt x="3417" y="20484"/>
                    <a:pt x="3435" y="23419"/>
                    <a:pt x="2355" y="24088"/>
                  </a:cubicBezTo>
                  <a:cubicBezTo>
                    <a:pt x="1285" y="24757"/>
                    <a:pt x="0" y="27228"/>
                    <a:pt x="848" y="28370"/>
                  </a:cubicBezTo>
                  <a:cubicBezTo>
                    <a:pt x="1704" y="29503"/>
                    <a:pt x="2748" y="34258"/>
                    <a:pt x="3747" y="34401"/>
                  </a:cubicBezTo>
                  <a:cubicBezTo>
                    <a:pt x="3866" y="34418"/>
                    <a:pt x="4033" y="34424"/>
                    <a:pt x="4234" y="34424"/>
                  </a:cubicBezTo>
                  <a:cubicBezTo>
                    <a:pt x="4747" y="34424"/>
                    <a:pt x="5488" y="34384"/>
                    <a:pt x="6273" y="34384"/>
                  </a:cubicBezTo>
                  <a:cubicBezTo>
                    <a:pt x="7735" y="34384"/>
                    <a:pt x="9346" y="34523"/>
                    <a:pt x="9902" y="35320"/>
                  </a:cubicBezTo>
                  <a:cubicBezTo>
                    <a:pt x="10875" y="36711"/>
                    <a:pt x="12534" y="38549"/>
                    <a:pt x="12534" y="38549"/>
                  </a:cubicBezTo>
                  <a:cubicBezTo>
                    <a:pt x="12534" y="38549"/>
                    <a:pt x="10036" y="42055"/>
                    <a:pt x="11134" y="43697"/>
                  </a:cubicBezTo>
                  <a:cubicBezTo>
                    <a:pt x="12231" y="45338"/>
                    <a:pt x="11374" y="47756"/>
                    <a:pt x="9804" y="48665"/>
                  </a:cubicBezTo>
                  <a:cubicBezTo>
                    <a:pt x="8225" y="49575"/>
                    <a:pt x="8234" y="48951"/>
                    <a:pt x="8199" y="51449"/>
                  </a:cubicBezTo>
                  <a:cubicBezTo>
                    <a:pt x="8154" y="53938"/>
                    <a:pt x="7137" y="55044"/>
                    <a:pt x="6753" y="55544"/>
                  </a:cubicBezTo>
                  <a:cubicBezTo>
                    <a:pt x="6370" y="56034"/>
                    <a:pt x="4916" y="57194"/>
                    <a:pt x="6334" y="57908"/>
                  </a:cubicBezTo>
                  <a:cubicBezTo>
                    <a:pt x="6690" y="58083"/>
                    <a:pt x="7288" y="58163"/>
                    <a:pt x="8001" y="58163"/>
                  </a:cubicBezTo>
                  <a:cubicBezTo>
                    <a:pt x="10149" y="58163"/>
                    <a:pt x="13348" y="57445"/>
                    <a:pt x="14158" y="56480"/>
                  </a:cubicBezTo>
                  <a:cubicBezTo>
                    <a:pt x="15246" y="55187"/>
                    <a:pt x="16504" y="54580"/>
                    <a:pt x="18253" y="54366"/>
                  </a:cubicBezTo>
                  <a:cubicBezTo>
                    <a:pt x="20001" y="54143"/>
                    <a:pt x="21928" y="51056"/>
                    <a:pt x="24604" y="47613"/>
                  </a:cubicBezTo>
                  <a:cubicBezTo>
                    <a:pt x="27281" y="44160"/>
                    <a:pt x="30742" y="46212"/>
                    <a:pt x="31768" y="44490"/>
                  </a:cubicBezTo>
                  <a:cubicBezTo>
                    <a:pt x="32794" y="42760"/>
                    <a:pt x="35595" y="39566"/>
                    <a:pt x="34159" y="39477"/>
                  </a:cubicBezTo>
                  <a:cubicBezTo>
                    <a:pt x="34103" y="39473"/>
                    <a:pt x="34046" y="39472"/>
                    <a:pt x="33987" y="39472"/>
                  </a:cubicBezTo>
                  <a:cubicBezTo>
                    <a:pt x="33211" y="39472"/>
                    <a:pt x="32143" y="39751"/>
                    <a:pt x="31345" y="39751"/>
                  </a:cubicBezTo>
                  <a:cubicBezTo>
                    <a:pt x="30641" y="39751"/>
                    <a:pt x="30146" y="39534"/>
                    <a:pt x="30242" y="38719"/>
                  </a:cubicBezTo>
                  <a:cubicBezTo>
                    <a:pt x="30465" y="36917"/>
                    <a:pt x="31402" y="33063"/>
                    <a:pt x="30599" y="32367"/>
                  </a:cubicBezTo>
                  <a:cubicBezTo>
                    <a:pt x="29805" y="31662"/>
                    <a:pt x="30581" y="30056"/>
                    <a:pt x="30840" y="29316"/>
                  </a:cubicBezTo>
                  <a:cubicBezTo>
                    <a:pt x="31079" y="28625"/>
                    <a:pt x="30058" y="24467"/>
                    <a:pt x="30324" y="24467"/>
                  </a:cubicBezTo>
                  <a:cubicBezTo>
                    <a:pt x="30347" y="24467"/>
                    <a:pt x="30379" y="24497"/>
                    <a:pt x="30421" y="24561"/>
                  </a:cubicBezTo>
                  <a:cubicBezTo>
                    <a:pt x="30974" y="25382"/>
                    <a:pt x="31456" y="29949"/>
                    <a:pt x="31554" y="31448"/>
                  </a:cubicBezTo>
                  <a:cubicBezTo>
                    <a:pt x="31652" y="32947"/>
                    <a:pt x="30903" y="36863"/>
                    <a:pt x="31768" y="37372"/>
                  </a:cubicBezTo>
                  <a:cubicBezTo>
                    <a:pt x="31881" y="37440"/>
                    <a:pt x="32076" y="37471"/>
                    <a:pt x="32332" y="37471"/>
                  </a:cubicBezTo>
                  <a:cubicBezTo>
                    <a:pt x="34011" y="37471"/>
                    <a:pt x="38278" y="36104"/>
                    <a:pt x="38735" y="34811"/>
                  </a:cubicBezTo>
                  <a:cubicBezTo>
                    <a:pt x="39231" y="33384"/>
                    <a:pt x="39522" y="30925"/>
                    <a:pt x="38557" y="30925"/>
                  </a:cubicBezTo>
                  <a:cubicBezTo>
                    <a:pt x="38515" y="30925"/>
                    <a:pt x="38470" y="30930"/>
                    <a:pt x="38423" y="30939"/>
                  </a:cubicBezTo>
                  <a:cubicBezTo>
                    <a:pt x="38055" y="31015"/>
                    <a:pt x="37788" y="31059"/>
                    <a:pt x="37588" y="31059"/>
                  </a:cubicBezTo>
                  <a:cubicBezTo>
                    <a:pt x="37177" y="31059"/>
                    <a:pt x="37053" y="30875"/>
                    <a:pt x="36933" y="30413"/>
                  </a:cubicBezTo>
                  <a:cubicBezTo>
                    <a:pt x="36781" y="29794"/>
                    <a:pt x="36461" y="26744"/>
                    <a:pt x="36797" y="26744"/>
                  </a:cubicBezTo>
                  <a:cubicBezTo>
                    <a:pt x="36834" y="26744"/>
                    <a:pt x="36879" y="26781"/>
                    <a:pt x="36933" y="26863"/>
                  </a:cubicBezTo>
                  <a:cubicBezTo>
                    <a:pt x="37429" y="27611"/>
                    <a:pt x="37696" y="30012"/>
                    <a:pt x="38360" y="30012"/>
                  </a:cubicBezTo>
                  <a:cubicBezTo>
                    <a:pt x="38425" y="30012"/>
                    <a:pt x="38493" y="29989"/>
                    <a:pt x="38566" y="29940"/>
                  </a:cubicBezTo>
                  <a:cubicBezTo>
                    <a:pt x="38634" y="29895"/>
                    <a:pt x="38703" y="29874"/>
                    <a:pt x="38771" y="29874"/>
                  </a:cubicBezTo>
                  <a:cubicBezTo>
                    <a:pt x="39477" y="29874"/>
                    <a:pt x="40179" y="32075"/>
                    <a:pt x="40837" y="32075"/>
                  </a:cubicBezTo>
                  <a:cubicBezTo>
                    <a:pt x="40880" y="32075"/>
                    <a:pt x="40923" y="32066"/>
                    <a:pt x="40966" y="32046"/>
                  </a:cubicBezTo>
                  <a:cubicBezTo>
                    <a:pt x="41017" y="32021"/>
                    <a:pt x="41059" y="32009"/>
                    <a:pt x="41092" y="32009"/>
                  </a:cubicBezTo>
                  <a:cubicBezTo>
                    <a:pt x="41550" y="32009"/>
                    <a:pt x="40502" y="34191"/>
                    <a:pt x="41474" y="34731"/>
                  </a:cubicBezTo>
                  <a:cubicBezTo>
                    <a:pt x="42527" y="35311"/>
                    <a:pt x="39833" y="43563"/>
                    <a:pt x="39440" y="44678"/>
                  </a:cubicBezTo>
                  <a:cubicBezTo>
                    <a:pt x="39388" y="44826"/>
                    <a:pt x="39390" y="44894"/>
                    <a:pt x="39435" y="44894"/>
                  </a:cubicBezTo>
                  <a:cubicBezTo>
                    <a:pt x="39728" y="44894"/>
                    <a:pt x="41837" y="42027"/>
                    <a:pt x="42571" y="39932"/>
                  </a:cubicBezTo>
                  <a:cubicBezTo>
                    <a:pt x="43169" y="38246"/>
                    <a:pt x="44133" y="36390"/>
                    <a:pt x="44971" y="35525"/>
                  </a:cubicBezTo>
                  <a:cubicBezTo>
                    <a:pt x="47933" y="23428"/>
                    <a:pt x="44855" y="11019"/>
                    <a:pt x="37424" y="1804"/>
                  </a:cubicBezTo>
                  <a:lnTo>
                    <a:pt x="37424" y="1804"/>
                  </a:lnTo>
                  <a:cubicBezTo>
                    <a:pt x="37980" y="2590"/>
                    <a:pt x="38247" y="3361"/>
                    <a:pt x="38073" y="3361"/>
                  </a:cubicBezTo>
                  <a:cubicBezTo>
                    <a:pt x="38019" y="3361"/>
                    <a:pt x="37920" y="3284"/>
                    <a:pt x="37772" y="3106"/>
                  </a:cubicBezTo>
                  <a:cubicBezTo>
                    <a:pt x="37215" y="2434"/>
                    <a:pt x="36591" y="1250"/>
                    <a:pt x="36510" y="1250"/>
                  </a:cubicBezTo>
                  <a:cubicBezTo>
                    <a:pt x="36484" y="1250"/>
                    <a:pt x="36512" y="1366"/>
                    <a:pt x="36612" y="1652"/>
                  </a:cubicBezTo>
                  <a:cubicBezTo>
                    <a:pt x="37015" y="2800"/>
                    <a:pt x="37698" y="4237"/>
                    <a:pt x="37972" y="4237"/>
                  </a:cubicBezTo>
                  <a:cubicBezTo>
                    <a:pt x="37983" y="4237"/>
                    <a:pt x="37994" y="4235"/>
                    <a:pt x="38004" y="4230"/>
                  </a:cubicBezTo>
                  <a:cubicBezTo>
                    <a:pt x="38017" y="4224"/>
                    <a:pt x="38032" y="4221"/>
                    <a:pt x="38047" y="4221"/>
                  </a:cubicBezTo>
                  <a:cubicBezTo>
                    <a:pt x="38279" y="4221"/>
                    <a:pt x="38631" y="4951"/>
                    <a:pt x="38306" y="4951"/>
                  </a:cubicBezTo>
                  <a:cubicBezTo>
                    <a:pt x="38273" y="4951"/>
                    <a:pt x="38232" y="4943"/>
                    <a:pt x="38182" y="4926"/>
                  </a:cubicBezTo>
                  <a:cubicBezTo>
                    <a:pt x="37690" y="4754"/>
                    <a:pt x="36294" y="1692"/>
                    <a:pt x="36111" y="1692"/>
                  </a:cubicBezTo>
                  <a:cubicBezTo>
                    <a:pt x="36085" y="1692"/>
                    <a:pt x="36084" y="1753"/>
                    <a:pt x="36113" y="1893"/>
                  </a:cubicBezTo>
                  <a:cubicBezTo>
                    <a:pt x="36300" y="2803"/>
                    <a:pt x="36693" y="3515"/>
                    <a:pt x="36475" y="3515"/>
                  </a:cubicBezTo>
                  <a:cubicBezTo>
                    <a:pt x="36424" y="3515"/>
                    <a:pt x="36339" y="3476"/>
                    <a:pt x="36211" y="3391"/>
                  </a:cubicBezTo>
                  <a:cubicBezTo>
                    <a:pt x="35864" y="3163"/>
                    <a:pt x="35580" y="3066"/>
                    <a:pt x="35342" y="3066"/>
                  </a:cubicBezTo>
                  <a:cubicBezTo>
                    <a:pt x="35115" y="3066"/>
                    <a:pt x="34931" y="3154"/>
                    <a:pt x="34774" y="3302"/>
                  </a:cubicBezTo>
                  <a:cubicBezTo>
                    <a:pt x="34588" y="3489"/>
                    <a:pt x="34220" y="3758"/>
                    <a:pt x="33929" y="3758"/>
                  </a:cubicBezTo>
                  <a:cubicBezTo>
                    <a:pt x="33733" y="3758"/>
                    <a:pt x="33572" y="3636"/>
                    <a:pt x="33525" y="3284"/>
                  </a:cubicBezTo>
                  <a:cubicBezTo>
                    <a:pt x="33446" y="2635"/>
                    <a:pt x="32849" y="1803"/>
                    <a:pt x="32672" y="1803"/>
                  </a:cubicBezTo>
                  <a:cubicBezTo>
                    <a:pt x="32611" y="1803"/>
                    <a:pt x="32600" y="1902"/>
                    <a:pt x="32678" y="2143"/>
                  </a:cubicBezTo>
                  <a:cubicBezTo>
                    <a:pt x="32972" y="3088"/>
                    <a:pt x="32785" y="3026"/>
                    <a:pt x="32464" y="3329"/>
                  </a:cubicBezTo>
                  <a:cubicBezTo>
                    <a:pt x="32225" y="3561"/>
                    <a:pt x="32231" y="4129"/>
                    <a:pt x="32055" y="4129"/>
                  </a:cubicBezTo>
                  <a:cubicBezTo>
                    <a:pt x="32001" y="4129"/>
                    <a:pt x="31931" y="4076"/>
                    <a:pt x="31830" y="3945"/>
                  </a:cubicBezTo>
                  <a:cubicBezTo>
                    <a:pt x="31453" y="3441"/>
                    <a:pt x="30652" y="2300"/>
                    <a:pt x="30804" y="2300"/>
                  </a:cubicBezTo>
                  <a:cubicBezTo>
                    <a:pt x="30825" y="2300"/>
                    <a:pt x="30862" y="2320"/>
                    <a:pt x="30920" y="2366"/>
                  </a:cubicBezTo>
                  <a:cubicBezTo>
                    <a:pt x="30953" y="2391"/>
                    <a:pt x="30977" y="2403"/>
                    <a:pt x="30990" y="2403"/>
                  </a:cubicBezTo>
                  <a:cubicBezTo>
                    <a:pt x="31186" y="2403"/>
                    <a:pt x="29530" y="35"/>
                    <a:pt x="27780" y="1"/>
                  </a:cubicBezTo>
                  <a:cubicBezTo>
                    <a:pt x="27755" y="1"/>
                    <a:pt x="27730" y="1"/>
                    <a:pt x="27704"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4;p36">
              <a:extLst>
                <a:ext uri="{FF2B5EF4-FFF2-40B4-BE49-F238E27FC236}">
                  <a16:creationId xmlns:a16="http://schemas.microsoft.com/office/drawing/2014/main" id="{014C2A2D-518E-268B-5670-FBD5C5B1F2E8}"/>
                </a:ext>
              </a:extLst>
            </p:cNvPr>
            <p:cNvSpPr/>
            <p:nvPr/>
          </p:nvSpPr>
          <p:spPr>
            <a:xfrm>
              <a:off x="3135000" y="2574900"/>
              <a:ext cx="61775" cy="35125"/>
            </a:xfrm>
            <a:custGeom>
              <a:avLst/>
              <a:gdLst/>
              <a:ahLst/>
              <a:cxnLst/>
              <a:rect l="l" t="t" r="r" b="b"/>
              <a:pathLst>
                <a:path w="2471" h="1405" extrusionOk="0">
                  <a:moveTo>
                    <a:pt x="1420" y="1"/>
                  </a:moveTo>
                  <a:cubicBezTo>
                    <a:pt x="1341" y="1"/>
                    <a:pt x="1266" y="16"/>
                    <a:pt x="1196" y="50"/>
                  </a:cubicBezTo>
                  <a:cubicBezTo>
                    <a:pt x="946" y="175"/>
                    <a:pt x="0" y="469"/>
                    <a:pt x="562" y="665"/>
                  </a:cubicBezTo>
                  <a:cubicBezTo>
                    <a:pt x="1090" y="852"/>
                    <a:pt x="936" y="1365"/>
                    <a:pt x="1300" y="1365"/>
                  </a:cubicBezTo>
                  <a:cubicBezTo>
                    <a:pt x="1318" y="1365"/>
                    <a:pt x="1336" y="1364"/>
                    <a:pt x="1356" y="1361"/>
                  </a:cubicBezTo>
                  <a:cubicBezTo>
                    <a:pt x="1393" y="1357"/>
                    <a:pt x="1430" y="1355"/>
                    <a:pt x="1465" y="1355"/>
                  </a:cubicBezTo>
                  <a:cubicBezTo>
                    <a:pt x="1646" y="1355"/>
                    <a:pt x="1802" y="1405"/>
                    <a:pt x="1935" y="1405"/>
                  </a:cubicBezTo>
                  <a:cubicBezTo>
                    <a:pt x="2085" y="1405"/>
                    <a:pt x="2206" y="1341"/>
                    <a:pt x="2302" y="1067"/>
                  </a:cubicBezTo>
                  <a:cubicBezTo>
                    <a:pt x="2471" y="583"/>
                    <a:pt x="1900" y="1"/>
                    <a:pt x="1420"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5;p36">
              <a:extLst>
                <a:ext uri="{FF2B5EF4-FFF2-40B4-BE49-F238E27FC236}">
                  <a16:creationId xmlns:a16="http://schemas.microsoft.com/office/drawing/2014/main" id="{465256FF-88EC-4529-13BD-B882D575A64A}"/>
                </a:ext>
              </a:extLst>
            </p:cNvPr>
            <p:cNvSpPr/>
            <p:nvPr/>
          </p:nvSpPr>
          <p:spPr>
            <a:xfrm>
              <a:off x="4383275" y="2730900"/>
              <a:ext cx="17350" cy="18375"/>
            </a:xfrm>
            <a:custGeom>
              <a:avLst/>
              <a:gdLst/>
              <a:ahLst/>
              <a:cxnLst/>
              <a:rect l="l" t="t" r="r" b="b"/>
              <a:pathLst>
                <a:path w="694" h="735" extrusionOk="0">
                  <a:moveTo>
                    <a:pt x="1" y="1"/>
                  </a:moveTo>
                  <a:lnTo>
                    <a:pt x="1" y="1"/>
                  </a:lnTo>
                  <a:cubicBezTo>
                    <a:pt x="49" y="343"/>
                    <a:pt x="585" y="734"/>
                    <a:pt x="670" y="734"/>
                  </a:cubicBezTo>
                  <a:cubicBezTo>
                    <a:pt x="693" y="734"/>
                    <a:pt x="682" y="704"/>
                    <a:pt x="616" y="634"/>
                  </a:cubicBezTo>
                  <a:cubicBezTo>
                    <a:pt x="313" y="322"/>
                    <a:pt x="1" y="1"/>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76;p36">
              <a:extLst>
                <a:ext uri="{FF2B5EF4-FFF2-40B4-BE49-F238E27FC236}">
                  <a16:creationId xmlns:a16="http://schemas.microsoft.com/office/drawing/2014/main" id="{209AD9CE-480F-92E3-DED7-0E216A1793A3}"/>
                </a:ext>
              </a:extLst>
            </p:cNvPr>
            <p:cNvSpPr/>
            <p:nvPr/>
          </p:nvSpPr>
          <p:spPr>
            <a:xfrm>
              <a:off x="4404550" y="2729450"/>
              <a:ext cx="39500" cy="11125"/>
            </a:xfrm>
            <a:custGeom>
              <a:avLst/>
              <a:gdLst/>
              <a:ahLst/>
              <a:cxnLst/>
              <a:rect l="l" t="t" r="r" b="b"/>
              <a:pathLst>
                <a:path w="1580" h="445" extrusionOk="0">
                  <a:moveTo>
                    <a:pt x="157" y="1"/>
                  </a:moveTo>
                  <a:cubicBezTo>
                    <a:pt x="12" y="1"/>
                    <a:pt x="0" y="49"/>
                    <a:pt x="149" y="202"/>
                  </a:cubicBezTo>
                  <a:cubicBezTo>
                    <a:pt x="320" y="381"/>
                    <a:pt x="550" y="444"/>
                    <a:pt x="760" y="444"/>
                  </a:cubicBezTo>
                  <a:cubicBezTo>
                    <a:pt x="1218" y="444"/>
                    <a:pt x="1580" y="143"/>
                    <a:pt x="1023" y="95"/>
                  </a:cubicBezTo>
                  <a:cubicBezTo>
                    <a:pt x="608" y="53"/>
                    <a:pt x="310" y="1"/>
                    <a:pt x="157"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7;p36">
              <a:extLst>
                <a:ext uri="{FF2B5EF4-FFF2-40B4-BE49-F238E27FC236}">
                  <a16:creationId xmlns:a16="http://schemas.microsoft.com/office/drawing/2014/main" id="{C34A0EC2-D4E7-7AD6-4050-27D87CE4CF72}"/>
                </a:ext>
              </a:extLst>
            </p:cNvPr>
            <p:cNvSpPr/>
            <p:nvPr/>
          </p:nvSpPr>
          <p:spPr>
            <a:xfrm>
              <a:off x="4297075" y="2665575"/>
              <a:ext cx="23725" cy="17000"/>
            </a:xfrm>
            <a:custGeom>
              <a:avLst/>
              <a:gdLst/>
              <a:ahLst/>
              <a:cxnLst/>
              <a:rect l="l" t="t" r="r" b="b"/>
              <a:pathLst>
                <a:path w="949" h="680" extrusionOk="0">
                  <a:moveTo>
                    <a:pt x="181" y="0"/>
                  </a:moveTo>
                  <a:cubicBezTo>
                    <a:pt x="56" y="0"/>
                    <a:pt x="1" y="64"/>
                    <a:pt x="121" y="187"/>
                  </a:cubicBezTo>
                  <a:cubicBezTo>
                    <a:pt x="332" y="405"/>
                    <a:pt x="711" y="679"/>
                    <a:pt x="859" y="679"/>
                  </a:cubicBezTo>
                  <a:cubicBezTo>
                    <a:pt x="930" y="679"/>
                    <a:pt x="948" y="616"/>
                    <a:pt x="870" y="455"/>
                  </a:cubicBezTo>
                  <a:cubicBezTo>
                    <a:pt x="725" y="148"/>
                    <a:pt x="371" y="0"/>
                    <a:pt x="181"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78;p36">
              <a:extLst>
                <a:ext uri="{FF2B5EF4-FFF2-40B4-BE49-F238E27FC236}">
                  <a16:creationId xmlns:a16="http://schemas.microsoft.com/office/drawing/2014/main" id="{2C40F864-3519-DE1A-6010-7983204D7992}"/>
                </a:ext>
              </a:extLst>
            </p:cNvPr>
            <p:cNvSpPr/>
            <p:nvPr/>
          </p:nvSpPr>
          <p:spPr>
            <a:xfrm>
              <a:off x="4659825" y="2272375"/>
              <a:ext cx="13400" cy="16300"/>
            </a:xfrm>
            <a:custGeom>
              <a:avLst/>
              <a:gdLst/>
              <a:ahLst/>
              <a:cxnLst/>
              <a:rect l="l" t="t" r="r" b="b"/>
              <a:pathLst>
                <a:path w="536" h="652" extrusionOk="0">
                  <a:moveTo>
                    <a:pt x="1" y="0"/>
                  </a:moveTo>
                  <a:cubicBezTo>
                    <a:pt x="3" y="3"/>
                    <a:pt x="6" y="7"/>
                    <a:pt x="9" y="10"/>
                  </a:cubicBezTo>
                  <a:lnTo>
                    <a:pt x="9" y="10"/>
                  </a:lnTo>
                  <a:cubicBezTo>
                    <a:pt x="6" y="6"/>
                    <a:pt x="3" y="3"/>
                    <a:pt x="1" y="0"/>
                  </a:cubicBezTo>
                  <a:close/>
                  <a:moveTo>
                    <a:pt x="9" y="10"/>
                  </a:moveTo>
                  <a:cubicBezTo>
                    <a:pt x="12" y="14"/>
                    <a:pt x="16" y="19"/>
                    <a:pt x="20" y="24"/>
                  </a:cubicBezTo>
                  <a:lnTo>
                    <a:pt x="20" y="24"/>
                  </a:lnTo>
                  <a:cubicBezTo>
                    <a:pt x="16" y="19"/>
                    <a:pt x="13" y="15"/>
                    <a:pt x="9" y="10"/>
                  </a:cubicBezTo>
                  <a:close/>
                  <a:moveTo>
                    <a:pt x="20" y="24"/>
                  </a:moveTo>
                  <a:lnTo>
                    <a:pt x="20" y="24"/>
                  </a:lnTo>
                  <a:cubicBezTo>
                    <a:pt x="192" y="230"/>
                    <a:pt x="364" y="437"/>
                    <a:pt x="536" y="652"/>
                  </a:cubicBezTo>
                  <a:cubicBezTo>
                    <a:pt x="384" y="437"/>
                    <a:pt x="224" y="232"/>
                    <a:pt x="36" y="36"/>
                  </a:cubicBezTo>
                  <a:cubicBezTo>
                    <a:pt x="30" y="33"/>
                    <a:pt x="25" y="29"/>
                    <a:pt x="20" y="24"/>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79;p36">
              <a:extLst>
                <a:ext uri="{FF2B5EF4-FFF2-40B4-BE49-F238E27FC236}">
                  <a16:creationId xmlns:a16="http://schemas.microsoft.com/office/drawing/2014/main" id="{A74EE51A-6AFD-9B6F-7517-5831752D8276}"/>
                </a:ext>
              </a:extLst>
            </p:cNvPr>
            <p:cNvSpPr/>
            <p:nvPr/>
          </p:nvSpPr>
          <p:spPr>
            <a:xfrm>
              <a:off x="4164650" y="3565000"/>
              <a:ext cx="174075" cy="130200"/>
            </a:xfrm>
            <a:custGeom>
              <a:avLst/>
              <a:gdLst/>
              <a:ahLst/>
              <a:cxnLst/>
              <a:rect l="l" t="t" r="r" b="b"/>
              <a:pathLst>
                <a:path w="6963" h="5208" extrusionOk="0">
                  <a:moveTo>
                    <a:pt x="6667" y="0"/>
                  </a:moveTo>
                  <a:cubicBezTo>
                    <a:pt x="6043" y="0"/>
                    <a:pt x="4437" y="1357"/>
                    <a:pt x="3435" y="1357"/>
                  </a:cubicBezTo>
                  <a:cubicBezTo>
                    <a:pt x="3430" y="1357"/>
                    <a:pt x="3425" y="1357"/>
                    <a:pt x="3420" y="1357"/>
                  </a:cubicBezTo>
                  <a:cubicBezTo>
                    <a:pt x="3414" y="1357"/>
                    <a:pt x="3408" y="1357"/>
                    <a:pt x="3402" y="1357"/>
                  </a:cubicBezTo>
                  <a:cubicBezTo>
                    <a:pt x="2170" y="1357"/>
                    <a:pt x="2101" y="3184"/>
                    <a:pt x="618" y="4551"/>
                  </a:cubicBezTo>
                  <a:cubicBezTo>
                    <a:pt x="117" y="5014"/>
                    <a:pt x="1" y="5208"/>
                    <a:pt x="147" y="5208"/>
                  </a:cubicBezTo>
                  <a:cubicBezTo>
                    <a:pt x="814" y="5208"/>
                    <a:pt x="6962" y="1167"/>
                    <a:pt x="6926" y="296"/>
                  </a:cubicBezTo>
                  <a:cubicBezTo>
                    <a:pt x="6917" y="85"/>
                    <a:pt x="6822" y="0"/>
                    <a:pt x="6667" y="0"/>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80;p36">
              <a:extLst>
                <a:ext uri="{FF2B5EF4-FFF2-40B4-BE49-F238E27FC236}">
                  <a16:creationId xmlns:a16="http://schemas.microsoft.com/office/drawing/2014/main" id="{9B5358D9-CC6D-5F6B-8FE9-5741EF423B68}"/>
                </a:ext>
              </a:extLst>
            </p:cNvPr>
            <p:cNvSpPr/>
            <p:nvPr/>
          </p:nvSpPr>
          <p:spPr>
            <a:xfrm>
              <a:off x="3989400" y="2136875"/>
              <a:ext cx="95775" cy="40775"/>
            </a:xfrm>
            <a:custGeom>
              <a:avLst/>
              <a:gdLst/>
              <a:ahLst/>
              <a:cxnLst/>
              <a:rect l="l" t="t" r="r" b="b"/>
              <a:pathLst>
                <a:path w="3831" h="1631" extrusionOk="0">
                  <a:moveTo>
                    <a:pt x="645" y="1"/>
                  </a:moveTo>
                  <a:cubicBezTo>
                    <a:pt x="548" y="1"/>
                    <a:pt x="456" y="32"/>
                    <a:pt x="358" y="121"/>
                  </a:cubicBezTo>
                  <a:cubicBezTo>
                    <a:pt x="1" y="451"/>
                    <a:pt x="501" y="1094"/>
                    <a:pt x="1196" y="1183"/>
                  </a:cubicBezTo>
                  <a:cubicBezTo>
                    <a:pt x="1742" y="1253"/>
                    <a:pt x="2623" y="1630"/>
                    <a:pt x="3150" y="1630"/>
                  </a:cubicBezTo>
                  <a:cubicBezTo>
                    <a:pt x="3294" y="1630"/>
                    <a:pt x="3412" y="1602"/>
                    <a:pt x="3489" y="1531"/>
                  </a:cubicBezTo>
                  <a:cubicBezTo>
                    <a:pt x="3830" y="1215"/>
                    <a:pt x="2892" y="159"/>
                    <a:pt x="1929" y="159"/>
                  </a:cubicBezTo>
                  <a:cubicBezTo>
                    <a:pt x="1884" y="159"/>
                    <a:pt x="1839" y="161"/>
                    <a:pt x="1794" y="166"/>
                  </a:cubicBezTo>
                  <a:cubicBezTo>
                    <a:pt x="1721" y="174"/>
                    <a:pt x="1653" y="177"/>
                    <a:pt x="1588" y="177"/>
                  </a:cubicBezTo>
                  <a:cubicBezTo>
                    <a:pt x="1133" y="177"/>
                    <a:pt x="874" y="1"/>
                    <a:pt x="645"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81;p36">
              <a:extLst>
                <a:ext uri="{FF2B5EF4-FFF2-40B4-BE49-F238E27FC236}">
                  <a16:creationId xmlns:a16="http://schemas.microsoft.com/office/drawing/2014/main" id="{22883D0C-9E38-7DF3-9075-33D68CAB56EF}"/>
                </a:ext>
              </a:extLst>
            </p:cNvPr>
            <p:cNvSpPr/>
            <p:nvPr/>
          </p:nvSpPr>
          <p:spPr>
            <a:xfrm>
              <a:off x="4653350" y="2264775"/>
              <a:ext cx="6500" cy="7625"/>
            </a:xfrm>
            <a:custGeom>
              <a:avLst/>
              <a:gdLst/>
              <a:ahLst/>
              <a:cxnLst/>
              <a:rect l="l" t="t" r="r" b="b"/>
              <a:pathLst>
                <a:path w="260" h="305" extrusionOk="0">
                  <a:moveTo>
                    <a:pt x="1" y="1"/>
                  </a:moveTo>
                  <a:cubicBezTo>
                    <a:pt x="54" y="81"/>
                    <a:pt x="144" y="179"/>
                    <a:pt x="260" y="304"/>
                  </a:cubicBezTo>
                  <a:cubicBezTo>
                    <a:pt x="170" y="206"/>
                    <a:pt x="90" y="99"/>
                    <a:pt x="1" y="1"/>
                  </a:cubicBez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82;p36">
              <a:extLst>
                <a:ext uri="{FF2B5EF4-FFF2-40B4-BE49-F238E27FC236}">
                  <a16:creationId xmlns:a16="http://schemas.microsoft.com/office/drawing/2014/main" id="{41AA31A5-3A42-8319-DABE-AB6BD66206B6}"/>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6300" y="68476"/>
                  </a:lnTo>
                  <a:lnTo>
                    <a:pt x="16300" y="68476"/>
                  </a:lnTo>
                  <a:cubicBezTo>
                    <a:pt x="15281" y="67479"/>
                    <a:pt x="14449" y="66389"/>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16300" y="68476"/>
                  </a:moveTo>
                  <a:cubicBezTo>
                    <a:pt x="16651" y="68821"/>
                    <a:pt x="17026" y="69154"/>
                    <a:pt x="17402" y="69469"/>
                  </a:cubicBezTo>
                  <a:lnTo>
                    <a:pt x="17402" y="69469"/>
                  </a:lnTo>
                  <a:lnTo>
                    <a:pt x="16300" y="68476"/>
                  </a:lnTo>
                  <a:close/>
                  <a:moveTo>
                    <a:pt x="17402" y="69469"/>
                  </a:moveTo>
                  <a:lnTo>
                    <a:pt x="17914" y="69930"/>
                  </a:lnTo>
                  <a:lnTo>
                    <a:pt x="18409" y="70268"/>
                  </a:lnTo>
                  <a:lnTo>
                    <a:pt x="18409" y="70268"/>
                  </a:lnTo>
                  <a:cubicBezTo>
                    <a:pt x="18081" y="70021"/>
                    <a:pt x="17741" y="69752"/>
                    <a:pt x="17402" y="69469"/>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8409" y="70268"/>
                  </a:moveTo>
                  <a:cubicBezTo>
                    <a:pt x="18704" y="70492"/>
                    <a:pt x="18989" y="70698"/>
                    <a:pt x="19252" y="70884"/>
                  </a:cubicBezTo>
                  <a:cubicBezTo>
                    <a:pt x="20144" y="71509"/>
                    <a:pt x="20795" y="71901"/>
                    <a:pt x="20795" y="71901"/>
                  </a:cubicBezTo>
                  <a:lnTo>
                    <a:pt x="18409" y="70268"/>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83;p36">
              <a:extLst>
                <a:ext uri="{FF2B5EF4-FFF2-40B4-BE49-F238E27FC236}">
                  <a16:creationId xmlns:a16="http://schemas.microsoft.com/office/drawing/2014/main" id="{0EB3E8CC-1E1C-D34E-10A2-95303C8AB0EC}"/>
                </a:ext>
              </a:extLst>
            </p:cNvPr>
            <p:cNvSpPr/>
            <p:nvPr/>
          </p:nvSpPr>
          <p:spPr>
            <a:xfrm>
              <a:off x="2878075" y="1928300"/>
              <a:ext cx="2057875" cy="1797550"/>
            </a:xfrm>
            <a:custGeom>
              <a:avLst/>
              <a:gdLst/>
              <a:ahLst/>
              <a:cxnLst/>
              <a:rect l="l" t="t" r="r" b="b"/>
              <a:pathLst>
                <a:path w="82315" h="71902" extrusionOk="0">
                  <a:moveTo>
                    <a:pt x="34195" y="632"/>
                  </a:moveTo>
                  <a:cubicBezTo>
                    <a:pt x="33374" y="792"/>
                    <a:pt x="32553" y="979"/>
                    <a:pt x="31741" y="1185"/>
                  </a:cubicBezTo>
                  <a:cubicBezTo>
                    <a:pt x="31769" y="1316"/>
                    <a:pt x="31834" y="1495"/>
                    <a:pt x="32023" y="1495"/>
                  </a:cubicBezTo>
                  <a:cubicBezTo>
                    <a:pt x="32079" y="1495"/>
                    <a:pt x="32145" y="1480"/>
                    <a:pt x="32223" y="1443"/>
                  </a:cubicBezTo>
                  <a:cubicBezTo>
                    <a:pt x="32605" y="1263"/>
                    <a:pt x="33016" y="977"/>
                    <a:pt x="33330" y="977"/>
                  </a:cubicBezTo>
                  <a:cubicBezTo>
                    <a:pt x="33434" y="977"/>
                    <a:pt x="33528" y="1008"/>
                    <a:pt x="33606" y="1087"/>
                  </a:cubicBezTo>
                  <a:cubicBezTo>
                    <a:pt x="33652" y="1136"/>
                    <a:pt x="33703" y="1158"/>
                    <a:pt x="33755" y="1158"/>
                  </a:cubicBezTo>
                  <a:cubicBezTo>
                    <a:pt x="33936" y="1158"/>
                    <a:pt x="34132" y="895"/>
                    <a:pt x="34195" y="632"/>
                  </a:cubicBezTo>
                  <a:close/>
                  <a:moveTo>
                    <a:pt x="35048" y="1"/>
                  </a:moveTo>
                  <a:cubicBezTo>
                    <a:pt x="35002" y="1"/>
                    <a:pt x="34978" y="34"/>
                    <a:pt x="34989" y="114"/>
                  </a:cubicBezTo>
                  <a:cubicBezTo>
                    <a:pt x="35007" y="239"/>
                    <a:pt x="35024" y="364"/>
                    <a:pt x="35042" y="480"/>
                  </a:cubicBezTo>
                  <a:cubicBezTo>
                    <a:pt x="35087" y="774"/>
                    <a:pt x="35158" y="1006"/>
                    <a:pt x="35292" y="1051"/>
                  </a:cubicBezTo>
                  <a:cubicBezTo>
                    <a:pt x="35292" y="1051"/>
                    <a:pt x="34346" y="1354"/>
                    <a:pt x="34908" y="1550"/>
                  </a:cubicBezTo>
                  <a:cubicBezTo>
                    <a:pt x="35212" y="1658"/>
                    <a:pt x="35594" y="1728"/>
                    <a:pt x="35855" y="1728"/>
                  </a:cubicBezTo>
                  <a:cubicBezTo>
                    <a:pt x="36071" y="1728"/>
                    <a:pt x="36205" y="1681"/>
                    <a:pt x="36148" y="1568"/>
                  </a:cubicBezTo>
                  <a:cubicBezTo>
                    <a:pt x="36049" y="1354"/>
                    <a:pt x="35674" y="1041"/>
                    <a:pt x="35800" y="1041"/>
                  </a:cubicBezTo>
                  <a:cubicBezTo>
                    <a:pt x="35821" y="1041"/>
                    <a:pt x="35856" y="1050"/>
                    <a:pt x="35908" y="1069"/>
                  </a:cubicBezTo>
                  <a:cubicBezTo>
                    <a:pt x="35954" y="1084"/>
                    <a:pt x="35994" y="1091"/>
                    <a:pt x="36028" y="1091"/>
                  </a:cubicBezTo>
                  <a:cubicBezTo>
                    <a:pt x="36267" y="1091"/>
                    <a:pt x="36206" y="749"/>
                    <a:pt x="36041" y="694"/>
                  </a:cubicBezTo>
                  <a:cubicBezTo>
                    <a:pt x="35979" y="667"/>
                    <a:pt x="35818" y="533"/>
                    <a:pt x="35640" y="382"/>
                  </a:cubicBezTo>
                  <a:cubicBezTo>
                    <a:pt x="35412" y="198"/>
                    <a:pt x="35162" y="1"/>
                    <a:pt x="35048" y="1"/>
                  </a:cubicBezTo>
                  <a:close/>
                  <a:moveTo>
                    <a:pt x="45098" y="8344"/>
                  </a:moveTo>
                  <a:cubicBezTo>
                    <a:pt x="45001" y="8344"/>
                    <a:pt x="44909" y="8375"/>
                    <a:pt x="44811" y="8464"/>
                  </a:cubicBezTo>
                  <a:cubicBezTo>
                    <a:pt x="44454" y="8794"/>
                    <a:pt x="44954" y="9437"/>
                    <a:pt x="45649" y="9526"/>
                  </a:cubicBezTo>
                  <a:cubicBezTo>
                    <a:pt x="46195" y="9596"/>
                    <a:pt x="47076" y="9973"/>
                    <a:pt x="47603" y="9973"/>
                  </a:cubicBezTo>
                  <a:cubicBezTo>
                    <a:pt x="47747" y="9973"/>
                    <a:pt x="47865" y="9945"/>
                    <a:pt x="47942" y="9874"/>
                  </a:cubicBezTo>
                  <a:cubicBezTo>
                    <a:pt x="48283" y="9558"/>
                    <a:pt x="47345" y="8502"/>
                    <a:pt x="46382" y="8502"/>
                  </a:cubicBezTo>
                  <a:cubicBezTo>
                    <a:pt x="46337" y="8502"/>
                    <a:pt x="46292" y="8504"/>
                    <a:pt x="46247" y="8509"/>
                  </a:cubicBezTo>
                  <a:cubicBezTo>
                    <a:pt x="46174" y="8517"/>
                    <a:pt x="46106" y="8520"/>
                    <a:pt x="46041" y="8520"/>
                  </a:cubicBezTo>
                  <a:cubicBezTo>
                    <a:pt x="45586" y="8520"/>
                    <a:pt x="45327" y="8344"/>
                    <a:pt x="45098" y="8344"/>
                  </a:cubicBezTo>
                  <a:close/>
                  <a:moveTo>
                    <a:pt x="31302" y="10477"/>
                  </a:moveTo>
                  <a:cubicBezTo>
                    <a:pt x="31176" y="10477"/>
                    <a:pt x="31131" y="10549"/>
                    <a:pt x="31260" y="10721"/>
                  </a:cubicBezTo>
                  <a:cubicBezTo>
                    <a:pt x="31383" y="10892"/>
                    <a:pt x="31924" y="11502"/>
                    <a:pt x="32175" y="11502"/>
                  </a:cubicBezTo>
                  <a:cubicBezTo>
                    <a:pt x="32252" y="11502"/>
                    <a:pt x="32301" y="11445"/>
                    <a:pt x="32304" y="11301"/>
                  </a:cubicBezTo>
                  <a:cubicBezTo>
                    <a:pt x="32316" y="10865"/>
                    <a:pt x="31593" y="10477"/>
                    <a:pt x="31302" y="10477"/>
                  </a:cubicBezTo>
                  <a:close/>
                  <a:moveTo>
                    <a:pt x="71012" y="13460"/>
                  </a:moveTo>
                  <a:cubicBezTo>
                    <a:pt x="71065" y="13540"/>
                    <a:pt x="71155" y="13638"/>
                    <a:pt x="71271" y="13763"/>
                  </a:cubicBezTo>
                  <a:cubicBezTo>
                    <a:pt x="71181" y="13665"/>
                    <a:pt x="71101" y="13558"/>
                    <a:pt x="71012" y="13460"/>
                  </a:cubicBezTo>
                  <a:close/>
                  <a:moveTo>
                    <a:pt x="71271" y="13763"/>
                  </a:moveTo>
                  <a:cubicBezTo>
                    <a:pt x="71273" y="13766"/>
                    <a:pt x="71276" y="13770"/>
                    <a:pt x="71279" y="13773"/>
                  </a:cubicBezTo>
                  <a:lnTo>
                    <a:pt x="71279" y="13773"/>
                  </a:lnTo>
                  <a:cubicBezTo>
                    <a:pt x="71276" y="13769"/>
                    <a:pt x="71273" y="13766"/>
                    <a:pt x="71271" y="13763"/>
                  </a:cubicBezTo>
                  <a:close/>
                  <a:moveTo>
                    <a:pt x="71279" y="13773"/>
                  </a:moveTo>
                  <a:cubicBezTo>
                    <a:pt x="71282" y="13777"/>
                    <a:pt x="71286" y="13782"/>
                    <a:pt x="71290" y="13787"/>
                  </a:cubicBezTo>
                  <a:lnTo>
                    <a:pt x="71290" y="13787"/>
                  </a:lnTo>
                  <a:cubicBezTo>
                    <a:pt x="71286" y="13782"/>
                    <a:pt x="71283" y="13778"/>
                    <a:pt x="71279" y="13773"/>
                  </a:cubicBezTo>
                  <a:close/>
                  <a:moveTo>
                    <a:pt x="71290" y="13787"/>
                  </a:moveTo>
                  <a:lnTo>
                    <a:pt x="71290" y="13787"/>
                  </a:lnTo>
                  <a:cubicBezTo>
                    <a:pt x="71462" y="13993"/>
                    <a:pt x="71634" y="14200"/>
                    <a:pt x="71806" y="14415"/>
                  </a:cubicBezTo>
                  <a:cubicBezTo>
                    <a:pt x="71654" y="14200"/>
                    <a:pt x="71494" y="13995"/>
                    <a:pt x="71306" y="13799"/>
                  </a:cubicBezTo>
                  <a:cubicBezTo>
                    <a:pt x="71300" y="13796"/>
                    <a:pt x="71295" y="13792"/>
                    <a:pt x="71290" y="13787"/>
                  </a:cubicBezTo>
                  <a:close/>
                  <a:moveTo>
                    <a:pt x="68321" y="12718"/>
                  </a:moveTo>
                  <a:cubicBezTo>
                    <a:pt x="67928" y="12718"/>
                    <a:pt x="67549" y="13128"/>
                    <a:pt x="67015" y="13380"/>
                  </a:cubicBezTo>
                  <a:cubicBezTo>
                    <a:pt x="66266" y="13745"/>
                    <a:pt x="67568" y="14200"/>
                    <a:pt x="68550" y="14968"/>
                  </a:cubicBezTo>
                  <a:cubicBezTo>
                    <a:pt x="68763" y="15134"/>
                    <a:pt x="68893" y="15202"/>
                    <a:pt x="68958" y="15202"/>
                  </a:cubicBezTo>
                  <a:cubicBezTo>
                    <a:pt x="69195" y="15202"/>
                    <a:pt x="68599" y="14316"/>
                    <a:pt x="68068" y="13960"/>
                  </a:cubicBezTo>
                  <a:cubicBezTo>
                    <a:pt x="67390" y="13513"/>
                    <a:pt x="69451" y="13612"/>
                    <a:pt x="68835" y="12978"/>
                  </a:cubicBezTo>
                  <a:cubicBezTo>
                    <a:pt x="68653" y="12791"/>
                    <a:pt x="68486" y="12718"/>
                    <a:pt x="68321" y="12718"/>
                  </a:cubicBezTo>
                  <a:close/>
                  <a:moveTo>
                    <a:pt x="49112" y="15448"/>
                  </a:moveTo>
                  <a:cubicBezTo>
                    <a:pt x="48673" y="15448"/>
                    <a:pt x="48005" y="16306"/>
                    <a:pt x="48005" y="16306"/>
                  </a:cubicBezTo>
                  <a:cubicBezTo>
                    <a:pt x="48005" y="16306"/>
                    <a:pt x="47371" y="16921"/>
                    <a:pt x="48183" y="16993"/>
                  </a:cubicBezTo>
                  <a:cubicBezTo>
                    <a:pt x="48203" y="16995"/>
                    <a:pt x="48224" y="16996"/>
                    <a:pt x="48244" y="16996"/>
                  </a:cubicBezTo>
                  <a:cubicBezTo>
                    <a:pt x="49034" y="16996"/>
                    <a:pt x="49929" y="15528"/>
                    <a:pt x="49138" y="15449"/>
                  </a:cubicBezTo>
                  <a:cubicBezTo>
                    <a:pt x="49129" y="15449"/>
                    <a:pt x="49120" y="15448"/>
                    <a:pt x="49112" y="15448"/>
                  </a:cubicBezTo>
                  <a:close/>
                  <a:moveTo>
                    <a:pt x="51249" y="14205"/>
                  </a:moveTo>
                  <a:cubicBezTo>
                    <a:pt x="51163" y="14205"/>
                    <a:pt x="51070" y="14265"/>
                    <a:pt x="50966" y="14423"/>
                  </a:cubicBezTo>
                  <a:cubicBezTo>
                    <a:pt x="50725" y="14789"/>
                    <a:pt x="49949" y="15530"/>
                    <a:pt x="50440" y="15913"/>
                  </a:cubicBezTo>
                  <a:cubicBezTo>
                    <a:pt x="50940" y="16288"/>
                    <a:pt x="50485" y="16975"/>
                    <a:pt x="49985" y="17216"/>
                  </a:cubicBezTo>
                  <a:cubicBezTo>
                    <a:pt x="49485" y="17457"/>
                    <a:pt x="48727" y="17813"/>
                    <a:pt x="49218" y="18197"/>
                  </a:cubicBezTo>
                  <a:cubicBezTo>
                    <a:pt x="49602" y="18497"/>
                    <a:pt x="50406" y="19071"/>
                    <a:pt x="50922" y="19071"/>
                  </a:cubicBezTo>
                  <a:cubicBezTo>
                    <a:pt x="51065" y="19071"/>
                    <a:pt x="51186" y="19026"/>
                    <a:pt x="51270" y="18920"/>
                  </a:cubicBezTo>
                  <a:cubicBezTo>
                    <a:pt x="51644" y="18429"/>
                    <a:pt x="51341" y="18108"/>
                    <a:pt x="51421" y="17296"/>
                  </a:cubicBezTo>
                  <a:cubicBezTo>
                    <a:pt x="51492" y="16505"/>
                    <a:pt x="52488" y="14815"/>
                    <a:pt x="52100" y="14815"/>
                  </a:cubicBezTo>
                  <a:cubicBezTo>
                    <a:pt x="52094" y="14815"/>
                    <a:pt x="52088" y="14815"/>
                    <a:pt x="52081" y="14816"/>
                  </a:cubicBezTo>
                  <a:cubicBezTo>
                    <a:pt x="52071" y="14817"/>
                    <a:pt x="52061" y="14818"/>
                    <a:pt x="52051" y="14818"/>
                  </a:cubicBezTo>
                  <a:cubicBezTo>
                    <a:pt x="51733" y="14818"/>
                    <a:pt x="51523" y="14205"/>
                    <a:pt x="51249" y="14205"/>
                  </a:cubicBezTo>
                  <a:close/>
                  <a:moveTo>
                    <a:pt x="11865" y="22148"/>
                  </a:moveTo>
                  <a:cubicBezTo>
                    <a:pt x="11801" y="22148"/>
                    <a:pt x="11744" y="22175"/>
                    <a:pt x="11723" y="22238"/>
                  </a:cubicBezTo>
                  <a:cubicBezTo>
                    <a:pt x="11681" y="22362"/>
                    <a:pt x="11827" y="22462"/>
                    <a:pt x="11951" y="22462"/>
                  </a:cubicBezTo>
                  <a:cubicBezTo>
                    <a:pt x="12015" y="22462"/>
                    <a:pt x="12073" y="22436"/>
                    <a:pt x="12097" y="22372"/>
                  </a:cubicBezTo>
                  <a:cubicBezTo>
                    <a:pt x="12139" y="22248"/>
                    <a:pt x="11989" y="22148"/>
                    <a:pt x="11865" y="22148"/>
                  </a:cubicBezTo>
                  <a:close/>
                  <a:moveTo>
                    <a:pt x="50788" y="25022"/>
                  </a:moveTo>
                  <a:lnTo>
                    <a:pt x="50788" y="25022"/>
                  </a:lnTo>
                  <a:cubicBezTo>
                    <a:pt x="50869" y="25196"/>
                    <a:pt x="51112" y="25223"/>
                    <a:pt x="51250" y="25223"/>
                  </a:cubicBezTo>
                  <a:cubicBezTo>
                    <a:pt x="51310" y="25223"/>
                    <a:pt x="51350" y="25218"/>
                    <a:pt x="51350" y="25218"/>
                  </a:cubicBezTo>
                  <a:lnTo>
                    <a:pt x="50975" y="25084"/>
                  </a:lnTo>
                  <a:lnTo>
                    <a:pt x="50788" y="25022"/>
                  </a:lnTo>
                  <a:close/>
                  <a:moveTo>
                    <a:pt x="10154" y="22707"/>
                  </a:moveTo>
                  <a:cubicBezTo>
                    <a:pt x="10133" y="22707"/>
                    <a:pt x="10112" y="22708"/>
                    <a:pt x="10090" y="22711"/>
                  </a:cubicBezTo>
                  <a:cubicBezTo>
                    <a:pt x="10090" y="22711"/>
                    <a:pt x="10071" y="22711"/>
                    <a:pt x="10039" y="22711"/>
                  </a:cubicBezTo>
                  <a:cubicBezTo>
                    <a:pt x="9810" y="22711"/>
                    <a:pt x="8902" y="22731"/>
                    <a:pt x="9341" y="23068"/>
                  </a:cubicBezTo>
                  <a:cubicBezTo>
                    <a:pt x="9831" y="23451"/>
                    <a:pt x="10385" y="23648"/>
                    <a:pt x="10447" y="24085"/>
                  </a:cubicBezTo>
                  <a:cubicBezTo>
                    <a:pt x="10493" y="24464"/>
                    <a:pt x="10809" y="25414"/>
                    <a:pt x="10979" y="25414"/>
                  </a:cubicBezTo>
                  <a:cubicBezTo>
                    <a:pt x="11004" y="25414"/>
                    <a:pt x="11027" y="25392"/>
                    <a:pt x="11045" y="25343"/>
                  </a:cubicBezTo>
                  <a:cubicBezTo>
                    <a:pt x="11178" y="24977"/>
                    <a:pt x="10509" y="23898"/>
                    <a:pt x="10643" y="23532"/>
                  </a:cubicBezTo>
                  <a:cubicBezTo>
                    <a:pt x="10762" y="23176"/>
                    <a:pt x="10550" y="22707"/>
                    <a:pt x="10154" y="22707"/>
                  </a:cubicBezTo>
                  <a:close/>
                  <a:moveTo>
                    <a:pt x="55254" y="26311"/>
                  </a:moveTo>
                  <a:cubicBezTo>
                    <a:pt x="55217" y="26311"/>
                    <a:pt x="55177" y="26320"/>
                    <a:pt x="55132" y="26342"/>
                  </a:cubicBezTo>
                  <a:cubicBezTo>
                    <a:pt x="54776" y="26511"/>
                    <a:pt x="54999" y="26717"/>
                    <a:pt x="55311" y="27038"/>
                  </a:cubicBezTo>
                  <a:cubicBezTo>
                    <a:pt x="55345" y="27073"/>
                    <a:pt x="55375" y="27088"/>
                    <a:pt x="55402" y="27088"/>
                  </a:cubicBezTo>
                  <a:cubicBezTo>
                    <a:pt x="55591" y="27088"/>
                    <a:pt x="55581" y="26311"/>
                    <a:pt x="55254" y="26311"/>
                  </a:cubicBezTo>
                  <a:close/>
                  <a:moveTo>
                    <a:pt x="11697" y="25865"/>
                  </a:moveTo>
                  <a:cubicBezTo>
                    <a:pt x="11618" y="25865"/>
                    <a:pt x="11543" y="25880"/>
                    <a:pt x="11473" y="25914"/>
                  </a:cubicBezTo>
                  <a:cubicBezTo>
                    <a:pt x="11223" y="26039"/>
                    <a:pt x="10277" y="26333"/>
                    <a:pt x="10839" y="26529"/>
                  </a:cubicBezTo>
                  <a:cubicBezTo>
                    <a:pt x="11367" y="26716"/>
                    <a:pt x="11213" y="27229"/>
                    <a:pt x="11577" y="27229"/>
                  </a:cubicBezTo>
                  <a:cubicBezTo>
                    <a:pt x="11595" y="27229"/>
                    <a:pt x="11613" y="27228"/>
                    <a:pt x="11633" y="27225"/>
                  </a:cubicBezTo>
                  <a:cubicBezTo>
                    <a:pt x="11670" y="27221"/>
                    <a:pt x="11707" y="27219"/>
                    <a:pt x="11742" y="27219"/>
                  </a:cubicBezTo>
                  <a:cubicBezTo>
                    <a:pt x="11923" y="27219"/>
                    <a:pt x="12079" y="27269"/>
                    <a:pt x="12212" y="27269"/>
                  </a:cubicBezTo>
                  <a:cubicBezTo>
                    <a:pt x="12362" y="27269"/>
                    <a:pt x="12483" y="27205"/>
                    <a:pt x="12579" y="26931"/>
                  </a:cubicBezTo>
                  <a:cubicBezTo>
                    <a:pt x="12748" y="26447"/>
                    <a:pt x="12177" y="25865"/>
                    <a:pt x="11697" y="25865"/>
                  </a:cubicBezTo>
                  <a:close/>
                  <a:moveTo>
                    <a:pt x="9812" y="26564"/>
                  </a:moveTo>
                  <a:cubicBezTo>
                    <a:pt x="9803" y="26564"/>
                    <a:pt x="9791" y="26567"/>
                    <a:pt x="9778" y="26574"/>
                  </a:cubicBezTo>
                  <a:cubicBezTo>
                    <a:pt x="9528" y="26690"/>
                    <a:pt x="8895" y="27305"/>
                    <a:pt x="9260" y="27439"/>
                  </a:cubicBezTo>
                  <a:cubicBezTo>
                    <a:pt x="9280" y="27446"/>
                    <a:pt x="9300" y="27449"/>
                    <a:pt x="9320" y="27449"/>
                  </a:cubicBezTo>
                  <a:cubicBezTo>
                    <a:pt x="9655" y="27449"/>
                    <a:pt x="9976" y="26564"/>
                    <a:pt x="9812" y="26564"/>
                  </a:cubicBezTo>
                  <a:close/>
                  <a:moveTo>
                    <a:pt x="13419" y="27335"/>
                  </a:moveTo>
                  <a:cubicBezTo>
                    <a:pt x="13370" y="27335"/>
                    <a:pt x="13316" y="27348"/>
                    <a:pt x="13257" y="27377"/>
                  </a:cubicBezTo>
                  <a:cubicBezTo>
                    <a:pt x="12906" y="27549"/>
                    <a:pt x="13156" y="28377"/>
                    <a:pt x="13433" y="28377"/>
                  </a:cubicBezTo>
                  <a:cubicBezTo>
                    <a:pt x="13473" y="28377"/>
                    <a:pt x="13513" y="28360"/>
                    <a:pt x="13551" y="28322"/>
                  </a:cubicBezTo>
                  <a:cubicBezTo>
                    <a:pt x="13835" y="28047"/>
                    <a:pt x="13778" y="27335"/>
                    <a:pt x="13419" y="27335"/>
                  </a:cubicBezTo>
                  <a:close/>
                  <a:moveTo>
                    <a:pt x="56941" y="29491"/>
                  </a:moveTo>
                  <a:cubicBezTo>
                    <a:pt x="56816" y="29491"/>
                    <a:pt x="56761" y="29555"/>
                    <a:pt x="56881" y="29678"/>
                  </a:cubicBezTo>
                  <a:cubicBezTo>
                    <a:pt x="57092" y="29896"/>
                    <a:pt x="57471" y="30170"/>
                    <a:pt x="57619" y="30170"/>
                  </a:cubicBezTo>
                  <a:cubicBezTo>
                    <a:pt x="57690" y="30170"/>
                    <a:pt x="57708" y="30107"/>
                    <a:pt x="57630" y="29946"/>
                  </a:cubicBezTo>
                  <a:cubicBezTo>
                    <a:pt x="57485" y="29639"/>
                    <a:pt x="57131" y="29491"/>
                    <a:pt x="56941" y="29491"/>
                  </a:cubicBezTo>
                  <a:close/>
                  <a:moveTo>
                    <a:pt x="61216" y="32047"/>
                  </a:moveTo>
                  <a:cubicBezTo>
                    <a:pt x="61071" y="32047"/>
                    <a:pt x="61059" y="32095"/>
                    <a:pt x="61208" y="32248"/>
                  </a:cubicBezTo>
                  <a:cubicBezTo>
                    <a:pt x="61379" y="32427"/>
                    <a:pt x="61609" y="32490"/>
                    <a:pt x="61819" y="32490"/>
                  </a:cubicBezTo>
                  <a:cubicBezTo>
                    <a:pt x="62277" y="32490"/>
                    <a:pt x="62639" y="32189"/>
                    <a:pt x="62082" y="32141"/>
                  </a:cubicBezTo>
                  <a:cubicBezTo>
                    <a:pt x="61667" y="32099"/>
                    <a:pt x="61369" y="32047"/>
                    <a:pt x="61216" y="32047"/>
                  </a:cubicBezTo>
                  <a:close/>
                  <a:moveTo>
                    <a:pt x="60209" y="32105"/>
                  </a:moveTo>
                  <a:lnTo>
                    <a:pt x="60209" y="32105"/>
                  </a:lnTo>
                  <a:cubicBezTo>
                    <a:pt x="60257" y="32447"/>
                    <a:pt x="60793" y="32838"/>
                    <a:pt x="60878" y="32838"/>
                  </a:cubicBezTo>
                  <a:cubicBezTo>
                    <a:pt x="60901" y="32838"/>
                    <a:pt x="60890" y="32808"/>
                    <a:pt x="60824" y="32738"/>
                  </a:cubicBezTo>
                  <a:cubicBezTo>
                    <a:pt x="60521" y="32426"/>
                    <a:pt x="60209" y="32105"/>
                    <a:pt x="60209" y="32105"/>
                  </a:cubicBezTo>
                  <a:close/>
                  <a:moveTo>
                    <a:pt x="43020" y="1378"/>
                  </a:moveTo>
                  <a:cubicBezTo>
                    <a:pt x="41063" y="1378"/>
                    <a:pt x="37610" y="1678"/>
                    <a:pt x="38075" y="2041"/>
                  </a:cubicBezTo>
                  <a:cubicBezTo>
                    <a:pt x="38575" y="2425"/>
                    <a:pt x="38994" y="2987"/>
                    <a:pt x="38994" y="2987"/>
                  </a:cubicBezTo>
                  <a:cubicBezTo>
                    <a:pt x="38994" y="2987"/>
                    <a:pt x="37922" y="4131"/>
                    <a:pt x="37484" y="4131"/>
                  </a:cubicBezTo>
                  <a:cubicBezTo>
                    <a:pt x="37434" y="4131"/>
                    <a:pt x="37393" y="4117"/>
                    <a:pt x="37362" y="4084"/>
                  </a:cubicBezTo>
                  <a:cubicBezTo>
                    <a:pt x="37050" y="3763"/>
                    <a:pt x="36059" y="3629"/>
                    <a:pt x="36372" y="3317"/>
                  </a:cubicBezTo>
                  <a:cubicBezTo>
                    <a:pt x="36652" y="3051"/>
                    <a:pt x="36305" y="2725"/>
                    <a:pt x="36047" y="2725"/>
                  </a:cubicBezTo>
                  <a:cubicBezTo>
                    <a:pt x="36010" y="2725"/>
                    <a:pt x="35975" y="2731"/>
                    <a:pt x="35943" y="2746"/>
                  </a:cubicBezTo>
                  <a:cubicBezTo>
                    <a:pt x="35826" y="2805"/>
                    <a:pt x="35612" y="2875"/>
                    <a:pt x="35439" y="2875"/>
                  </a:cubicBezTo>
                  <a:cubicBezTo>
                    <a:pt x="35243" y="2875"/>
                    <a:pt x="35099" y="2785"/>
                    <a:pt x="35203" y="2487"/>
                  </a:cubicBezTo>
                  <a:cubicBezTo>
                    <a:pt x="35389" y="1964"/>
                    <a:pt x="34792" y="1528"/>
                    <a:pt x="34356" y="1528"/>
                  </a:cubicBezTo>
                  <a:cubicBezTo>
                    <a:pt x="34332" y="1528"/>
                    <a:pt x="34308" y="1530"/>
                    <a:pt x="34284" y="1533"/>
                  </a:cubicBezTo>
                  <a:cubicBezTo>
                    <a:pt x="33847" y="1595"/>
                    <a:pt x="32535" y="1756"/>
                    <a:pt x="32402" y="2130"/>
                  </a:cubicBezTo>
                  <a:cubicBezTo>
                    <a:pt x="32319" y="2361"/>
                    <a:pt x="32098" y="2541"/>
                    <a:pt x="31928" y="2541"/>
                  </a:cubicBezTo>
                  <a:cubicBezTo>
                    <a:pt x="31822" y="2541"/>
                    <a:pt x="31735" y="2471"/>
                    <a:pt x="31715" y="2300"/>
                  </a:cubicBezTo>
                  <a:cubicBezTo>
                    <a:pt x="31652" y="1872"/>
                    <a:pt x="30760" y="1488"/>
                    <a:pt x="30983" y="1390"/>
                  </a:cubicBezTo>
                  <a:lnTo>
                    <a:pt x="30983" y="1390"/>
                  </a:lnTo>
                  <a:cubicBezTo>
                    <a:pt x="19805" y="4539"/>
                    <a:pt x="10188" y="12630"/>
                    <a:pt x="5496" y="24049"/>
                  </a:cubicBezTo>
                  <a:cubicBezTo>
                    <a:pt x="5237" y="24674"/>
                    <a:pt x="4996" y="25316"/>
                    <a:pt x="4764" y="25958"/>
                  </a:cubicBezTo>
                  <a:cubicBezTo>
                    <a:pt x="0" y="39483"/>
                    <a:pt x="3150" y="53872"/>
                    <a:pt x="11785" y="64087"/>
                  </a:cubicBezTo>
                  <a:cubicBezTo>
                    <a:pt x="12240" y="64640"/>
                    <a:pt x="12731" y="65184"/>
                    <a:pt x="13248" y="65728"/>
                  </a:cubicBezTo>
                  <a:lnTo>
                    <a:pt x="15550" y="67681"/>
                  </a:lnTo>
                  <a:lnTo>
                    <a:pt x="15550" y="67681"/>
                  </a:lnTo>
                  <a:cubicBezTo>
                    <a:pt x="14893" y="66917"/>
                    <a:pt x="14408" y="66128"/>
                    <a:pt x="14292" y="65389"/>
                  </a:cubicBezTo>
                  <a:lnTo>
                    <a:pt x="14292" y="65389"/>
                  </a:lnTo>
                  <a:cubicBezTo>
                    <a:pt x="14292" y="65389"/>
                    <a:pt x="14645" y="65572"/>
                    <a:pt x="14939" y="65572"/>
                  </a:cubicBezTo>
                  <a:cubicBezTo>
                    <a:pt x="15196" y="65572"/>
                    <a:pt x="15408" y="65432"/>
                    <a:pt x="15300" y="64907"/>
                  </a:cubicBezTo>
                  <a:cubicBezTo>
                    <a:pt x="15192" y="64379"/>
                    <a:pt x="15416" y="64334"/>
                    <a:pt x="15637" y="64334"/>
                  </a:cubicBezTo>
                  <a:cubicBezTo>
                    <a:pt x="15682" y="64334"/>
                    <a:pt x="15727" y="64336"/>
                    <a:pt x="15769" y="64336"/>
                  </a:cubicBezTo>
                  <a:cubicBezTo>
                    <a:pt x="15961" y="64336"/>
                    <a:pt x="16091" y="64296"/>
                    <a:pt x="15880" y="63855"/>
                  </a:cubicBezTo>
                  <a:cubicBezTo>
                    <a:pt x="15398" y="62847"/>
                    <a:pt x="14711" y="63025"/>
                    <a:pt x="15220" y="62160"/>
                  </a:cubicBezTo>
                  <a:cubicBezTo>
                    <a:pt x="15737" y="61294"/>
                    <a:pt x="15193" y="60474"/>
                    <a:pt x="14711" y="59466"/>
                  </a:cubicBezTo>
                  <a:cubicBezTo>
                    <a:pt x="14289" y="58582"/>
                    <a:pt x="14189" y="58137"/>
                    <a:pt x="14844" y="58137"/>
                  </a:cubicBezTo>
                  <a:cubicBezTo>
                    <a:pt x="14936" y="58137"/>
                    <a:pt x="15043" y="58145"/>
                    <a:pt x="15166" y="58163"/>
                  </a:cubicBezTo>
                  <a:cubicBezTo>
                    <a:pt x="15191" y="58167"/>
                    <a:pt x="15215" y="58168"/>
                    <a:pt x="15240" y="58168"/>
                  </a:cubicBezTo>
                  <a:cubicBezTo>
                    <a:pt x="16233" y="58168"/>
                    <a:pt x="17569" y="55429"/>
                    <a:pt x="16977" y="54202"/>
                  </a:cubicBezTo>
                  <a:cubicBezTo>
                    <a:pt x="16379" y="52944"/>
                    <a:pt x="17450" y="52275"/>
                    <a:pt x="18146" y="51481"/>
                  </a:cubicBezTo>
                  <a:cubicBezTo>
                    <a:pt x="18813" y="50722"/>
                    <a:pt x="17236" y="43567"/>
                    <a:pt x="15734" y="43567"/>
                  </a:cubicBezTo>
                  <a:cubicBezTo>
                    <a:pt x="15649" y="43567"/>
                    <a:pt x="15563" y="43591"/>
                    <a:pt x="15478" y="43640"/>
                  </a:cubicBezTo>
                  <a:cubicBezTo>
                    <a:pt x="14354" y="44281"/>
                    <a:pt x="14465" y="45045"/>
                    <a:pt x="14380" y="45045"/>
                  </a:cubicBezTo>
                  <a:cubicBezTo>
                    <a:pt x="14346" y="45045"/>
                    <a:pt x="14279" y="44920"/>
                    <a:pt x="14087" y="44612"/>
                  </a:cubicBezTo>
                  <a:cubicBezTo>
                    <a:pt x="13418" y="43542"/>
                    <a:pt x="12187" y="42890"/>
                    <a:pt x="13061" y="42783"/>
                  </a:cubicBezTo>
                  <a:cubicBezTo>
                    <a:pt x="13129" y="42775"/>
                    <a:pt x="13201" y="42771"/>
                    <a:pt x="13275" y="42771"/>
                  </a:cubicBezTo>
                  <a:cubicBezTo>
                    <a:pt x="13595" y="42771"/>
                    <a:pt x="13952" y="42835"/>
                    <a:pt x="14237" y="42835"/>
                  </a:cubicBezTo>
                  <a:cubicBezTo>
                    <a:pt x="14726" y="42835"/>
                    <a:pt x="15003" y="42647"/>
                    <a:pt x="14515" y="41624"/>
                  </a:cubicBezTo>
                  <a:cubicBezTo>
                    <a:pt x="13667" y="39866"/>
                    <a:pt x="13186" y="38858"/>
                    <a:pt x="12320" y="38341"/>
                  </a:cubicBezTo>
                  <a:cubicBezTo>
                    <a:pt x="11455" y="37832"/>
                    <a:pt x="12427" y="35664"/>
                    <a:pt x="12749" y="35352"/>
                  </a:cubicBezTo>
                  <a:cubicBezTo>
                    <a:pt x="13026" y="35082"/>
                    <a:pt x="12542" y="33713"/>
                    <a:pt x="12030" y="33713"/>
                  </a:cubicBezTo>
                  <a:cubicBezTo>
                    <a:pt x="11966" y="33713"/>
                    <a:pt x="11902" y="33734"/>
                    <a:pt x="11839" y="33782"/>
                  </a:cubicBezTo>
                  <a:cubicBezTo>
                    <a:pt x="11578" y="33977"/>
                    <a:pt x="11489" y="34057"/>
                    <a:pt x="11439" y="34057"/>
                  </a:cubicBezTo>
                  <a:cubicBezTo>
                    <a:pt x="11380" y="34057"/>
                    <a:pt x="11379" y="33943"/>
                    <a:pt x="11214" y="33773"/>
                  </a:cubicBezTo>
                  <a:cubicBezTo>
                    <a:pt x="10940" y="33483"/>
                    <a:pt x="10564" y="32988"/>
                    <a:pt x="10309" y="32988"/>
                  </a:cubicBezTo>
                  <a:cubicBezTo>
                    <a:pt x="10282" y="32988"/>
                    <a:pt x="10257" y="32994"/>
                    <a:pt x="10233" y="33006"/>
                  </a:cubicBezTo>
                  <a:cubicBezTo>
                    <a:pt x="9974" y="33122"/>
                    <a:pt x="9724" y="33247"/>
                    <a:pt x="9287" y="33300"/>
                  </a:cubicBezTo>
                  <a:cubicBezTo>
                    <a:pt x="9282" y="33301"/>
                    <a:pt x="9276" y="33301"/>
                    <a:pt x="9271" y="33301"/>
                  </a:cubicBezTo>
                  <a:cubicBezTo>
                    <a:pt x="8912" y="33301"/>
                    <a:pt x="9429" y="31725"/>
                    <a:pt x="9277" y="31725"/>
                  </a:cubicBezTo>
                  <a:cubicBezTo>
                    <a:pt x="9259" y="31725"/>
                    <a:pt x="9230" y="31749"/>
                    <a:pt x="9189" y="31802"/>
                  </a:cubicBezTo>
                  <a:cubicBezTo>
                    <a:pt x="8902" y="32169"/>
                    <a:pt x="8504" y="32853"/>
                    <a:pt x="8172" y="32853"/>
                  </a:cubicBezTo>
                  <a:cubicBezTo>
                    <a:pt x="8062" y="32853"/>
                    <a:pt x="7958" y="32776"/>
                    <a:pt x="7869" y="32587"/>
                  </a:cubicBezTo>
                  <a:cubicBezTo>
                    <a:pt x="7625" y="32087"/>
                    <a:pt x="7738" y="31897"/>
                    <a:pt x="7692" y="31897"/>
                  </a:cubicBezTo>
                  <a:cubicBezTo>
                    <a:pt x="7670" y="31897"/>
                    <a:pt x="7607" y="31944"/>
                    <a:pt x="7441" y="32025"/>
                  </a:cubicBezTo>
                  <a:cubicBezTo>
                    <a:pt x="7371" y="32058"/>
                    <a:pt x="7302" y="32075"/>
                    <a:pt x="7238" y="32075"/>
                  </a:cubicBezTo>
                  <a:cubicBezTo>
                    <a:pt x="6836" y="32075"/>
                    <a:pt x="6595" y="31378"/>
                    <a:pt x="7110" y="29393"/>
                  </a:cubicBezTo>
                  <a:cubicBezTo>
                    <a:pt x="7641" y="27357"/>
                    <a:pt x="7855" y="26686"/>
                    <a:pt x="7416" y="26686"/>
                  </a:cubicBezTo>
                  <a:cubicBezTo>
                    <a:pt x="7360" y="26686"/>
                    <a:pt x="7295" y="26697"/>
                    <a:pt x="7218" y="26717"/>
                  </a:cubicBezTo>
                  <a:cubicBezTo>
                    <a:pt x="7202" y="26721"/>
                    <a:pt x="7188" y="26723"/>
                    <a:pt x="7176" y="26723"/>
                  </a:cubicBezTo>
                  <a:cubicBezTo>
                    <a:pt x="6683" y="26723"/>
                    <a:pt x="9337" y="23353"/>
                    <a:pt x="8483" y="23353"/>
                  </a:cubicBezTo>
                  <a:cubicBezTo>
                    <a:pt x="8457" y="23353"/>
                    <a:pt x="8428" y="23356"/>
                    <a:pt x="8395" y="23362"/>
                  </a:cubicBezTo>
                  <a:cubicBezTo>
                    <a:pt x="7530" y="23541"/>
                    <a:pt x="6898" y="25167"/>
                    <a:pt x="6721" y="25167"/>
                  </a:cubicBezTo>
                  <a:cubicBezTo>
                    <a:pt x="6668" y="25167"/>
                    <a:pt x="6656" y="25021"/>
                    <a:pt x="6691" y="24647"/>
                  </a:cubicBezTo>
                  <a:cubicBezTo>
                    <a:pt x="6843" y="23032"/>
                    <a:pt x="8484" y="18375"/>
                    <a:pt x="9983" y="18277"/>
                  </a:cubicBezTo>
                  <a:cubicBezTo>
                    <a:pt x="10353" y="18253"/>
                    <a:pt x="10617" y="18242"/>
                    <a:pt x="10812" y="18242"/>
                  </a:cubicBezTo>
                  <a:cubicBezTo>
                    <a:pt x="11407" y="18242"/>
                    <a:pt x="11369" y="18346"/>
                    <a:pt x="11785" y="18500"/>
                  </a:cubicBezTo>
                  <a:cubicBezTo>
                    <a:pt x="12347" y="18697"/>
                    <a:pt x="11526" y="19241"/>
                    <a:pt x="11312" y="20418"/>
                  </a:cubicBezTo>
                  <a:cubicBezTo>
                    <a:pt x="11187" y="21144"/>
                    <a:pt x="11248" y="21776"/>
                    <a:pt x="11452" y="21776"/>
                  </a:cubicBezTo>
                  <a:cubicBezTo>
                    <a:pt x="11581" y="21776"/>
                    <a:pt x="11767" y="21521"/>
                    <a:pt x="11999" y="20873"/>
                  </a:cubicBezTo>
                  <a:cubicBezTo>
                    <a:pt x="12588" y="19196"/>
                    <a:pt x="12222" y="18438"/>
                    <a:pt x="12981" y="18081"/>
                  </a:cubicBezTo>
                  <a:cubicBezTo>
                    <a:pt x="13730" y="17715"/>
                    <a:pt x="16558" y="16832"/>
                    <a:pt x="16763" y="15646"/>
                  </a:cubicBezTo>
                  <a:cubicBezTo>
                    <a:pt x="16968" y="14468"/>
                    <a:pt x="18413" y="13933"/>
                    <a:pt x="19172" y="13567"/>
                  </a:cubicBezTo>
                  <a:cubicBezTo>
                    <a:pt x="19332" y="13491"/>
                    <a:pt x="19474" y="13465"/>
                    <a:pt x="19604" y="13465"/>
                  </a:cubicBezTo>
                  <a:cubicBezTo>
                    <a:pt x="19875" y="13465"/>
                    <a:pt x="20089" y="13578"/>
                    <a:pt x="20287" y="13578"/>
                  </a:cubicBezTo>
                  <a:cubicBezTo>
                    <a:pt x="20439" y="13578"/>
                    <a:pt x="20581" y="13512"/>
                    <a:pt x="20733" y="13282"/>
                  </a:cubicBezTo>
                  <a:cubicBezTo>
                    <a:pt x="21070" y="12769"/>
                    <a:pt x="22087" y="12373"/>
                    <a:pt x="22504" y="12373"/>
                  </a:cubicBezTo>
                  <a:cubicBezTo>
                    <a:pt x="22638" y="12373"/>
                    <a:pt x="22710" y="12414"/>
                    <a:pt x="22678" y="12505"/>
                  </a:cubicBezTo>
                  <a:cubicBezTo>
                    <a:pt x="22592" y="12764"/>
                    <a:pt x="22408" y="13286"/>
                    <a:pt x="22818" y="13286"/>
                  </a:cubicBezTo>
                  <a:cubicBezTo>
                    <a:pt x="23002" y="13286"/>
                    <a:pt x="23306" y="13180"/>
                    <a:pt x="23793" y="12898"/>
                  </a:cubicBezTo>
                  <a:cubicBezTo>
                    <a:pt x="25181" y="12098"/>
                    <a:pt x="25404" y="11374"/>
                    <a:pt x="25098" y="11374"/>
                  </a:cubicBezTo>
                  <a:cubicBezTo>
                    <a:pt x="25056" y="11374"/>
                    <a:pt x="25004" y="11388"/>
                    <a:pt x="24944" y="11417"/>
                  </a:cubicBezTo>
                  <a:cubicBezTo>
                    <a:pt x="24868" y="11453"/>
                    <a:pt x="24829" y="11469"/>
                    <a:pt x="24814" y="11469"/>
                  </a:cubicBezTo>
                  <a:cubicBezTo>
                    <a:pt x="24730" y="11469"/>
                    <a:pt x="25430" y="10968"/>
                    <a:pt x="24953" y="10802"/>
                  </a:cubicBezTo>
                  <a:cubicBezTo>
                    <a:pt x="24399" y="10605"/>
                    <a:pt x="24649" y="10480"/>
                    <a:pt x="24337" y="10159"/>
                  </a:cubicBezTo>
                  <a:cubicBezTo>
                    <a:pt x="24099" y="9914"/>
                    <a:pt x="24290" y="9174"/>
                    <a:pt x="24681" y="9174"/>
                  </a:cubicBezTo>
                  <a:cubicBezTo>
                    <a:pt x="24788" y="9174"/>
                    <a:pt x="24910" y="9229"/>
                    <a:pt x="25042" y="9365"/>
                  </a:cubicBezTo>
                  <a:cubicBezTo>
                    <a:pt x="25556" y="9894"/>
                    <a:pt x="25541" y="10678"/>
                    <a:pt x="26213" y="10678"/>
                  </a:cubicBezTo>
                  <a:cubicBezTo>
                    <a:pt x="26346" y="10678"/>
                    <a:pt x="26505" y="10648"/>
                    <a:pt x="26701" y="10578"/>
                  </a:cubicBezTo>
                  <a:cubicBezTo>
                    <a:pt x="27462" y="10312"/>
                    <a:pt x="28222" y="10049"/>
                    <a:pt x="28512" y="10049"/>
                  </a:cubicBezTo>
                  <a:cubicBezTo>
                    <a:pt x="28677" y="10049"/>
                    <a:pt x="28689" y="10135"/>
                    <a:pt x="28459" y="10355"/>
                  </a:cubicBezTo>
                  <a:cubicBezTo>
                    <a:pt x="27825" y="10971"/>
                    <a:pt x="26014" y="10757"/>
                    <a:pt x="26746" y="11640"/>
                  </a:cubicBezTo>
                  <a:cubicBezTo>
                    <a:pt x="27170" y="12146"/>
                    <a:pt x="27819" y="12391"/>
                    <a:pt x="28298" y="12391"/>
                  </a:cubicBezTo>
                  <a:cubicBezTo>
                    <a:pt x="28656" y="12391"/>
                    <a:pt x="28919" y="12255"/>
                    <a:pt x="28922" y="11988"/>
                  </a:cubicBezTo>
                  <a:cubicBezTo>
                    <a:pt x="28940" y="11364"/>
                    <a:pt x="28896" y="10302"/>
                    <a:pt x="29395" y="10061"/>
                  </a:cubicBezTo>
                  <a:cubicBezTo>
                    <a:pt x="29483" y="10019"/>
                    <a:pt x="29574" y="10003"/>
                    <a:pt x="29665" y="10003"/>
                  </a:cubicBezTo>
                  <a:cubicBezTo>
                    <a:pt x="29908" y="10003"/>
                    <a:pt x="30149" y="10114"/>
                    <a:pt x="30313" y="10114"/>
                  </a:cubicBezTo>
                  <a:cubicBezTo>
                    <a:pt x="30436" y="10114"/>
                    <a:pt x="30516" y="10051"/>
                    <a:pt x="30519" y="9829"/>
                  </a:cubicBezTo>
                  <a:cubicBezTo>
                    <a:pt x="30535" y="9270"/>
                    <a:pt x="30344" y="8811"/>
                    <a:pt x="30118" y="8811"/>
                  </a:cubicBezTo>
                  <a:cubicBezTo>
                    <a:pt x="30091" y="8811"/>
                    <a:pt x="30065" y="8817"/>
                    <a:pt x="30038" y="8830"/>
                  </a:cubicBezTo>
                  <a:cubicBezTo>
                    <a:pt x="30017" y="8839"/>
                    <a:pt x="29998" y="8844"/>
                    <a:pt x="29981" y="8844"/>
                  </a:cubicBezTo>
                  <a:cubicBezTo>
                    <a:pt x="29791" y="8844"/>
                    <a:pt x="29813" y="8276"/>
                    <a:pt x="29993" y="7768"/>
                  </a:cubicBezTo>
                  <a:cubicBezTo>
                    <a:pt x="30165" y="7276"/>
                    <a:pt x="30104" y="6544"/>
                    <a:pt x="30590" y="6544"/>
                  </a:cubicBezTo>
                  <a:cubicBezTo>
                    <a:pt x="30659" y="6544"/>
                    <a:pt x="30739" y="6559"/>
                    <a:pt x="30832" y="6591"/>
                  </a:cubicBezTo>
                  <a:cubicBezTo>
                    <a:pt x="30952" y="6634"/>
                    <a:pt x="31077" y="6651"/>
                    <a:pt x="31200" y="6651"/>
                  </a:cubicBezTo>
                  <a:cubicBezTo>
                    <a:pt x="31612" y="6651"/>
                    <a:pt x="32007" y="6463"/>
                    <a:pt x="32186" y="6463"/>
                  </a:cubicBezTo>
                  <a:cubicBezTo>
                    <a:pt x="32282" y="6463"/>
                    <a:pt x="32316" y="6517"/>
                    <a:pt x="32259" y="6680"/>
                  </a:cubicBezTo>
                  <a:cubicBezTo>
                    <a:pt x="32148" y="6997"/>
                    <a:pt x="32239" y="7115"/>
                    <a:pt x="32430" y="7115"/>
                  </a:cubicBezTo>
                  <a:cubicBezTo>
                    <a:pt x="32578" y="7115"/>
                    <a:pt x="32786" y="7044"/>
                    <a:pt x="33008" y="6939"/>
                  </a:cubicBezTo>
                  <a:cubicBezTo>
                    <a:pt x="33508" y="6698"/>
                    <a:pt x="34391" y="5966"/>
                    <a:pt x="34025" y="5833"/>
                  </a:cubicBezTo>
                  <a:cubicBezTo>
                    <a:pt x="33690" y="5721"/>
                    <a:pt x="33220" y="5053"/>
                    <a:pt x="33519" y="5053"/>
                  </a:cubicBezTo>
                  <a:cubicBezTo>
                    <a:pt x="33555" y="5053"/>
                    <a:pt x="33601" y="5062"/>
                    <a:pt x="33660" y="5083"/>
                  </a:cubicBezTo>
                  <a:cubicBezTo>
                    <a:pt x="34145" y="5253"/>
                    <a:pt x="34478" y="5835"/>
                    <a:pt x="34887" y="5835"/>
                  </a:cubicBezTo>
                  <a:cubicBezTo>
                    <a:pt x="34951" y="5835"/>
                    <a:pt x="35018" y="5821"/>
                    <a:pt x="35087" y="5788"/>
                  </a:cubicBezTo>
                  <a:cubicBezTo>
                    <a:pt x="35256" y="5706"/>
                    <a:pt x="35433" y="5676"/>
                    <a:pt x="35582" y="5676"/>
                  </a:cubicBezTo>
                  <a:cubicBezTo>
                    <a:pt x="35873" y="5676"/>
                    <a:pt x="36061" y="5792"/>
                    <a:pt x="35890" y="5868"/>
                  </a:cubicBezTo>
                  <a:cubicBezTo>
                    <a:pt x="35640" y="5993"/>
                    <a:pt x="35007" y="6600"/>
                    <a:pt x="35060" y="7037"/>
                  </a:cubicBezTo>
                  <a:cubicBezTo>
                    <a:pt x="35114" y="7474"/>
                    <a:pt x="35925" y="7554"/>
                    <a:pt x="35613" y="7858"/>
                  </a:cubicBezTo>
                  <a:cubicBezTo>
                    <a:pt x="35412" y="8054"/>
                    <a:pt x="35702" y="8253"/>
                    <a:pt x="36041" y="8253"/>
                  </a:cubicBezTo>
                  <a:cubicBezTo>
                    <a:pt x="36242" y="8253"/>
                    <a:pt x="36461" y="8183"/>
                    <a:pt x="36603" y="8000"/>
                  </a:cubicBezTo>
                  <a:cubicBezTo>
                    <a:pt x="36987" y="7510"/>
                    <a:pt x="37861" y="7403"/>
                    <a:pt x="37861" y="7403"/>
                  </a:cubicBezTo>
                  <a:cubicBezTo>
                    <a:pt x="37861" y="7403"/>
                    <a:pt x="38202" y="6785"/>
                    <a:pt x="38919" y="6785"/>
                  </a:cubicBezTo>
                  <a:cubicBezTo>
                    <a:pt x="39138" y="6785"/>
                    <a:pt x="39391" y="6842"/>
                    <a:pt x="39681" y="6992"/>
                  </a:cubicBezTo>
                  <a:cubicBezTo>
                    <a:pt x="39899" y="7106"/>
                    <a:pt x="40088" y="7151"/>
                    <a:pt x="40258" y="7151"/>
                  </a:cubicBezTo>
                  <a:cubicBezTo>
                    <a:pt x="40907" y="7151"/>
                    <a:pt x="41263" y="6492"/>
                    <a:pt x="41764" y="6492"/>
                  </a:cubicBezTo>
                  <a:cubicBezTo>
                    <a:pt x="41873" y="6492"/>
                    <a:pt x="41989" y="6523"/>
                    <a:pt x="42117" y="6600"/>
                  </a:cubicBezTo>
                  <a:cubicBezTo>
                    <a:pt x="42649" y="6912"/>
                    <a:pt x="43440" y="7161"/>
                    <a:pt x="43973" y="7161"/>
                  </a:cubicBezTo>
                  <a:cubicBezTo>
                    <a:pt x="44307" y="7161"/>
                    <a:pt x="44540" y="7063"/>
                    <a:pt x="44543" y="6823"/>
                  </a:cubicBezTo>
                  <a:cubicBezTo>
                    <a:pt x="44559" y="6280"/>
                    <a:pt x="44655" y="5933"/>
                    <a:pt x="44926" y="5933"/>
                  </a:cubicBezTo>
                  <a:cubicBezTo>
                    <a:pt x="44966" y="5933"/>
                    <a:pt x="45011" y="5941"/>
                    <a:pt x="45061" y="5957"/>
                  </a:cubicBezTo>
                  <a:cubicBezTo>
                    <a:pt x="45404" y="6080"/>
                    <a:pt x="44632" y="6861"/>
                    <a:pt x="45028" y="6861"/>
                  </a:cubicBezTo>
                  <a:cubicBezTo>
                    <a:pt x="45064" y="6861"/>
                    <a:pt x="45110" y="6855"/>
                    <a:pt x="45168" y="6841"/>
                  </a:cubicBezTo>
                  <a:cubicBezTo>
                    <a:pt x="45864" y="6662"/>
                    <a:pt x="46363" y="6421"/>
                    <a:pt x="46310" y="5984"/>
                  </a:cubicBezTo>
                  <a:cubicBezTo>
                    <a:pt x="46292" y="5840"/>
                    <a:pt x="46353" y="5792"/>
                    <a:pt x="46444" y="5792"/>
                  </a:cubicBezTo>
                  <a:cubicBezTo>
                    <a:pt x="46629" y="5792"/>
                    <a:pt x="46934" y="5993"/>
                    <a:pt x="46934" y="5993"/>
                  </a:cubicBezTo>
                  <a:cubicBezTo>
                    <a:pt x="46934" y="5993"/>
                    <a:pt x="47107" y="6009"/>
                    <a:pt x="47339" y="6009"/>
                  </a:cubicBezTo>
                  <a:cubicBezTo>
                    <a:pt x="47818" y="6009"/>
                    <a:pt x="48552" y="5941"/>
                    <a:pt x="48558" y="5520"/>
                  </a:cubicBezTo>
                  <a:cubicBezTo>
                    <a:pt x="48574" y="4941"/>
                    <a:pt x="48906" y="4477"/>
                    <a:pt x="49594" y="4477"/>
                  </a:cubicBezTo>
                  <a:cubicBezTo>
                    <a:pt x="49648" y="4477"/>
                    <a:pt x="49704" y="4480"/>
                    <a:pt x="49762" y="4485"/>
                  </a:cubicBezTo>
                  <a:cubicBezTo>
                    <a:pt x="49836" y="4492"/>
                    <a:pt x="49914" y="4495"/>
                    <a:pt x="49995" y="4495"/>
                  </a:cubicBezTo>
                  <a:cubicBezTo>
                    <a:pt x="50809" y="4495"/>
                    <a:pt x="51906" y="4191"/>
                    <a:pt x="51395" y="4013"/>
                  </a:cubicBezTo>
                  <a:cubicBezTo>
                    <a:pt x="51250" y="3962"/>
                    <a:pt x="51051" y="3948"/>
                    <a:pt x="50838" y="3948"/>
                  </a:cubicBezTo>
                  <a:cubicBezTo>
                    <a:pt x="50554" y="3948"/>
                    <a:pt x="50244" y="3973"/>
                    <a:pt x="50004" y="3973"/>
                  </a:cubicBezTo>
                  <a:cubicBezTo>
                    <a:pt x="49725" y="3973"/>
                    <a:pt x="49539" y="3939"/>
                    <a:pt x="49593" y="3790"/>
                  </a:cubicBezTo>
                  <a:cubicBezTo>
                    <a:pt x="49717" y="3424"/>
                    <a:pt x="51288" y="3138"/>
                    <a:pt x="50725" y="2942"/>
                  </a:cubicBezTo>
                  <a:cubicBezTo>
                    <a:pt x="50212" y="2760"/>
                    <a:pt x="50398" y="2100"/>
                    <a:pt x="49727" y="2100"/>
                  </a:cubicBezTo>
                  <a:cubicBezTo>
                    <a:pt x="49676" y="2100"/>
                    <a:pt x="49619" y="2104"/>
                    <a:pt x="49557" y="2112"/>
                  </a:cubicBezTo>
                  <a:cubicBezTo>
                    <a:pt x="49478" y="2122"/>
                    <a:pt x="49379" y="2126"/>
                    <a:pt x="49264" y="2126"/>
                  </a:cubicBezTo>
                  <a:cubicBezTo>
                    <a:pt x="48333" y="2126"/>
                    <a:pt x="46338" y="1846"/>
                    <a:pt x="45345" y="1846"/>
                  </a:cubicBezTo>
                  <a:cubicBezTo>
                    <a:pt x="45097" y="1846"/>
                    <a:pt x="44911" y="1863"/>
                    <a:pt x="44820" y="1907"/>
                  </a:cubicBezTo>
                  <a:cubicBezTo>
                    <a:pt x="44749" y="1941"/>
                    <a:pt x="44705" y="1955"/>
                    <a:pt x="44677" y="1955"/>
                  </a:cubicBezTo>
                  <a:cubicBezTo>
                    <a:pt x="44506" y="1955"/>
                    <a:pt x="44942" y="1404"/>
                    <a:pt x="43330" y="1381"/>
                  </a:cubicBezTo>
                  <a:cubicBezTo>
                    <a:pt x="43232" y="1379"/>
                    <a:pt x="43128" y="1378"/>
                    <a:pt x="43020" y="1378"/>
                  </a:cubicBezTo>
                  <a:close/>
                  <a:moveTo>
                    <a:pt x="58130" y="65468"/>
                  </a:moveTo>
                  <a:cubicBezTo>
                    <a:pt x="57506" y="65468"/>
                    <a:pt x="55900" y="66825"/>
                    <a:pt x="54898" y="66825"/>
                  </a:cubicBezTo>
                  <a:cubicBezTo>
                    <a:pt x="54893" y="66825"/>
                    <a:pt x="54888" y="66825"/>
                    <a:pt x="54883" y="66825"/>
                  </a:cubicBezTo>
                  <a:cubicBezTo>
                    <a:pt x="54877" y="66825"/>
                    <a:pt x="54871" y="66825"/>
                    <a:pt x="54865" y="66825"/>
                  </a:cubicBezTo>
                  <a:cubicBezTo>
                    <a:pt x="53633" y="66825"/>
                    <a:pt x="53564" y="68652"/>
                    <a:pt x="52081" y="70019"/>
                  </a:cubicBezTo>
                  <a:cubicBezTo>
                    <a:pt x="51580" y="70482"/>
                    <a:pt x="51464" y="70676"/>
                    <a:pt x="51610" y="70676"/>
                  </a:cubicBezTo>
                  <a:cubicBezTo>
                    <a:pt x="52277" y="70676"/>
                    <a:pt x="58425" y="66635"/>
                    <a:pt x="58389" y="65764"/>
                  </a:cubicBezTo>
                  <a:cubicBezTo>
                    <a:pt x="58380" y="65553"/>
                    <a:pt x="58285" y="65468"/>
                    <a:pt x="58130" y="65468"/>
                  </a:cubicBezTo>
                  <a:close/>
                  <a:moveTo>
                    <a:pt x="62086" y="12612"/>
                  </a:moveTo>
                  <a:cubicBezTo>
                    <a:pt x="60183" y="12612"/>
                    <a:pt x="55968" y="13577"/>
                    <a:pt x="55712" y="14316"/>
                  </a:cubicBezTo>
                  <a:cubicBezTo>
                    <a:pt x="55462" y="15010"/>
                    <a:pt x="54334" y="16134"/>
                    <a:pt x="55271" y="16134"/>
                  </a:cubicBezTo>
                  <a:cubicBezTo>
                    <a:pt x="55334" y="16134"/>
                    <a:pt x="55406" y="16129"/>
                    <a:pt x="55489" y="16118"/>
                  </a:cubicBezTo>
                  <a:cubicBezTo>
                    <a:pt x="55641" y="16100"/>
                    <a:pt x="55788" y="16091"/>
                    <a:pt x="55931" y="16091"/>
                  </a:cubicBezTo>
                  <a:cubicBezTo>
                    <a:pt x="57035" y="16091"/>
                    <a:pt x="57852" y="16609"/>
                    <a:pt x="57844" y="17162"/>
                  </a:cubicBezTo>
                  <a:cubicBezTo>
                    <a:pt x="57838" y="17589"/>
                    <a:pt x="58397" y="18122"/>
                    <a:pt x="58913" y="18122"/>
                  </a:cubicBezTo>
                  <a:cubicBezTo>
                    <a:pt x="59142" y="18122"/>
                    <a:pt x="59363" y="18017"/>
                    <a:pt x="59522" y="17751"/>
                  </a:cubicBezTo>
                  <a:cubicBezTo>
                    <a:pt x="60030" y="16886"/>
                    <a:pt x="59370" y="15815"/>
                    <a:pt x="60057" y="15637"/>
                  </a:cubicBezTo>
                  <a:cubicBezTo>
                    <a:pt x="60744" y="15458"/>
                    <a:pt x="62002" y="14861"/>
                    <a:pt x="61698" y="14539"/>
                  </a:cubicBezTo>
                  <a:cubicBezTo>
                    <a:pt x="61508" y="14349"/>
                    <a:pt x="62250" y="14172"/>
                    <a:pt x="62629" y="14172"/>
                  </a:cubicBezTo>
                  <a:cubicBezTo>
                    <a:pt x="62872" y="14172"/>
                    <a:pt x="62966" y="14244"/>
                    <a:pt x="62573" y="14432"/>
                  </a:cubicBezTo>
                  <a:cubicBezTo>
                    <a:pt x="61565" y="14914"/>
                    <a:pt x="61110" y="16217"/>
                    <a:pt x="61529" y="16787"/>
                  </a:cubicBezTo>
                  <a:cubicBezTo>
                    <a:pt x="61957" y="17350"/>
                    <a:pt x="64080" y="17260"/>
                    <a:pt x="64071" y="17885"/>
                  </a:cubicBezTo>
                  <a:cubicBezTo>
                    <a:pt x="64070" y="17989"/>
                    <a:pt x="64003" y="18030"/>
                    <a:pt x="63896" y="18030"/>
                  </a:cubicBezTo>
                  <a:cubicBezTo>
                    <a:pt x="63516" y="18030"/>
                    <a:pt x="62625" y="17525"/>
                    <a:pt x="62276" y="17525"/>
                  </a:cubicBezTo>
                  <a:cubicBezTo>
                    <a:pt x="62131" y="17525"/>
                    <a:pt x="62080" y="17612"/>
                    <a:pt x="62198" y="17858"/>
                  </a:cubicBezTo>
                  <a:cubicBezTo>
                    <a:pt x="62500" y="18491"/>
                    <a:pt x="62469" y="18674"/>
                    <a:pt x="62265" y="18674"/>
                  </a:cubicBezTo>
                  <a:cubicBezTo>
                    <a:pt x="62143" y="18674"/>
                    <a:pt x="61961" y="18609"/>
                    <a:pt x="61752" y="18536"/>
                  </a:cubicBezTo>
                  <a:cubicBezTo>
                    <a:pt x="61717" y="18523"/>
                    <a:pt x="61686" y="18518"/>
                    <a:pt x="61659" y="18518"/>
                  </a:cubicBezTo>
                  <a:cubicBezTo>
                    <a:pt x="61281" y="18518"/>
                    <a:pt x="61631" y="19652"/>
                    <a:pt x="60866" y="19652"/>
                  </a:cubicBezTo>
                  <a:cubicBezTo>
                    <a:pt x="60826" y="19652"/>
                    <a:pt x="60782" y="19649"/>
                    <a:pt x="60735" y="19642"/>
                  </a:cubicBezTo>
                  <a:cubicBezTo>
                    <a:pt x="59736" y="19499"/>
                    <a:pt x="57693" y="18777"/>
                    <a:pt x="57390" y="18465"/>
                  </a:cubicBezTo>
                  <a:cubicBezTo>
                    <a:pt x="57153" y="18222"/>
                    <a:pt x="56462" y="17580"/>
                    <a:pt x="56217" y="17580"/>
                  </a:cubicBezTo>
                  <a:cubicBezTo>
                    <a:pt x="56139" y="17580"/>
                    <a:pt x="56106" y="17646"/>
                    <a:pt x="56149" y="17813"/>
                  </a:cubicBezTo>
                  <a:cubicBezTo>
                    <a:pt x="56285" y="18336"/>
                    <a:pt x="56096" y="18749"/>
                    <a:pt x="55782" y="18749"/>
                  </a:cubicBezTo>
                  <a:cubicBezTo>
                    <a:pt x="55683" y="18749"/>
                    <a:pt x="55571" y="18708"/>
                    <a:pt x="55454" y="18616"/>
                  </a:cubicBezTo>
                  <a:cubicBezTo>
                    <a:pt x="55398" y="18574"/>
                    <a:pt x="55330" y="18555"/>
                    <a:pt x="55250" y="18555"/>
                  </a:cubicBezTo>
                  <a:cubicBezTo>
                    <a:pt x="54613" y="18555"/>
                    <a:pt x="53278" y="19779"/>
                    <a:pt x="52501" y="19874"/>
                  </a:cubicBezTo>
                  <a:cubicBezTo>
                    <a:pt x="52447" y="19881"/>
                    <a:pt x="52391" y="19884"/>
                    <a:pt x="52335" y="19884"/>
                  </a:cubicBezTo>
                  <a:cubicBezTo>
                    <a:pt x="51718" y="19884"/>
                    <a:pt x="50997" y="19516"/>
                    <a:pt x="50577" y="19516"/>
                  </a:cubicBezTo>
                  <a:cubicBezTo>
                    <a:pt x="50419" y="19516"/>
                    <a:pt x="50303" y="19569"/>
                    <a:pt x="50253" y="19714"/>
                  </a:cubicBezTo>
                  <a:cubicBezTo>
                    <a:pt x="50056" y="20267"/>
                    <a:pt x="49905" y="21890"/>
                    <a:pt x="49905" y="21890"/>
                  </a:cubicBezTo>
                  <a:cubicBezTo>
                    <a:pt x="49905" y="21890"/>
                    <a:pt x="49771" y="22265"/>
                    <a:pt x="49521" y="22381"/>
                  </a:cubicBezTo>
                  <a:cubicBezTo>
                    <a:pt x="49512" y="22385"/>
                    <a:pt x="49501" y="22387"/>
                    <a:pt x="49487" y="22387"/>
                  </a:cubicBezTo>
                  <a:cubicBezTo>
                    <a:pt x="49148" y="22387"/>
                    <a:pt x="47311" y="21178"/>
                    <a:pt x="46598" y="21178"/>
                  </a:cubicBezTo>
                  <a:cubicBezTo>
                    <a:pt x="46492" y="21178"/>
                    <a:pt x="46411" y="21205"/>
                    <a:pt x="46363" y="21266"/>
                  </a:cubicBezTo>
                  <a:cubicBezTo>
                    <a:pt x="45979" y="21756"/>
                    <a:pt x="44873" y="24299"/>
                    <a:pt x="45489" y="24932"/>
                  </a:cubicBezTo>
                  <a:cubicBezTo>
                    <a:pt x="46104" y="25566"/>
                    <a:pt x="45721" y="26056"/>
                    <a:pt x="46345" y="26074"/>
                  </a:cubicBezTo>
                  <a:cubicBezTo>
                    <a:pt x="46602" y="26078"/>
                    <a:pt x="47067" y="26117"/>
                    <a:pt x="47568" y="26117"/>
                  </a:cubicBezTo>
                  <a:cubicBezTo>
                    <a:pt x="48267" y="26117"/>
                    <a:pt x="49036" y="26040"/>
                    <a:pt x="49405" y="25682"/>
                  </a:cubicBezTo>
                  <a:cubicBezTo>
                    <a:pt x="50037" y="25077"/>
                    <a:pt x="50687" y="23219"/>
                    <a:pt x="51310" y="23219"/>
                  </a:cubicBezTo>
                  <a:cubicBezTo>
                    <a:pt x="51311" y="23219"/>
                    <a:pt x="51313" y="23220"/>
                    <a:pt x="51314" y="23220"/>
                  </a:cubicBezTo>
                  <a:cubicBezTo>
                    <a:pt x="51831" y="23234"/>
                    <a:pt x="53401" y="24326"/>
                    <a:pt x="54533" y="24326"/>
                  </a:cubicBezTo>
                  <a:cubicBezTo>
                    <a:pt x="54768" y="24326"/>
                    <a:pt x="54984" y="24279"/>
                    <a:pt x="55168" y="24165"/>
                  </a:cubicBezTo>
                  <a:cubicBezTo>
                    <a:pt x="55362" y="24044"/>
                    <a:pt x="55498" y="23991"/>
                    <a:pt x="55594" y="23991"/>
                  </a:cubicBezTo>
                  <a:cubicBezTo>
                    <a:pt x="56024" y="23991"/>
                    <a:pt x="55633" y="25063"/>
                    <a:pt x="56078" y="25735"/>
                  </a:cubicBezTo>
                  <a:cubicBezTo>
                    <a:pt x="56622" y="26556"/>
                    <a:pt x="57416" y="27876"/>
                    <a:pt x="57086" y="28813"/>
                  </a:cubicBezTo>
                  <a:cubicBezTo>
                    <a:pt x="57009" y="29031"/>
                    <a:pt x="57013" y="29116"/>
                    <a:pt x="57066" y="29116"/>
                  </a:cubicBezTo>
                  <a:cubicBezTo>
                    <a:pt x="57237" y="29116"/>
                    <a:pt x="57922" y="28216"/>
                    <a:pt x="57969" y="28073"/>
                  </a:cubicBezTo>
                  <a:cubicBezTo>
                    <a:pt x="57976" y="28057"/>
                    <a:pt x="57989" y="28050"/>
                    <a:pt x="58007" y="28050"/>
                  </a:cubicBezTo>
                  <a:cubicBezTo>
                    <a:pt x="58135" y="28050"/>
                    <a:pt x="58513" y="28383"/>
                    <a:pt x="58639" y="28383"/>
                  </a:cubicBezTo>
                  <a:cubicBezTo>
                    <a:pt x="58698" y="28383"/>
                    <a:pt x="58701" y="28309"/>
                    <a:pt x="58594" y="28090"/>
                  </a:cubicBezTo>
                  <a:cubicBezTo>
                    <a:pt x="58237" y="27332"/>
                    <a:pt x="56096" y="24486"/>
                    <a:pt x="57291" y="24076"/>
                  </a:cubicBezTo>
                  <a:cubicBezTo>
                    <a:pt x="57363" y="24051"/>
                    <a:pt x="57433" y="24039"/>
                    <a:pt x="57503" y="24039"/>
                  </a:cubicBezTo>
                  <a:cubicBezTo>
                    <a:pt x="58596" y="24039"/>
                    <a:pt x="59434" y="26992"/>
                    <a:pt x="59593" y="28233"/>
                  </a:cubicBezTo>
                  <a:cubicBezTo>
                    <a:pt x="59754" y="29545"/>
                    <a:pt x="59415" y="31097"/>
                    <a:pt x="60164" y="31355"/>
                  </a:cubicBezTo>
                  <a:cubicBezTo>
                    <a:pt x="60558" y="31498"/>
                    <a:pt x="61111" y="31693"/>
                    <a:pt x="61469" y="31693"/>
                  </a:cubicBezTo>
                  <a:cubicBezTo>
                    <a:pt x="61785" y="31693"/>
                    <a:pt x="61951" y="31542"/>
                    <a:pt x="61725" y="31070"/>
                  </a:cubicBezTo>
                  <a:cubicBezTo>
                    <a:pt x="61243" y="30062"/>
                    <a:pt x="60762" y="29063"/>
                    <a:pt x="61449" y="28884"/>
                  </a:cubicBezTo>
                  <a:cubicBezTo>
                    <a:pt x="61772" y="28801"/>
                    <a:pt x="62094" y="28720"/>
                    <a:pt x="62345" y="28720"/>
                  </a:cubicBezTo>
                  <a:cubicBezTo>
                    <a:pt x="62633" y="28720"/>
                    <a:pt x="62827" y="28827"/>
                    <a:pt x="62822" y="29161"/>
                  </a:cubicBezTo>
                  <a:cubicBezTo>
                    <a:pt x="62805" y="29785"/>
                    <a:pt x="62698" y="32462"/>
                    <a:pt x="63884" y="32667"/>
                  </a:cubicBezTo>
                  <a:cubicBezTo>
                    <a:pt x="65062" y="32872"/>
                    <a:pt x="66685" y="33033"/>
                    <a:pt x="66542" y="34023"/>
                  </a:cubicBezTo>
                  <a:cubicBezTo>
                    <a:pt x="66420" y="34877"/>
                    <a:pt x="65379" y="36168"/>
                    <a:pt x="64812" y="36168"/>
                  </a:cubicBezTo>
                  <a:cubicBezTo>
                    <a:pt x="64716" y="36168"/>
                    <a:pt x="64633" y="36131"/>
                    <a:pt x="64571" y="36048"/>
                  </a:cubicBezTo>
                  <a:cubicBezTo>
                    <a:pt x="64491" y="35941"/>
                    <a:pt x="64330" y="35901"/>
                    <a:pt x="64126" y="35901"/>
                  </a:cubicBezTo>
                  <a:cubicBezTo>
                    <a:pt x="63486" y="35901"/>
                    <a:pt x="62427" y="36301"/>
                    <a:pt x="62157" y="36301"/>
                  </a:cubicBezTo>
                  <a:cubicBezTo>
                    <a:pt x="62053" y="36301"/>
                    <a:pt x="62067" y="36241"/>
                    <a:pt x="62269" y="36075"/>
                  </a:cubicBezTo>
                  <a:cubicBezTo>
                    <a:pt x="63152" y="35343"/>
                    <a:pt x="62109" y="34139"/>
                    <a:pt x="60369" y="33728"/>
                  </a:cubicBezTo>
                  <a:cubicBezTo>
                    <a:pt x="60215" y="33693"/>
                    <a:pt x="60086" y="33677"/>
                    <a:pt x="59976" y="33677"/>
                  </a:cubicBezTo>
                  <a:cubicBezTo>
                    <a:pt x="59167" y="33677"/>
                    <a:pt x="59428" y="34523"/>
                    <a:pt x="59053" y="34523"/>
                  </a:cubicBezTo>
                  <a:cubicBezTo>
                    <a:pt x="58902" y="34523"/>
                    <a:pt x="58649" y="34387"/>
                    <a:pt x="58183" y="34005"/>
                  </a:cubicBezTo>
                  <a:cubicBezTo>
                    <a:pt x="56465" y="32596"/>
                    <a:pt x="53777" y="30069"/>
                    <a:pt x="54643" y="30069"/>
                  </a:cubicBezTo>
                  <a:cubicBezTo>
                    <a:pt x="54676" y="30069"/>
                    <a:pt x="54714" y="30072"/>
                    <a:pt x="54758" y="30080"/>
                  </a:cubicBezTo>
                  <a:cubicBezTo>
                    <a:pt x="54826" y="30092"/>
                    <a:pt x="54892" y="30097"/>
                    <a:pt x="54955" y="30097"/>
                  </a:cubicBezTo>
                  <a:cubicBezTo>
                    <a:pt x="55997" y="30097"/>
                    <a:pt x="56445" y="28601"/>
                    <a:pt x="55159" y="28340"/>
                  </a:cubicBezTo>
                  <a:cubicBezTo>
                    <a:pt x="54205" y="28153"/>
                    <a:pt x="49971" y="27111"/>
                    <a:pt x="47007" y="27111"/>
                  </a:cubicBezTo>
                  <a:cubicBezTo>
                    <a:pt x="45732" y="27111"/>
                    <a:pt x="44692" y="27304"/>
                    <a:pt x="44249" y="27841"/>
                  </a:cubicBezTo>
                  <a:cubicBezTo>
                    <a:pt x="42970" y="29400"/>
                    <a:pt x="42182" y="30019"/>
                    <a:pt x="41634" y="30019"/>
                  </a:cubicBezTo>
                  <a:cubicBezTo>
                    <a:pt x="41555" y="30019"/>
                    <a:pt x="41482" y="30006"/>
                    <a:pt x="41412" y="29982"/>
                  </a:cubicBezTo>
                  <a:cubicBezTo>
                    <a:pt x="41357" y="29962"/>
                    <a:pt x="41291" y="29953"/>
                    <a:pt x="41215" y="29953"/>
                  </a:cubicBezTo>
                  <a:cubicBezTo>
                    <a:pt x="40517" y="29953"/>
                    <a:pt x="39029" y="30745"/>
                    <a:pt x="38441" y="31864"/>
                  </a:cubicBezTo>
                  <a:cubicBezTo>
                    <a:pt x="37799" y="33095"/>
                    <a:pt x="37817" y="36030"/>
                    <a:pt x="36737" y="36699"/>
                  </a:cubicBezTo>
                  <a:cubicBezTo>
                    <a:pt x="35667" y="37368"/>
                    <a:pt x="34382" y="39839"/>
                    <a:pt x="35230" y="40981"/>
                  </a:cubicBezTo>
                  <a:cubicBezTo>
                    <a:pt x="36086" y="42114"/>
                    <a:pt x="37130" y="46869"/>
                    <a:pt x="38129" y="47012"/>
                  </a:cubicBezTo>
                  <a:cubicBezTo>
                    <a:pt x="38248" y="47029"/>
                    <a:pt x="38415" y="47035"/>
                    <a:pt x="38616" y="47035"/>
                  </a:cubicBezTo>
                  <a:cubicBezTo>
                    <a:pt x="39129" y="47035"/>
                    <a:pt x="39870" y="46995"/>
                    <a:pt x="40655" y="46995"/>
                  </a:cubicBezTo>
                  <a:cubicBezTo>
                    <a:pt x="42117" y="46995"/>
                    <a:pt x="43728" y="47134"/>
                    <a:pt x="44284" y="47931"/>
                  </a:cubicBezTo>
                  <a:cubicBezTo>
                    <a:pt x="45257" y="49322"/>
                    <a:pt x="46916" y="51160"/>
                    <a:pt x="46916" y="51160"/>
                  </a:cubicBezTo>
                  <a:cubicBezTo>
                    <a:pt x="46916" y="51160"/>
                    <a:pt x="44418" y="54666"/>
                    <a:pt x="45516" y="56308"/>
                  </a:cubicBezTo>
                  <a:cubicBezTo>
                    <a:pt x="46613" y="57949"/>
                    <a:pt x="45756" y="60367"/>
                    <a:pt x="44186" y="61276"/>
                  </a:cubicBezTo>
                  <a:cubicBezTo>
                    <a:pt x="42607" y="62186"/>
                    <a:pt x="42616" y="61562"/>
                    <a:pt x="42581" y="64060"/>
                  </a:cubicBezTo>
                  <a:cubicBezTo>
                    <a:pt x="42536" y="66549"/>
                    <a:pt x="41519" y="67655"/>
                    <a:pt x="41135" y="68155"/>
                  </a:cubicBezTo>
                  <a:cubicBezTo>
                    <a:pt x="40752" y="68645"/>
                    <a:pt x="39298" y="69805"/>
                    <a:pt x="40716" y="70519"/>
                  </a:cubicBezTo>
                  <a:cubicBezTo>
                    <a:pt x="41072" y="70694"/>
                    <a:pt x="41670" y="70774"/>
                    <a:pt x="42383" y="70774"/>
                  </a:cubicBezTo>
                  <a:cubicBezTo>
                    <a:pt x="44531" y="70774"/>
                    <a:pt x="47730" y="70056"/>
                    <a:pt x="48540" y="69091"/>
                  </a:cubicBezTo>
                  <a:cubicBezTo>
                    <a:pt x="49628" y="67798"/>
                    <a:pt x="50886" y="67191"/>
                    <a:pt x="52635" y="66977"/>
                  </a:cubicBezTo>
                  <a:cubicBezTo>
                    <a:pt x="54383" y="66754"/>
                    <a:pt x="56310" y="63667"/>
                    <a:pt x="58986" y="60224"/>
                  </a:cubicBezTo>
                  <a:cubicBezTo>
                    <a:pt x="61663" y="56771"/>
                    <a:pt x="65124" y="58823"/>
                    <a:pt x="66150" y="57101"/>
                  </a:cubicBezTo>
                  <a:cubicBezTo>
                    <a:pt x="67176" y="55371"/>
                    <a:pt x="69977" y="52177"/>
                    <a:pt x="68541" y="52088"/>
                  </a:cubicBezTo>
                  <a:cubicBezTo>
                    <a:pt x="68485" y="52084"/>
                    <a:pt x="68428" y="52083"/>
                    <a:pt x="68369" y="52083"/>
                  </a:cubicBezTo>
                  <a:cubicBezTo>
                    <a:pt x="67593" y="52083"/>
                    <a:pt x="66525" y="52362"/>
                    <a:pt x="65727" y="52362"/>
                  </a:cubicBezTo>
                  <a:cubicBezTo>
                    <a:pt x="65023" y="52362"/>
                    <a:pt x="64528" y="52145"/>
                    <a:pt x="64624" y="51330"/>
                  </a:cubicBezTo>
                  <a:cubicBezTo>
                    <a:pt x="64847" y="49528"/>
                    <a:pt x="65784" y="45674"/>
                    <a:pt x="64981" y="44978"/>
                  </a:cubicBezTo>
                  <a:cubicBezTo>
                    <a:pt x="64187" y="44273"/>
                    <a:pt x="64963" y="42667"/>
                    <a:pt x="65222" y="41927"/>
                  </a:cubicBezTo>
                  <a:cubicBezTo>
                    <a:pt x="65461" y="41236"/>
                    <a:pt x="64440" y="37078"/>
                    <a:pt x="64706" y="37078"/>
                  </a:cubicBezTo>
                  <a:cubicBezTo>
                    <a:pt x="64729" y="37078"/>
                    <a:pt x="64761" y="37108"/>
                    <a:pt x="64803" y="37172"/>
                  </a:cubicBezTo>
                  <a:cubicBezTo>
                    <a:pt x="65356" y="37993"/>
                    <a:pt x="65838" y="42560"/>
                    <a:pt x="65936" y="44059"/>
                  </a:cubicBezTo>
                  <a:cubicBezTo>
                    <a:pt x="66034" y="45558"/>
                    <a:pt x="65285" y="49474"/>
                    <a:pt x="66150" y="49983"/>
                  </a:cubicBezTo>
                  <a:cubicBezTo>
                    <a:pt x="66263" y="50051"/>
                    <a:pt x="66458" y="50082"/>
                    <a:pt x="66714" y="50082"/>
                  </a:cubicBezTo>
                  <a:cubicBezTo>
                    <a:pt x="68393" y="50082"/>
                    <a:pt x="72660" y="48715"/>
                    <a:pt x="73117" y="47422"/>
                  </a:cubicBezTo>
                  <a:cubicBezTo>
                    <a:pt x="73613" y="45995"/>
                    <a:pt x="73904" y="43536"/>
                    <a:pt x="72939" y="43536"/>
                  </a:cubicBezTo>
                  <a:cubicBezTo>
                    <a:pt x="72897" y="43536"/>
                    <a:pt x="72852" y="43541"/>
                    <a:pt x="72805" y="43550"/>
                  </a:cubicBezTo>
                  <a:cubicBezTo>
                    <a:pt x="72437" y="43626"/>
                    <a:pt x="72170" y="43670"/>
                    <a:pt x="71970" y="43670"/>
                  </a:cubicBezTo>
                  <a:cubicBezTo>
                    <a:pt x="71559" y="43670"/>
                    <a:pt x="71435" y="43486"/>
                    <a:pt x="71315" y="43024"/>
                  </a:cubicBezTo>
                  <a:cubicBezTo>
                    <a:pt x="71163" y="42405"/>
                    <a:pt x="70843" y="39355"/>
                    <a:pt x="71179" y="39355"/>
                  </a:cubicBezTo>
                  <a:cubicBezTo>
                    <a:pt x="71216" y="39355"/>
                    <a:pt x="71261" y="39392"/>
                    <a:pt x="71315" y="39474"/>
                  </a:cubicBezTo>
                  <a:cubicBezTo>
                    <a:pt x="71811" y="40222"/>
                    <a:pt x="72078" y="42623"/>
                    <a:pt x="72742" y="42623"/>
                  </a:cubicBezTo>
                  <a:cubicBezTo>
                    <a:pt x="72807" y="42623"/>
                    <a:pt x="72875" y="42600"/>
                    <a:pt x="72948" y="42551"/>
                  </a:cubicBezTo>
                  <a:cubicBezTo>
                    <a:pt x="73016" y="42506"/>
                    <a:pt x="73085" y="42485"/>
                    <a:pt x="73153" y="42485"/>
                  </a:cubicBezTo>
                  <a:cubicBezTo>
                    <a:pt x="73859" y="42485"/>
                    <a:pt x="74561" y="44686"/>
                    <a:pt x="75219" y="44686"/>
                  </a:cubicBezTo>
                  <a:cubicBezTo>
                    <a:pt x="75262" y="44686"/>
                    <a:pt x="75305" y="44677"/>
                    <a:pt x="75348" y="44657"/>
                  </a:cubicBezTo>
                  <a:cubicBezTo>
                    <a:pt x="75399" y="44632"/>
                    <a:pt x="75441" y="44620"/>
                    <a:pt x="75474" y="44620"/>
                  </a:cubicBezTo>
                  <a:cubicBezTo>
                    <a:pt x="75932" y="44620"/>
                    <a:pt x="74884" y="46802"/>
                    <a:pt x="75856" y="47342"/>
                  </a:cubicBezTo>
                  <a:cubicBezTo>
                    <a:pt x="76909" y="47922"/>
                    <a:pt x="74215" y="56174"/>
                    <a:pt x="73822" y="57289"/>
                  </a:cubicBezTo>
                  <a:cubicBezTo>
                    <a:pt x="73770" y="57437"/>
                    <a:pt x="73772" y="57505"/>
                    <a:pt x="73817" y="57505"/>
                  </a:cubicBezTo>
                  <a:cubicBezTo>
                    <a:pt x="74110" y="57505"/>
                    <a:pt x="76219" y="54638"/>
                    <a:pt x="76953" y="52543"/>
                  </a:cubicBezTo>
                  <a:cubicBezTo>
                    <a:pt x="77551" y="50857"/>
                    <a:pt x="78515" y="49001"/>
                    <a:pt x="79353" y="48136"/>
                  </a:cubicBezTo>
                  <a:cubicBezTo>
                    <a:pt x="82315" y="36039"/>
                    <a:pt x="79237" y="23630"/>
                    <a:pt x="71806" y="14415"/>
                  </a:cubicBezTo>
                  <a:lnTo>
                    <a:pt x="71806" y="14415"/>
                  </a:lnTo>
                  <a:cubicBezTo>
                    <a:pt x="72362" y="15201"/>
                    <a:pt x="72629" y="15972"/>
                    <a:pt x="72455" y="15972"/>
                  </a:cubicBezTo>
                  <a:cubicBezTo>
                    <a:pt x="72401" y="15972"/>
                    <a:pt x="72302" y="15895"/>
                    <a:pt x="72154" y="15717"/>
                  </a:cubicBezTo>
                  <a:cubicBezTo>
                    <a:pt x="71597" y="15045"/>
                    <a:pt x="70973" y="13861"/>
                    <a:pt x="70892" y="13861"/>
                  </a:cubicBezTo>
                  <a:cubicBezTo>
                    <a:pt x="70866" y="13861"/>
                    <a:pt x="70894" y="13977"/>
                    <a:pt x="70994" y="14263"/>
                  </a:cubicBezTo>
                  <a:cubicBezTo>
                    <a:pt x="71397" y="15411"/>
                    <a:pt x="72080" y="16848"/>
                    <a:pt x="72354" y="16848"/>
                  </a:cubicBezTo>
                  <a:cubicBezTo>
                    <a:pt x="72365" y="16848"/>
                    <a:pt x="72376" y="16846"/>
                    <a:pt x="72386" y="16841"/>
                  </a:cubicBezTo>
                  <a:cubicBezTo>
                    <a:pt x="72399" y="16835"/>
                    <a:pt x="72414" y="16832"/>
                    <a:pt x="72429" y="16832"/>
                  </a:cubicBezTo>
                  <a:cubicBezTo>
                    <a:pt x="72661" y="16832"/>
                    <a:pt x="73013" y="17562"/>
                    <a:pt x="72688" y="17562"/>
                  </a:cubicBezTo>
                  <a:cubicBezTo>
                    <a:pt x="72655" y="17562"/>
                    <a:pt x="72614" y="17554"/>
                    <a:pt x="72564" y="17537"/>
                  </a:cubicBezTo>
                  <a:cubicBezTo>
                    <a:pt x="72072" y="17365"/>
                    <a:pt x="70676" y="14303"/>
                    <a:pt x="70493" y="14303"/>
                  </a:cubicBezTo>
                  <a:cubicBezTo>
                    <a:pt x="70467" y="14303"/>
                    <a:pt x="70466" y="14364"/>
                    <a:pt x="70495" y="14504"/>
                  </a:cubicBezTo>
                  <a:cubicBezTo>
                    <a:pt x="70682" y="15414"/>
                    <a:pt x="71075" y="16126"/>
                    <a:pt x="70857" y="16126"/>
                  </a:cubicBezTo>
                  <a:cubicBezTo>
                    <a:pt x="70806" y="16126"/>
                    <a:pt x="70721" y="16087"/>
                    <a:pt x="70593" y="16002"/>
                  </a:cubicBezTo>
                  <a:cubicBezTo>
                    <a:pt x="70246" y="15774"/>
                    <a:pt x="69962" y="15677"/>
                    <a:pt x="69724" y="15677"/>
                  </a:cubicBezTo>
                  <a:cubicBezTo>
                    <a:pt x="69497" y="15677"/>
                    <a:pt x="69313" y="15765"/>
                    <a:pt x="69156" y="15913"/>
                  </a:cubicBezTo>
                  <a:cubicBezTo>
                    <a:pt x="68970" y="16100"/>
                    <a:pt x="68602" y="16369"/>
                    <a:pt x="68311" y="16369"/>
                  </a:cubicBezTo>
                  <a:cubicBezTo>
                    <a:pt x="68115" y="16369"/>
                    <a:pt x="67954" y="16247"/>
                    <a:pt x="67907" y="15895"/>
                  </a:cubicBezTo>
                  <a:cubicBezTo>
                    <a:pt x="67828" y="15246"/>
                    <a:pt x="67231" y="14414"/>
                    <a:pt x="67054" y="14414"/>
                  </a:cubicBezTo>
                  <a:cubicBezTo>
                    <a:pt x="66993" y="14414"/>
                    <a:pt x="66982" y="14513"/>
                    <a:pt x="67060" y="14754"/>
                  </a:cubicBezTo>
                  <a:cubicBezTo>
                    <a:pt x="67354" y="15699"/>
                    <a:pt x="67167" y="15637"/>
                    <a:pt x="66846" y="15940"/>
                  </a:cubicBezTo>
                  <a:cubicBezTo>
                    <a:pt x="66607" y="16172"/>
                    <a:pt x="66613" y="16740"/>
                    <a:pt x="66437" y="16740"/>
                  </a:cubicBezTo>
                  <a:cubicBezTo>
                    <a:pt x="66383" y="16740"/>
                    <a:pt x="66313" y="16687"/>
                    <a:pt x="66212" y="16556"/>
                  </a:cubicBezTo>
                  <a:cubicBezTo>
                    <a:pt x="65835" y="16052"/>
                    <a:pt x="65034" y="14911"/>
                    <a:pt x="65186" y="14911"/>
                  </a:cubicBezTo>
                  <a:cubicBezTo>
                    <a:pt x="65207" y="14911"/>
                    <a:pt x="65244" y="14931"/>
                    <a:pt x="65302" y="14977"/>
                  </a:cubicBezTo>
                  <a:cubicBezTo>
                    <a:pt x="65335" y="15002"/>
                    <a:pt x="65359" y="15014"/>
                    <a:pt x="65372" y="15014"/>
                  </a:cubicBezTo>
                  <a:cubicBezTo>
                    <a:pt x="65568" y="15014"/>
                    <a:pt x="63912" y="12646"/>
                    <a:pt x="62162" y="12612"/>
                  </a:cubicBezTo>
                  <a:cubicBezTo>
                    <a:pt x="62137" y="12612"/>
                    <a:pt x="62112" y="12612"/>
                    <a:pt x="62086" y="12612"/>
                  </a:cubicBezTo>
                  <a:close/>
                  <a:moveTo>
                    <a:pt x="15550" y="67681"/>
                  </a:moveTo>
                  <a:cubicBezTo>
                    <a:pt x="16614" y="68918"/>
                    <a:pt x="18127" y="70090"/>
                    <a:pt x="19252" y="70884"/>
                  </a:cubicBezTo>
                  <a:cubicBezTo>
                    <a:pt x="20144" y="71509"/>
                    <a:pt x="20795" y="71901"/>
                    <a:pt x="20795" y="71901"/>
                  </a:cubicBezTo>
                  <a:lnTo>
                    <a:pt x="19252" y="70822"/>
                  </a:lnTo>
                  <a:lnTo>
                    <a:pt x="15550" y="67681"/>
                  </a:lnTo>
                  <a:close/>
                </a:path>
              </a:pathLst>
            </a:custGeom>
            <a:gradFill>
              <a:gsLst>
                <a:gs pos="0">
                  <a:schemeClr val="accent1"/>
                </a:gs>
                <a:gs pos="43000">
                  <a:schemeClr val="accent2"/>
                </a:gs>
                <a:gs pos="60000">
                  <a:schemeClr val="accent3"/>
                </a:gs>
                <a:gs pos="78000">
                  <a:schemeClr val="accent4"/>
                </a:gs>
                <a:gs pos="100000">
                  <a:schemeClr val="accent5"/>
                </a:gs>
                <a:gs pos="100000">
                  <a:srgbClr val="73737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2">
            <a:extLst>
              <a:ext uri="{FF2B5EF4-FFF2-40B4-BE49-F238E27FC236}">
                <a16:creationId xmlns:a16="http://schemas.microsoft.com/office/drawing/2014/main" id="{D695DC79-38FC-9290-5692-F2804FFDFF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6418"/>
          <a:stretch/>
        </p:blipFill>
        <p:spPr>
          <a:xfrm>
            <a:off x="-305362" y="1029262"/>
            <a:ext cx="4357932" cy="2144602"/>
          </a:xfrm>
          <a:prstGeom prst="rect">
            <a:avLst/>
          </a:prstGeom>
        </p:spPr>
      </p:pic>
    </p:spTree>
    <p:extLst>
      <p:ext uri="{BB962C8B-B14F-4D97-AF65-F5344CB8AC3E}">
        <p14:creationId xmlns:p14="http://schemas.microsoft.com/office/powerpoint/2010/main" val="5056202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2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algn="l"/>
            <a:r>
              <a:rPr lang="en-GB" b="1" i="0" dirty="0" err="1">
                <a:solidFill>
                  <a:srgbClr val="002060"/>
                </a:solidFill>
                <a:effectLst/>
                <a:latin typeface="Fira Sans" panose="020B0503050000020004" pitchFamily="34" charset="0"/>
              </a:rPr>
              <a:t>Qu'est-ce</a:t>
            </a:r>
            <a:r>
              <a:rPr lang="en-GB" b="1" i="0" dirty="0">
                <a:solidFill>
                  <a:srgbClr val="002060"/>
                </a:solidFill>
                <a:effectLst/>
                <a:latin typeface="Fira Sans" panose="020B0503050000020004" pitchFamily="34" charset="0"/>
              </a:rPr>
              <a:t> que Docker ?</a:t>
            </a:r>
            <a:br>
              <a:rPr lang="en-GB" b="1" i="0" dirty="0">
                <a:solidFill>
                  <a:srgbClr val="002060"/>
                </a:solidFill>
                <a:effectLst/>
                <a:latin typeface="Fira Sans" panose="020B0503050000020004" pitchFamily="34" charset="0"/>
              </a:rPr>
            </a:br>
            <a:endParaRPr dirty="0">
              <a:solidFill>
                <a:srgbClr val="002060"/>
              </a:solidFill>
              <a:latin typeface="Fira Sans" panose="020B0503050000020004" pitchFamily="34" charset="0"/>
            </a:endParaRPr>
          </a:p>
        </p:txBody>
      </p:sp>
      <p:sp>
        <p:nvSpPr>
          <p:cNvPr id="330" name="Google Shape;330;p21"/>
          <p:cNvSpPr txBox="1"/>
          <p:nvPr/>
        </p:nvSpPr>
        <p:spPr>
          <a:xfrm>
            <a:off x="635174" y="1106350"/>
            <a:ext cx="8130735" cy="3555995"/>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Docker est </a:t>
            </a:r>
            <a:r>
              <a:rPr lang="fr-FR" sz="1600" b="1" i="0" dirty="0">
                <a:solidFill>
                  <a:srgbClr val="000000"/>
                </a:solidFill>
                <a:effectLst/>
                <a:latin typeface="Rubik"/>
              </a:rPr>
              <a:t>une plateforme de conteneurs</a:t>
            </a:r>
            <a:r>
              <a:rPr lang="fr-FR" sz="1600" b="0" i="0" dirty="0">
                <a:solidFill>
                  <a:srgbClr val="000000"/>
                </a:solidFill>
                <a:effectLst/>
                <a:latin typeface="Rubik"/>
              </a:rPr>
              <a:t> lancée en 2013 ayant largement contribué à la démocratisation de la conteneurisation. Elle permet de créer facilement des conteneurs et des applications basées sur les conteneurs. Il en existe </a:t>
            </a:r>
          </a:p>
          <a:p>
            <a:pPr lvl="0" rtl="0">
              <a:spcBef>
                <a:spcPts val="0"/>
              </a:spcBef>
              <a:spcAft>
                <a:spcPts val="0"/>
              </a:spcAft>
            </a:pPr>
            <a:r>
              <a:rPr lang="fr-FR" sz="1600" dirty="0">
                <a:latin typeface="Rubik"/>
              </a:rPr>
              <a:t>      </a:t>
            </a:r>
            <a:r>
              <a:rPr lang="fr-FR" sz="1600" b="0" i="0" dirty="0">
                <a:solidFill>
                  <a:srgbClr val="000000"/>
                </a:solidFill>
                <a:effectLst/>
                <a:latin typeface="Rubik"/>
              </a:rPr>
              <a:t>d’autres, mais celle-ci est la plus utilisée. Elle est par </a:t>
            </a:r>
          </a:p>
          <a:p>
            <a:pPr lvl="0" rtl="0">
              <a:spcBef>
                <a:spcPts val="0"/>
              </a:spcBef>
              <a:spcAft>
                <a:spcPts val="0"/>
              </a:spcAft>
            </a:pPr>
            <a:r>
              <a:rPr lang="fr-FR" sz="1600" dirty="0">
                <a:latin typeface="Rubik"/>
              </a:rPr>
              <a:t>      </a:t>
            </a:r>
            <a:r>
              <a:rPr lang="fr-FR" sz="1600" b="0" i="0" dirty="0">
                <a:solidFill>
                  <a:srgbClr val="000000"/>
                </a:solidFill>
                <a:effectLst/>
                <a:latin typeface="Rubik"/>
              </a:rPr>
              <a:t>ailleurs plus facile à déployer et à utiliser que ses </a:t>
            </a:r>
          </a:p>
          <a:p>
            <a:pPr lvl="0" rtl="0">
              <a:spcBef>
                <a:spcPts val="0"/>
              </a:spcBef>
              <a:spcAft>
                <a:spcPts val="0"/>
              </a:spcAft>
            </a:pPr>
            <a:r>
              <a:rPr lang="fr-FR" sz="1600" dirty="0">
                <a:latin typeface="Rubik"/>
              </a:rPr>
              <a:t>      </a:t>
            </a:r>
            <a:r>
              <a:rPr lang="fr-FR" sz="1600" b="0" i="0" dirty="0">
                <a:solidFill>
                  <a:srgbClr val="000000"/>
                </a:solidFill>
                <a:effectLst/>
                <a:latin typeface="Rubik"/>
              </a:rPr>
              <a:t>concurrentes.</a:t>
            </a:r>
          </a:p>
          <a:p>
            <a:pPr marL="285750" lvl="0" indent="-285750" rtl="0">
              <a:spcBef>
                <a:spcPts val="0"/>
              </a:spcBef>
              <a:spcAft>
                <a:spcPts val="0"/>
              </a:spcAft>
              <a:buFont typeface="Wingdings" panose="05000000000000000000" pitchFamily="2" charset="2"/>
              <a:buChar char="§"/>
            </a:pPr>
            <a:r>
              <a:rPr lang="fr-FR" sz="1600" b="0" i="0" dirty="0">
                <a:solidFill>
                  <a:srgbClr val="000000"/>
                </a:solidFill>
                <a:effectLst/>
                <a:latin typeface="Rubik"/>
              </a:rPr>
              <a:t>C’est </a:t>
            </a:r>
            <a:r>
              <a:rPr lang="fr-FR" sz="1600" b="1" i="0" dirty="0">
                <a:solidFill>
                  <a:srgbClr val="000000"/>
                </a:solidFill>
                <a:effectLst/>
                <a:latin typeface="Rubik"/>
              </a:rPr>
              <a:t>une solution open source</a:t>
            </a:r>
            <a:r>
              <a:rPr lang="fr-FR" sz="1600" b="0" i="0" dirty="0">
                <a:solidFill>
                  <a:srgbClr val="000000"/>
                </a:solidFill>
                <a:effectLst/>
                <a:latin typeface="Rubik"/>
              </a:rPr>
              <a:t>, sécurisée et </a:t>
            </a:r>
          </a:p>
          <a:p>
            <a:pPr lvl="0" rtl="0">
              <a:spcBef>
                <a:spcPts val="0"/>
              </a:spcBef>
              <a:spcAft>
                <a:spcPts val="0"/>
              </a:spcAft>
            </a:pPr>
            <a:r>
              <a:rPr lang="fr-FR" sz="1600" dirty="0">
                <a:latin typeface="Rubik"/>
              </a:rPr>
              <a:t>       </a:t>
            </a:r>
            <a:r>
              <a:rPr lang="fr-FR" sz="1600" b="0" i="0" dirty="0">
                <a:solidFill>
                  <a:srgbClr val="000000"/>
                </a:solidFill>
                <a:effectLst/>
                <a:latin typeface="Rubik"/>
              </a:rPr>
              <a:t>économique. De nombreux individus et entreprises </a:t>
            </a:r>
          </a:p>
          <a:p>
            <a:pPr lvl="0" rtl="0">
              <a:spcBef>
                <a:spcPts val="0"/>
              </a:spcBef>
              <a:spcAft>
                <a:spcPts val="0"/>
              </a:spcAft>
            </a:pPr>
            <a:r>
              <a:rPr lang="fr-FR" sz="1600" dirty="0">
                <a:latin typeface="Rubik"/>
              </a:rPr>
              <a:t>       </a:t>
            </a:r>
            <a:r>
              <a:rPr lang="fr-FR" sz="1600" b="0" i="0" dirty="0">
                <a:solidFill>
                  <a:srgbClr val="000000"/>
                </a:solidFill>
                <a:effectLst/>
                <a:latin typeface="Rubik"/>
              </a:rPr>
              <a:t>contribuent au développement de ce projet. Un large </a:t>
            </a:r>
          </a:p>
          <a:p>
            <a:pPr lvl="0" rtl="0">
              <a:spcBef>
                <a:spcPts val="0"/>
              </a:spcBef>
              <a:spcAft>
                <a:spcPts val="0"/>
              </a:spcAft>
            </a:pPr>
            <a:r>
              <a:rPr lang="fr-FR" sz="1600" dirty="0">
                <a:latin typeface="Rubik"/>
              </a:rPr>
              <a:t>       </a:t>
            </a:r>
            <a:r>
              <a:rPr lang="fr-FR" sz="1600" b="0" i="0" dirty="0">
                <a:solidFill>
                  <a:srgbClr val="000000"/>
                </a:solidFill>
                <a:effectLst/>
                <a:latin typeface="Rubik"/>
              </a:rPr>
              <a:t>écosystème de produits, services et ressources sont développés par cette </a:t>
            </a:r>
          </a:p>
          <a:p>
            <a:pPr lvl="0" rtl="0">
              <a:spcBef>
                <a:spcPts val="0"/>
              </a:spcBef>
              <a:spcAft>
                <a:spcPts val="0"/>
              </a:spcAft>
            </a:pPr>
            <a:r>
              <a:rPr lang="fr-FR" sz="1600" b="0" i="0" dirty="0">
                <a:solidFill>
                  <a:srgbClr val="000000"/>
                </a:solidFill>
                <a:effectLst/>
                <a:latin typeface="Rubik"/>
              </a:rPr>
              <a:t>       vaste communauté.</a:t>
            </a:r>
          </a:p>
          <a:p>
            <a:pPr lvl="0" rtl="0">
              <a:spcBef>
                <a:spcPts val="0"/>
              </a:spcBef>
              <a:spcAft>
                <a:spcPts val="0"/>
              </a:spcAft>
            </a:pPr>
            <a:endParaRPr lang="fr-FR" sz="1600" b="0" i="0" dirty="0">
              <a:solidFill>
                <a:srgbClr val="000000"/>
              </a:solidFill>
              <a:effectLst/>
              <a:latin typeface="Rubik"/>
            </a:endParaRPr>
          </a:p>
          <a:p>
            <a:pPr lvl="0" rtl="0">
              <a:spcBef>
                <a:spcPts val="0"/>
              </a:spcBef>
              <a:spcAft>
                <a:spcPts val="0"/>
              </a:spcAft>
            </a:pPr>
            <a:endParaRPr sz="1600" dirty="0">
              <a:latin typeface="Roboto"/>
              <a:ea typeface="Roboto"/>
              <a:cs typeface="Roboto"/>
              <a:sym typeface="Roboto"/>
            </a:endParaRPr>
          </a:p>
          <a:p>
            <a:pPr marL="0" lvl="0" indent="0" rtl="0">
              <a:spcBef>
                <a:spcPts val="1600"/>
              </a:spcBef>
              <a:spcAft>
                <a:spcPts val="1600"/>
              </a:spcAft>
              <a:buNone/>
            </a:pPr>
            <a:endParaRPr sz="1200" dirty="0">
              <a:solidFill>
                <a:srgbClr val="000000"/>
              </a:solidFill>
              <a:latin typeface="Roboto"/>
              <a:ea typeface="Roboto"/>
              <a:cs typeface="Roboto"/>
              <a:sym typeface="Roboto"/>
            </a:endParaRPr>
          </a:p>
        </p:txBody>
      </p:sp>
      <p:pic>
        <p:nvPicPr>
          <p:cNvPr id="2" name="Picture 3" descr="C:\Users\ju\Desktop\docker-container.png">
            <a:extLst>
              <a:ext uri="{FF2B5EF4-FFF2-40B4-BE49-F238E27FC236}">
                <a16:creationId xmlns:a16="http://schemas.microsoft.com/office/drawing/2014/main" id="{959A7F46-D3C9-2A3F-3FA1-76ACE0BE457F}"/>
              </a:ext>
            </a:extLst>
          </p:cNvPr>
          <p:cNvPicPr>
            <a:picLocks noChangeAspect="1" noChangeArrowheads="1"/>
          </p:cNvPicPr>
          <p:nvPr/>
        </p:nvPicPr>
        <p:blipFill>
          <a:blip r:embed="rId3" cstate="print"/>
          <a:srcRect/>
          <a:stretch>
            <a:fillRect/>
          </a:stretch>
        </p:blipFill>
        <p:spPr bwMode="auto">
          <a:xfrm>
            <a:off x="5573330" y="1763487"/>
            <a:ext cx="3567720" cy="1617022"/>
          </a:xfrm>
          <a:prstGeom prst="rect">
            <a:avLst/>
          </a:prstGeom>
          <a:noFill/>
        </p:spPr>
      </p:pic>
    </p:spTree>
    <p:extLst>
      <p:ext uri="{BB962C8B-B14F-4D97-AF65-F5344CB8AC3E}">
        <p14:creationId xmlns:p14="http://schemas.microsoft.com/office/powerpoint/2010/main" val="39794257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xEl>
                                              <p:pRg st="4" end="4"/>
                                            </p:txEl>
                                          </p:spTgt>
                                        </p:tgtEl>
                                        <p:attrNameLst>
                                          <p:attrName>style.visibility</p:attrName>
                                        </p:attrNameLst>
                                      </p:cBhvr>
                                      <p:to>
                                        <p:strVal val="visible"/>
                                      </p:to>
                                    </p:set>
                                    <p:animEffect transition="in" filter="fade">
                                      <p:cBhvr>
                                        <p:cTn id="7" dur="500"/>
                                        <p:tgtEl>
                                          <p:spTgt spid="33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0">
                                            <p:txEl>
                                              <p:pRg st="5" end="5"/>
                                            </p:txEl>
                                          </p:spTgt>
                                        </p:tgtEl>
                                        <p:attrNameLst>
                                          <p:attrName>style.visibility</p:attrName>
                                        </p:attrNameLst>
                                      </p:cBhvr>
                                      <p:to>
                                        <p:strVal val="visible"/>
                                      </p:to>
                                    </p:set>
                                    <p:animEffect transition="in" filter="fade">
                                      <p:cBhvr>
                                        <p:cTn id="10" dur="500"/>
                                        <p:tgtEl>
                                          <p:spTgt spid="33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0">
                                            <p:txEl>
                                              <p:pRg st="6" end="6"/>
                                            </p:txEl>
                                          </p:spTgt>
                                        </p:tgtEl>
                                        <p:attrNameLst>
                                          <p:attrName>style.visibility</p:attrName>
                                        </p:attrNameLst>
                                      </p:cBhvr>
                                      <p:to>
                                        <p:strVal val="visible"/>
                                      </p:to>
                                    </p:set>
                                    <p:animEffect transition="in" filter="fade">
                                      <p:cBhvr>
                                        <p:cTn id="13" dur="500"/>
                                        <p:tgtEl>
                                          <p:spTgt spid="33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0">
                                            <p:txEl>
                                              <p:pRg st="7" end="7"/>
                                            </p:txEl>
                                          </p:spTgt>
                                        </p:tgtEl>
                                        <p:attrNameLst>
                                          <p:attrName>style.visibility</p:attrName>
                                        </p:attrNameLst>
                                      </p:cBhvr>
                                      <p:to>
                                        <p:strVal val="visible"/>
                                      </p:to>
                                    </p:set>
                                    <p:animEffect transition="in" filter="fade">
                                      <p:cBhvr>
                                        <p:cTn id="16" dur="500"/>
                                        <p:tgtEl>
                                          <p:spTgt spid="330">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30">
                                            <p:txEl>
                                              <p:pRg st="8" end="8"/>
                                            </p:txEl>
                                          </p:spTgt>
                                        </p:tgtEl>
                                        <p:attrNameLst>
                                          <p:attrName>style.visibility</p:attrName>
                                        </p:attrNameLst>
                                      </p:cBhvr>
                                      <p:to>
                                        <p:strVal val="visible"/>
                                      </p:to>
                                    </p:set>
                                    <p:animEffect transition="in" filter="fade">
                                      <p:cBhvr>
                                        <p:cTn id="19" dur="500"/>
                                        <p:tgtEl>
                                          <p:spTgt spid="3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9" name="Google Shape;269;p19"/>
          <p:cNvSpPr/>
          <p:nvPr/>
        </p:nvSpPr>
        <p:spPr>
          <a:xfrm>
            <a:off x="659700" y="1461382"/>
            <a:ext cx="1563588" cy="272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Roboto"/>
                <a:ea typeface="Roboto"/>
                <a:cs typeface="Roboto"/>
                <a:sym typeface="Roboto"/>
              </a:rPr>
              <a:t>Docker Engine</a:t>
            </a:r>
            <a:endParaRPr sz="1600" b="1" dirty="0">
              <a:solidFill>
                <a:schemeClr val="accent5"/>
              </a:solidFill>
              <a:latin typeface="Roboto"/>
              <a:ea typeface="Roboto"/>
              <a:cs typeface="Roboto"/>
              <a:sym typeface="Roboto"/>
            </a:endParaRPr>
          </a:p>
        </p:txBody>
      </p:sp>
      <p:sp>
        <p:nvSpPr>
          <p:cNvPr id="271" name="Google Shape;271;p19"/>
          <p:cNvSpPr/>
          <p:nvPr/>
        </p:nvSpPr>
        <p:spPr>
          <a:xfrm>
            <a:off x="3744100" y="1909925"/>
            <a:ext cx="1634749" cy="272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Roboto"/>
                <a:ea typeface="Roboto"/>
                <a:cs typeface="Roboto"/>
                <a:sym typeface="Roboto"/>
              </a:rPr>
              <a:t>Docker Daemon</a:t>
            </a:r>
            <a:endParaRPr sz="1600" b="1" dirty="0">
              <a:solidFill>
                <a:schemeClr val="accent3"/>
              </a:solidFill>
              <a:latin typeface="Roboto"/>
              <a:ea typeface="Roboto"/>
              <a:cs typeface="Roboto"/>
              <a:sym typeface="Roboto"/>
            </a:endParaRPr>
          </a:p>
        </p:txBody>
      </p:sp>
      <p:sp>
        <p:nvSpPr>
          <p:cNvPr id="273" name="Google Shape;273;p19"/>
          <p:cNvSpPr/>
          <p:nvPr/>
        </p:nvSpPr>
        <p:spPr>
          <a:xfrm>
            <a:off x="6891425" y="1461382"/>
            <a:ext cx="14436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solidFill>
                <a:latin typeface="Roboto"/>
                <a:ea typeface="Roboto"/>
                <a:cs typeface="Roboto"/>
                <a:sym typeface="Roboto"/>
              </a:rPr>
              <a:t>Docker Client</a:t>
            </a:r>
            <a:endParaRPr sz="1600" b="1" dirty="0">
              <a:solidFill>
                <a:schemeClr val="accent1"/>
              </a:solidFill>
              <a:latin typeface="Roboto"/>
              <a:ea typeface="Roboto"/>
              <a:cs typeface="Roboto"/>
              <a:sym typeface="Roboto"/>
            </a:endParaRPr>
          </a:p>
        </p:txBody>
      </p:sp>
      <p:sp>
        <p:nvSpPr>
          <p:cNvPr id="280" name="Google Shape;280;p19"/>
          <p:cNvSpPr txBox="1"/>
          <p:nvPr/>
        </p:nvSpPr>
        <p:spPr>
          <a:xfrm>
            <a:off x="3378160" y="2175682"/>
            <a:ext cx="2314494" cy="24440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600" i="0" dirty="0">
                <a:solidFill>
                  <a:srgbClr val="000000"/>
                </a:solidFill>
                <a:effectLst/>
                <a:latin typeface="Rubik"/>
              </a:rPr>
              <a:t>Il</a:t>
            </a:r>
            <a:r>
              <a:rPr lang="fr-FR" sz="1600" b="1" i="0" dirty="0">
                <a:solidFill>
                  <a:srgbClr val="000000"/>
                </a:solidFill>
                <a:effectLst/>
                <a:latin typeface="Rubik"/>
              </a:rPr>
              <a:t> traite les requêtes API</a:t>
            </a:r>
            <a:r>
              <a:rPr lang="fr-FR" sz="1600" b="0" i="0" dirty="0">
                <a:solidFill>
                  <a:srgbClr val="000000"/>
                </a:solidFill>
                <a:effectLst/>
                <a:latin typeface="Rubik"/>
              </a:rPr>
              <a:t> afin de gérer les différents aspects de l’installation tels que les images, les conteneurs ou les volumes de stockage.</a:t>
            </a:r>
            <a:endParaRPr sz="1200" dirty="0">
              <a:solidFill>
                <a:srgbClr val="595959"/>
              </a:solidFill>
              <a:latin typeface="Roboto"/>
              <a:ea typeface="Roboto"/>
              <a:cs typeface="Roboto"/>
              <a:sym typeface="Roboto"/>
            </a:endParaRPr>
          </a:p>
        </p:txBody>
      </p:sp>
      <p:sp>
        <p:nvSpPr>
          <p:cNvPr id="281" name="Google Shape;281;p19"/>
          <p:cNvSpPr txBox="1"/>
          <p:nvPr/>
        </p:nvSpPr>
        <p:spPr>
          <a:xfrm>
            <a:off x="6328203" y="1733807"/>
            <a:ext cx="2677252" cy="23714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600" b="1" dirty="0">
                <a:latin typeface="Rubik"/>
              </a:rPr>
              <a:t>L</a:t>
            </a:r>
            <a:r>
              <a:rPr lang="fr-FR" sz="1600" b="1" i="0" dirty="0">
                <a:solidFill>
                  <a:srgbClr val="000000"/>
                </a:solidFill>
                <a:effectLst/>
                <a:latin typeface="Rubik"/>
              </a:rPr>
              <a:t>a principale interface</a:t>
            </a:r>
            <a:r>
              <a:rPr lang="fr-FR" sz="1600" b="0" i="0" dirty="0">
                <a:solidFill>
                  <a:srgbClr val="000000"/>
                </a:solidFill>
                <a:effectLst/>
                <a:latin typeface="Rubik"/>
              </a:rPr>
              <a:t> permettant de communiquer avec le système Docker. Il reçoit les commandes par le biais de l’interface de ligne de commande et les transmet au Docker Daemon.</a:t>
            </a:r>
            <a:endParaRPr sz="1200" dirty="0">
              <a:solidFill>
                <a:srgbClr val="000000"/>
              </a:solidFill>
              <a:latin typeface="Roboto"/>
              <a:ea typeface="Roboto"/>
              <a:cs typeface="Roboto"/>
              <a:sym typeface="Roboto"/>
            </a:endParaRPr>
          </a:p>
        </p:txBody>
      </p:sp>
      <p:sp>
        <p:nvSpPr>
          <p:cNvPr id="283" name="Google Shape;283;p19"/>
          <p:cNvSpPr txBox="1"/>
          <p:nvPr/>
        </p:nvSpPr>
        <p:spPr>
          <a:xfrm>
            <a:off x="272360" y="1733807"/>
            <a:ext cx="2314494" cy="2036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600" b="1" dirty="0">
                <a:latin typeface="Rubik"/>
              </a:rPr>
              <a:t>L</a:t>
            </a:r>
            <a:r>
              <a:rPr lang="fr-FR" sz="1600" b="1" i="0" dirty="0">
                <a:solidFill>
                  <a:srgbClr val="000000"/>
                </a:solidFill>
                <a:effectLst/>
                <a:latin typeface="Rubik"/>
              </a:rPr>
              <a:t>’application à installer</a:t>
            </a:r>
            <a:r>
              <a:rPr lang="fr-FR" sz="1600" b="0" i="0" dirty="0">
                <a:solidFill>
                  <a:srgbClr val="000000"/>
                </a:solidFill>
                <a:effectLst/>
                <a:latin typeface="Rubik"/>
              </a:rPr>
              <a:t> sur la machine hôte pour créer, exécuter et gérer des conteneurs Docker. Comme son nom l’indique, il s’agit du moteur du système Docker.</a:t>
            </a:r>
            <a:endParaRPr sz="1200" dirty="0">
              <a:solidFill>
                <a:srgbClr val="000000"/>
              </a:solidFill>
              <a:latin typeface="Roboto"/>
              <a:ea typeface="Roboto"/>
              <a:cs typeface="Roboto"/>
              <a:sym typeface="Roboto"/>
            </a:endParaRPr>
          </a:p>
          <a:p>
            <a:pPr marL="0" lvl="0" indent="0" algn="ctr" rtl="0">
              <a:spcBef>
                <a:spcPts val="1600"/>
              </a:spcBef>
              <a:spcAft>
                <a:spcPts val="0"/>
              </a:spcAft>
              <a:buNone/>
            </a:pPr>
            <a:endParaRPr sz="1200" dirty="0">
              <a:solidFill>
                <a:srgbClr val="000000"/>
              </a:solidFill>
              <a:latin typeface="Roboto"/>
              <a:ea typeface="Roboto"/>
              <a:cs typeface="Roboto"/>
              <a:sym typeface="Roboto"/>
            </a:endParaRPr>
          </a:p>
          <a:p>
            <a:pPr marL="0" lvl="0" indent="0" algn="ctr" rtl="0">
              <a:spcBef>
                <a:spcPts val="1600"/>
              </a:spcBef>
              <a:spcAft>
                <a:spcPts val="0"/>
              </a:spcAft>
              <a:buNone/>
            </a:pPr>
            <a:endParaRPr sz="1200" dirty="0">
              <a:solidFill>
                <a:srgbClr val="000000"/>
              </a:solidFill>
              <a:latin typeface="Roboto"/>
              <a:ea typeface="Roboto"/>
              <a:cs typeface="Roboto"/>
              <a:sym typeface="Roboto"/>
            </a:endParaRPr>
          </a:p>
          <a:p>
            <a:pPr marL="0" lvl="0" indent="0" algn="ctr" rtl="0">
              <a:spcBef>
                <a:spcPts val="1600"/>
              </a:spcBef>
              <a:spcAft>
                <a:spcPts val="1600"/>
              </a:spcAft>
              <a:buNone/>
            </a:pPr>
            <a:endParaRPr sz="1200" dirty="0">
              <a:solidFill>
                <a:srgbClr val="000000"/>
              </a:solidFill>
              <a:latin typeface="Roboto"/>
              <a:ea typeface="Roboto"/>
              <a:cs typeface="Roboto"/>
              <a:sym typeface="Roboto"/>
            </a:endParaRPr>
          </a:p>
        </p:txBody>
      </p:sp>
      <p:sp>
        <p:nvSpPr>
          <p:cNvPr id="4" name="Google Shape;322;p21">
            <a:extLst>
              <a:ext uri="{FF2B5EF4-FFF2-40B4-BE49-F238E27FC236}">
                <a16:creationId xmlns:a16="http://schemas.microsoft.com/office/drawing/2014/main" id="{356D0793-74B3-EE09-23BB-EA2C39F8670C}"/>
              </a:ext>
            </a:extLst>
          </p:cNvPr>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algn="l"/>
            <a:r>
              <a:rPr lang="en-GB" b="1" i="0" dirty="0" err="1">
                <a:solidFill>
                  <a:srgbClr val="002060"/>
                </a:solidFill>
                <a:effectLst/>
                <a:latin typeface="Fira Sans" panose="020B0503050000020004" pitchFamily="34" charset="0"/>
              </a:rPr>
              <a:t>Quels</a:t>
            </a:r>
            <a:r>
              <a:rPr lang="en-GB" b="1" i="0" dirty="0">
                <a:solidFill>
                  <a:srgbClr val="002060"/>
                </a:solidFill>
                <a:effectLst/>
                <a:latin typeface="Fira Sans" panose="020B0503050000020004" pitchFamily="34" charset="0"/>
              </a:rPr>
              <a:t> </a:t>
            </a:r>
            <a:r>
              <a:rPr lang="en-GB" b="1" i="0" dirty="0" err="1">
                <a:solidFill>
                  <a:srgbClr val="002060"/>
                </a:solidFill>
                <a:effectLst/>
                <a:latin typeface="Fira Sans" panose="020B0503050000020004" pitchFamily="34" charset="0"/>
              </a:rPr>
              <a:t>sont</a:t>
            </a:r>
            <a:r>
              <a:rPr lang="en-GB" b="1" i="0" dirty="0">
                <a:solidFill>
                  <a:srgbClr val="002060"/>
                </a:solidFill>
                <a:effectLst/>
                <a:latin typeface="Fira Sans" panose="020B0503050000020004" pitchFamily="34" charset="0"/>
              </a:rPr>
              <a:t> les diff</a:t>
            </a:r>
            <a:r>
              <a:rPr lang="fr-FR" b="1" i="0" dirty="0" err="1">
                <a:solidFill>
                  <a:srgbClr val="002060"/>
                </a:solidFill>
                <a:effectLst/>
                <a:latin typeface="Fira Sans" panose="020B0503050000020004" pitchFamily="34" charset="0"/>
              </a:rPr>
              <a:t>érents</a:t>
            </a:r>
            <a:r>
              <a:rPr lang="fr-FR" b="1" i="0" dirty="0">
                <a:solidFill>
                  <a:srgbClr val="002060"/>
                </a:solidFill>
                <a:effectLst/>
                <a:latin typeface="Fira Sans" panose="020B0503050000020004" pitchFamily="34" charset="0"/>
              </a:rPr>
              <a:t> éléments de Docker</a:t>
            </a:r>
            <a:r>
              <a:rPr lang="en-GB" b="1" i="0" dirty="0">
                <a:solidFill>
                  <a:srgbClr val="002060"/>
                </a:solidFill>
                <a:effectLst/>
                <a:latin typeface="Fira Sans" panose="020B0503050000020004" pitchFamily="34" charset="0"/>
              </a:rPr>
              <a:t> ?</a:t>
            </a:r>
            <a:br>
              <a:rPr lang="en-GB" b="1" i="0" dirty="0">
                <a:solidFill>
                  <a:srgbClr val="002060"/>
                </a:solidFill>
                <a:effectLst/>
                <a:latin typeface="Fira Sans" panose="020B0503050000020004" pitchFamily="34" charset="0"/>
              </a:rPr>
            </a:br>
            <a:endParaRPr dirty="0">
              <a:solidFill>
                <a:srgbClr val="002060"/>
              </a:solidFill>
              <a:latin typeface="Fira Sans" panose="020B05030500000200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fade">
                                      <p:cBhvr>
                                        <p:cTn id="10" dur="500"/>
                                        <p:tgtEl>
                                          <p:spTgt spid="27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fade">
                                      <p:cBhvr>
                                        <p:cTn id="15" dur="1000"/>
                                        <p:tgtEl>
                                          <p:spTgt spid="281"/>
                                        </p:tgtEl>
                                      </p:cBhvr>
                                    </p:animEffect>
                                    <p:anim calcmode="lin" valueType="num">
                                      <p:cBhvr>
                                        <p:cTn id="16" dur="1000" fill="hold"/>
                                        <p:tgtEl>
                                          <p:spTgt spid="281"/>
                                        </p:tgtEl>
                                        <p:attrNameLst>
                                          <p:attrName>ppt_x</p:attrName>
                                        </p:attrNameLst>
                                      </p:cBhvr>
                                      <p:tavLst>
                                        <p:tav tm="0">
                                          <p:val>
                                            <p:strVal val="#ppt_x"/>
                                          </p:val>
                                        </p:tav>
                                        <p:tav tm="100000">
                                          <p:val>
                                            <p:strVal val="#ppt_x"/>
                                          </p:val>
                                        </p:tav>
                                      </p:tavLst>
                                    </p:anim>
                                    <p:anim calcmode="lin" valueType="num">
                                      <p:cBhvr>
                                        <p:cTn id="17" dur="1000" fill="hold"/>
                                        <p:tgtEl>
                                          <p:spTgt spid="28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73"/>
                                        </p:tgtEl>
                                        <p:attrNameLst>
                                          <p:attrName>style.visibility</p:attrName>
                                        </p:attrNameLst>
                                      </p:cBhvr>
                                      <p:to>
                                        <p:strVal val="visible"/>
                                      </p:to>
                                    </p:set>
                                    <p:animEffect transition="in" filter="fade">
                                      <p:cBhvr>
                                        <p:cTn id="20" dur="1000"/>
                                        <p:tgtEl>
                                          <p:spTgt spid="273"/>
                                        </p:tgtEl>
                                      </p:cBhvr>
                                    </p:animEffect>
                                    <p:anim calcmode="lin" valueType="num">
                                      <p:cBhvr>
                                        <p:cTn id="21" dur="1000" fill="hold"/>
                                        <p:tgtEl>
                                          <p:spTgt spid="273"/>
                                        </p:tgtEl>
                                        <p:attrNameLst>
                                          <p:attrName>ppt_x</p:attrName>
                                        </p:attrNameLst>
                                      </p:cBhvr>
                                      <p:tavLst>
                                        <p:tav tm="0">
                                          <p:val>
                                            <p:strVal val="#ppt_x"/>
                                          </p:val>
                                        </p:tav>
                                        <p:tav tm="100000">
                                          <p:val>
                                            <p:strVal val="#ppt_x"/>
                                          </p:val>
                                        </p:tav>
                                      </p:tavLst>
                                    </p:anim>
                                    <p:anim calcmode="lin" valueType="num">
                                      <p:cBhvr>
                                        <p:cTn id="22" dur="1000" fill="hold"/>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P spid="273" grpId="0"/>
      <p:bldP spid="280" grpId="0"/>
      <p:bldP spid="281" grpId="0"/>
    </p:bldLst>
  </p:timing>
</p:sld>
</file>

<file path=ppt/theme/theme1.xml><?xml version="1.0" encoding="utf-8"?>
<a:theme xmlns:a="http://schemas.openxmlformats.org/drawingml/2006/main" name="Modern Technology Infographics by Slidesgo ">
  <a:themeElements>
    <a:clrScheme name="Simple Light">
      <a:dk1>
        <a:srgbClr val="000000"/>
      </a:dk1>
      <a:lt1>
        <a:srgbClr val="FFFFFF"/>
      </a:lt1>
      <a:dk2>
        <a:srgbClr val="595959"/>
      </a:dk2>
      <a:lt2>
        <a:srgbClr val="EEEEEE"/>
      </a:lt2>
      <a:accent1>
        <a:srgbClr val="2DDAD5"/>
      </a:accent1>
      <a:accent2>
        <a:srgbClr val="43C0E2"/>
      </a:accent2>
      <a:accent3>
        <a:srgbClr val="4E8DCE"/>
      </a:accent3>
      <a:accent4>
        <a:srgbClr val="5767E0"/>
      </a:accent4>
      <a:accent5>
        <a:srgbClr val="5838D7"/>
      </a:accent5>
      <a:accent6>
        <a:srgbClr val="2DDAD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TotalTime>
  <Words>1443</Words>
  <Application>Microsoft Office PowerPoint</Application>
  <PresentationFormat>Affichage à l'écran (16:9)</PresentationFormat>
  <Paragraphs>136</Paragraphs>
  <Slides>25</Slides>
  <Notes>24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25</vt:i4>
      </vt:variant>
    </vt:vector>
  </HeadingPairs>
  <TitlesOfParts>
    <vt:vector size="35" baseType="lpstr">
      <vt:lpstr>Fira Sans</vt:lpstr>
      <vt:lpstr>Courier New</vt:lpstr>
      <vt:lpstr>Consolas</vt:lpstr>
      <vt:lpstr>Roboto</vt:lpstr>
      <vt:lpstr>Arial</vt:lpstr>
      <vt:lpstr>Fira Sans Extra Condensed</vt:lpstr>
      <vt:lpstr>Rubik</vt:lpstr>
      <vt:lpstr>Wingdings</vt:lpstr>
      <vt:lpstr>Fira Sans Extra Condensed SemiBold</vt:lpstr>
      <vt:lpstr>Modern Technology Infographics by Slidesgo </vt:lpstr>
      <vt:lpstr>Présentation PowerPoint</vt:lpstr>
      <vt:lpstr>Plan</vt:lpstr>
      <vt:lpstr>INTRODUCTION</vt:lpstr>
      <vt:lpstr>CONTENEURISATION</vt:lpstr>
      <vt:lpstr>Qu'est-ce qu'un conteneur ? </vt:lpstr>
      <vt:lpstr>Présentation PowerPoint</vt:lpstr>
      <vt:lpstr>DOCKER</vt:lpstr>
      <vt:lpstr>Qu'est-ce que Docker ? </vt:lpstr>
      <vt:lpstr>Quels sont les différents éléments de Docker ? </vt:lpstr>
      <vt:lpstr>Présentation PowerPoint</vt:lpstr>
      <vt:lpstr>Présentation PowerPoint</vt:lpstr>
      <vt:lpstr>Présentation PowerPoint</vt:lpstr>
      <vt:lpstr>Présentation PowerPoint</vt:lpstr>
      <vt:lpstr>Présentation PowerPoint</vt:lpstr>
      <vt:lpstr>DOCKER COMPOSE  &amp; EXEMPLE</vt:lpstr>
      <vt:lpstr>Présentation PowerPoint</vt:lpstr>
      <vt:lpstr>Présentation PowerPoint</vt:lpstr>
      <vt:lpstr>Présentation PowerPoint</vt:lpstr>
      <vt:lpstr>Exemple d’application sur AWS </vt:lpstr>
      <vt:lpstr>Exemple d’application sur AWS </vt:lpstr>
      <vt:lpstr>Exemple d’application sur AWS </vt:lpstr>
      <vt:lpstr>Exemple d’application sur AWS </vt:lpstr>
      <vt:lpstr>Exemple d’application sur le local  </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Technology Infographics</dc:title>
  <cp:lastModifiedBy>ISMAIL EL HADAD</cp:lastModifiedBy>
  <cp:revision>37</cp:revision>
  <dcterms:modified xsi:type="dcterms:W3CDTF">2022-12-27T10:17:35Z</dcterms:modified>
</cp:coreProperties>
</file>