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379" r:id="rId3"/>
    <p:sldId id="395" r:id="rId4"/>
    <p:sldId id="256" r:id="rId5"/>
    <p:sldId id="396" r:id="rId6"/>
    <p:sldId id="397" r:id="rId7"/>
    <p:sldId id="398" r:id="rId8"/>
    <p:sldId id="399" r:id="rId9"/>
    <p:sldId id="400"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4" r:id="rId24"/>
    <p:sldId id="416" r:id="rId25"/>
    <p:sldId id="417" r:id="rId26"/>
    <p:sldId id="418" r:id="rId27"/>
    <p:sldId id="415" r:id="rId28"/>
    <p:sldId id="371" r:id="rId29"/>
    <p:sldId id="392" r:id="rId30"/>
    <p:sldId id="390" r:id="rId31"/>
    <p:sldId id="3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997C"/>
    <a:srgbClr val="FFFFFF"/>
    <a:srgbClr val="003A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A961D5-79EC-43D6-A2FD-B80A7E993004}" v="57" dt="2025-06-08T16:57:30.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5" d="100"/>
          <a:sy n="85" d="100"/>
        </p:scale>
        <p:origin x="38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Singh" userId="e0aeb28f32709e04" providerId="LiveId" clId="{DAA961D5-79EC-43D6-A2FD-B80A7E993004}"/>
    <pc:docChg chg="undo custSel modSld">
      <pc:chgData name="Abhishek Singh" userId="e0aeb28f32709e04" providerId="LiveId" clId="{DAA961D5-79EC-43D6-A2FD-B80A7E993004}" dt="2025-06-08T16:57:45.907" v="563" actId="1076"/>
      <pc:docMkLst>
        <pc:docMk/>
      </pc:docMkLst>
      <pc:sldChg chg="addSp delSp modSp mod">
        <pc:chgData name="Abhishek Singh" userId="e0aeb28f32709e04" providerId="LiveId" clId="{DAA961D5-79EC-43D6-A2FD-B80A7E993004}" dt="2025-06-08T16:43:04.432" v="347" actId="1076"/>
        <pc:sldMkLst>
          <pc:docMk/>
          <pc:sldMk cId="927101815" sldId="256"/>
        </pc:sldMkLst>
        <pc:spChg chg="add mod ord">
          <ac:chgData name="Abhishek Singh" userId="e0aeb28f32709e04" providerId="LiveId" clId="{DAA961D5-79EC-43D6-A2FD-B80A7E993004}" dt="2025-06-08T16:43:04.432" v="347" actId="1076"/>
          <ac:spMkLst>
            <pc:docMk/>
            <pc:sldMk cId="927101815" sldId="256"/>
            <ac:spMk id="6" creationId="{09419DA0-E9F3-67BA-9A4F-1387BCE3C4CF}"/>
          </ac:spMkLst>
        </pc:spChg>
        <pc:spChg chg="add mod">
          <ac:chgData name="Abhishek Singh" userId="e0aeb28f32709e04" providerId="LiveId" clId="{DAA961D5-79EC-43D6-A2FD-B80A7E993004}" dt="2025-06-08T16:42:48.894" v="344" actId="14100"/>
          <ac:spMkLst>
            <pc:docMk/>
            <pc:sldMk cId="927101815" sldId="256"/>
            <ac:spMk id="7" creationId="{7116CA7C-441F-D26E-ADBD-1525A0981DC6}"/>
          </ac:spMkLst>
        </pc:spChg>
        <pc:spChg chg="mod">
          <ac:chgData name="Abhishek Singh" userId="e0aeb28f32709e04" providerId="LiveId" clId="{DAA961D5-79EC-43D6-A2FD-B80A7E993004}" dt="2025-06-08T16:29:21.500" v="189" actId="1076"/>
          <ac:spMkLst>
            <pc:docMk/>
            <pc:sldMk cId="927101815" sldId="256"/>
            <ac:spMk id="14" creationId="{73C3F1BE-462C-370F-094D-04EB7FF88B28}"/>
          </ac:spMkLst>
        </pc:spChg>
        <pc:spChg chg="mod">
          <ac:chgData name="Abhishek Singh" userId="e0aeb28f32709e04" providerId="LiveId" clId="{DAA961D5-79EC-43D6-A2FD-B80A7E993004}" dt="2025-06-08T11:46:13.678" v="53" actId="1076"/>
          <ac:spMkLst>
            <pc:docMk/>
            <pc:sldMk cId="927101815" sldId="256"/>
            <ac:spMk id="21" creationId="{5474E03E-F97C-A958-4827-91058FDC6ED8}"/>
          </ac:spMkLst>
        </pc:spChg>
        <pc:spChg chg="mod">
          <ac:chgData name="Abhishek Singh" userId="e0aeb28f32709e04" providerId="LiveId" clId="{DAA961D5-79EC-43D6-A2FD-B80A7E993004}" dt="2025-06-08T16:41:08.308" v="327" actId="20577"/>
          <ac:spMkLst>
            <pc:docMk/>
            <pc:sldMk cId="927101815" sldId="256"/>
            <ac:spMk id="23" creationId="{113397A2-A3AD-73C9-D04F-A46D7C470D8C}"/>
          </ac:spMkLst>
        </pc:spChg>
        <pc:spChg chg="mod">
          <ac:chgData name="Abhishek Singh" userId="e0aeb28f32709e04" providerId="LiveId" clId="{DAA961D5-79EC-43D6-A2FD-B80A7E993004}" dt="2025-06-08T11:38:26.974" v="20" actId="20577"/>
          <ac:spMkLst>
            <pc:docMk/>
            <pc:sldMk cId="927101815" sldId="256"/>
            <ac:spMk id="26" creationId="{D4B2D6B1-D92C-451B-6B6F-37DC87AAAC73}"/>
          </ac:spMkLst>
        </pc:spChg>
        <pc:spChg chg="mod">
          <ac:chgData name="Abhishek Singh" userId="e0aeb28f32709e04" providerId="LiveId" clId="{DAA961D5-79EC-43D6-A2FD-B80A7E993004}" dt="2025-06-08T11:46:49.885" v="67" actId="1076"/>
          <ac:spMkLst>
            <pc:docMk/>
            <pc:sldMk cId="927101815" sldId="256"/>
            <ac:spMk id="30" creationId="{FF838C73-B28C-B378-DE42-460895E4A237}"/>
          </ac:spMkLst>
        </pc:spChg>
        <pc:spChg chg="mod">
          <ac:chgData name="Abhishek Singh" userId="e0aeb28f32709e04" providerId="LiveId" clId="{DAA961D5-79EC-43D6-A2FD-B80A7E993004}" dt="2025-06-08T16:42:45.972" v="343" actId="1076"/>
          <ac:spMkLst>
            <pc:docMk/>
            <pc:sldMk cId="927101815" sldId="256"/>
            <ac:spMk id="32" creationId="{8432551B-FD1A-B870-9C84-F0EE797DA44C}"/>
          </ac:spMkLst>
        </pc:spChg>
        <pc:spChg chg="mod">
          <ac:chgData name="Abhishek Singh" userId="e0aeb28f32709e04" providerId="LiveId" clId="{DAA961D5-79EC-43D6-A2FD-B80A7E993004}" dt="2025-06-08T16:28:42.661" v="181" actId="1076"/>
          <ac:spMkLst>
            <pc:docMk/>
            <pc:sldMk cId="927101815" sldId="256"/>
            <ac:spMk id="34" creationId="{C9220B0D-A369-FC73-1E42-E24FC7541BFA}"/>
          </ac:spMkLst>
        </pc:spChg>
        <pc:picChg chg="mod">
          <ac:chgData name="Abhishek Singh" userId="e0aeb28f32709e04" providerId="LiveId" clId="{DAA961D5-79EC-43D6-A2FD-B80A7E993004}" dt="2025-06-08T11:46:29.469" v="59" actId="14100"/>
          <ac:picMkLst>
            <pc:docMk/>
            <pc:sldMk cId="927101815" sldId="256"/>
            <ac:picMk id="28" creationId="{3FCC37DF-D369-2225-3B0D-E4EF560119BE}"/>
          </ac:picMkLst>
        </pc:picChg>
        <pc:picChg chg="add mod">
          <ac:chgData name="Abhishek Singh" userId="e0aeb28f32709e04" providerId="LiveId" clId="{DAA961D5-79EC-43D6-A2FD-B80A7E993004}" dt="2025-06-08T11:46:02.716" v="48" actId="1076"/>
          <ac:picMkLst>
            <pc:docMk/>
            <pc:sldMk cId="927101815" sldId="256"/>
            <ac:picMk id="37" creationId="{4F09A9FE-11CA-9AB6-40FE-E643FC9CB2AF}"/>
          </ac:picMkLst>
        </pc:picChg>
        <pc:picChg chg="add mod">
          <ac:chgData name="Abhishek Singh" userId="e0aeb28f32709e04" providerId="LiveId" clId="{DAA961D5-79EC-43D6-A2FD-B80A7E993004}" dt="2025-06-08T11:46:10.209" v="52" actId="1076"/>
          <ac:picMkLst>
            <pc:docMk/>
            <pc:sldMk cId="927101815" sldId="256"/>
            <ac:picMk id="38" creationId="{39CC90C3-AAC2-15FA-0F74-CE08EC03CC13}"/>
          </ac:picMkLst>
        </pc:picChg>
        <pc:picChg chg="add mod">
          <ac:chgData name="Abhishek Singh" userId="e0aeb28f32709e04" providerId="LiveId" clId="{DAA961D5-79EC-43D6-A2FD-B80A7E993004}" dt="2025-06-08T11:46:14.542" v="54"/>
          <ac:picMkLst>
            <pc:docMk/>
            <pc:sldMk cId="927101815" sldId="256"/>
            <ac:picMk id="39" creationId="{1F89404D-B433-FAB5-F177-A8E0E8483CF8}"/>
          </ac:picMkLst>
        </pc:picChg>
        <pc:picChg chg="add del mod">
          <ac:chgData name="Abhishek Singh" userId="e0aeb28f32709e04" providerId="LiveId" clId="{DAA961D5-79EC-43D6-A2FD-B80A7E993004}" dt="2025-06-08T11:46:30.996" v="60" actId="478"/>
          <ac:picMkLst>
            <pc:docMk/>
            <pc:sldMk cId="927101815" sldId="256"/>
            <ac:picMk id="40" creationId="{70F239AC-8F64-C57F-C73D-FEAF144E3DBF}"/>
          </ac:picMkLst>
        </pc:picChg>
        <pc:picChg chg="add mod">
          <ac:chgData name="Abhishek Singh" userId="e0aeb28f32709e04" providerId="LiveId" clId="{DAA961D5-79EC-43D6-A2FD-B80A7E993004}" dt="2025-06-08T16:42:43.839" v="342" actId="1076"/>
          <ac:picMkLst>
            <pc:docMk/>
            <pc:sldMk cId="927101815" sldId="256"/>
            <ac:picMk id="41" creationId="{62B00E03-7E98-6D98-6487-129CC05BC505}"/>
          </ac:picMkLst>
        </pc:picChg>
        <pc:picChg chg="add del mod">
          <ac:chgData name="Abhishek Singh" userId="e0aeb28f32709e04" providerId="LiveId" clId="{DAA961D5-79EC-43D6-A2FD-B80A7E993004}" dt="2025-06-08T11:46:38.913" v="64" actId="478"/>
          <ac:picMkLst>
            <pc:docMk/>
            <pc:sldMk cId="927101815" sldId="256"/>
            <ac:picMk id="42" creationId="{62E0E0DF-0421-AAF8-95FF-F5996EF0A53B}"/>
          </ac:picMkLst>
        </pc:picChg>
        <pc:picChg chg="add mod">
          <ac:chgData name="Abhishek Singh" userId="e0aeb28f32709e04" providerId="LiveId" clId="{DAA961D5-79EC-43D6-A2FD-B80A7E993004}" dt="2025-06-08T11:46:46.461" v="66" actId="1076"/>
          <ac:picMkLst>
            <pc:docMk/>
            <pc:sldMk cId="927101815" sldId="256"/>
            <ac:picMk id="43" creationId="{A447CAA5-8814-B953-D4EA-4823D4C5301D}"/>
          </ac:picMkLst>
        </pc:picChg>
        <pc:picChg chg="add mod">
          <ac:chgData name="Abhishek Singh" userId="e0aeb28f32709e04" providerId="LiveId" clId="{DAA961D5-79EC-43D6-A2FD-B80A7E993004}" dt="2025-06-08T16:29:19.090" v="188" actId="1076"/>
          <ac:picMkLst>
            <pc:docMk/>
            <pc:sldMk cId="927101815" sldId="256"/>
            <ac:picMk id="44" creationId="{DD996360-548D-CED1-7039-E2CDD249FFD4}"/>
          </ac:picMkLst>
        </pc:picChg>
        <pc:cxnChg chg="add mod">
          <ac:chgData name="Abhishek Singh" userId="e0aeb28f32709e04" providerId="LiveId" clId="{DAA961D5-79EC-43D6-A2FD-B80A7E993004}" dt="2025-06-08T16:29:24.189" v="190" actId="1076"/>
          <ac:cxnSpMkLst>
            <pc:docMk/>
            <pc:sldMk cId="927101815" sldId="256"/>
            <ac:cxnSpMk id="2" creationId="{032DD087-428B-4BB3-61D2-5EB2234918A5}"/>
          </ac:cxnSpMkLst>
        </pc:cxnChg>
      </pc:sldChg>
      <pc:sldChg chg="addSp modSp mod">
        <pc:chgData name="Abhishek Singh" userId="e0aeb28f32709e04" providerId="LiveId" clId="{DAA961D5-79EC-43D6-A2FD-B80A7E993004}" dt="2025-06-08T11:45:53.059" v="44" actId="14100"/>
        <pc:sldMkLst>
          <pc:docMk/>
          <pc:sldMk cId="4216280448" sldId="395"/>
        </pc:sldMkLst>
        <pc:picChg chg="add mod">
          <ac:chgData name="Abhishek Singh" userId="e0aeb28f32709e04" providerId="LiveId" clId="{DAA961D5-79EC-43D6-A2FD-B80A7E993004}" dt="2025-06-08T11:45:53.059" v="44" actId="14100"/>
          <ac:picMkLst>
            <pc:docMk/>
            <pc:sldMk cId="4216280448" sldId="395"/>
            <ac:picMk id="7" creationId="{49838212-4E8F-4FC6-5987-6E22B30246D6}"/>
          </ac:picMkLst>
        </pc:picChg>
      </pc:sldChg>
      <pc:sldChg chg="addSp modSp mod">
        <pc:chgData name="Abhishek Singh" userId="e0aeb28f32709e04" providerId="LiveId" clId="{DAA961D5-79EC-43D6-A2FD-B80A7E993004}" dt="2025-06-08T16:57:45.907" v="563" actId="1076"/>
        <pc:sldMkLst>
          <pc:docMk/>
          <pc:sldMk cId="1517995688" sldId="396"/>
        </pc:sldMkLst>
        <pc:spChg chg="add mod">
          <ac:chgData name="Abhishek Singh" userId="e0aeb28f32709e04" providerId="LiveId" clId="{DAA961D5-79EC-43D6-A2FD-B80A7E993004}" dt="2025-06-08T16:44:59.566" v="351" actId="1076"/>
          <ac:spMkLst>
            <pc:docMk/>
            <pc:sldMk cId="1517995688" sldId="396"/>
            <ac:spMk id="3" creationId="{E7CE78B4-FA22-B4BD-35F3-771B86E06E97}"/>
          </ac:spMkLst>
        </pc:spChg>
        <pc:spChg chg="add mod">
          <ac:chgData name="Abhishek Singh" userId="e0aeb28f32709e04" providerId="LiveId" clId="{DAA961D5-79EC-43D6-A2FD-B80A7E993004}" dt="2025-06-08T16:45:03.405" v="352" actId="1076"/>
          <ac:spMkLst>
            <pc:docMk/>
            <pc:sldMk cId="1517995688" sldId="396"/>
            <ac:spMk id="5" creationId="{DA56C751-4615-70A9-9605-47A7AE4532CB}"/>
          </ac:spMkLst>
        </pc:spChg>
        <pc:spChg chg="add mod">
          <ac:chgData name="Abhishek Singh" userId="e0aeb28f32709e04" providerId="LiveId" clId="{DAA961D5-79EC-43D6-A2FD-B80A7E993004}" dt="2025-06-08T16:52:15.315" v="399" actId="122"/>
          <ac:spMkLst>
            <pc:docMk/>
            <pc:sldMk cId="1517995688" sldId="396"/>
            <ac:spMk id="9" creationId="{6B259857-74EB-B483-CC36-29934F8ED2AC}"/>
          </ac:spMkLst>
        </pc:spChg>
        <pc:spChg chg="mod">
          <ac:chgData name="Abhishek Singh" userId="e0aeb28f32709e04" providerId="LiveId" clId="{DAA961D5-79EC-43D6-A2FD-B80A7E993004}" dt="2025-06-08T16:53:35.450" v="466" actId="1076"/>
          <ac:spMkLst>
            <pc:docMk/>
            <pc:sldMk cId="1517995688" sldId="396"/>
            <ac:spMk id="12" creationId="{E1EFB75D-B44A-E453-73FF-3910E44D4CA6}"/>
          </ac:spMkLst>
        </pc:spChg>
        <pc:spChg chg="mod">
          <ac:chgData name="Abhishek Singh" userId="e0aeb28f32709e04" providerId="LiveId" clId="{DAA961D5-79EC-43D6-A2FD-B80A7E993004}" dt="2025-06-08T16:56:46.787" v="553" actId="1076"/>
          <ac:spMkLst>
            <pc:docMk/>
            <pc:sldMk cId="1517995688" sldId="396"/>
            <ac:spMk id="13" creationId="{1F6E9BE4-D2A4-F1F9-4069-8627C9F3C900}"/>
          </ac:spMkLst>
        </pc:spChg>
        <pc:spChg chg="add mod">
          <ac:chgData name="Abhishek Singh" userId="e0aeb28f32709e04" providerId="LiveId" clId="{DAA961D5-79EC-43D6-A2FD-B80A7E993004}" dt="2025-06-08T16:53:23.433" v="463" actId="1076"/>
          <ac:spMkLst>
            <pc:docMk/>
            <pc:sldMk cId="1517995688" sldId="396"/>
            <ac:spMk id="14" creationId="{83FFE4DA-7AB7-D361-D02C-57D26E9A0051}"/>
          </ac:spMkLst>
        </pc:spChg>
        <pc:spChg chg="mod">
          <ac:chgData name="Abhishek Singh" userId="e0aeb28f32709e04" providerId="LiveId" clId="{DAA961D5-79EC-43D6-A2FD-B80A7E993004}" dt="2025-06-08T16:52:28.046" v="402" actId="14100"/>
          <ac:spMkLst>
            <pc:docMk/>
            <pc:sldMk cId="1517995688" sldId="396"/>
            <ac:spMk id="15" creationId="{37F83E91-E6EA-F0D0-7D2F-6F9EFEAB5441}"/>
          </ac:spMkLst>
        </pc:spChg>
        <pc:spChg chg="mod">
          <ac:chgData name="Abhishek Singh" userId="e0aeb28f32709e04" providerId="LiveId" clId="{DAA961D5-79EC-43D6-A2FD-B80A7E993004}" dt="2025-06-08T16:55:47.305" v="507" actId="14100"/>
          <ac:spMkLst>
            <pc:docMk/>
            <pc:sldMk cId="1517995688" sldId="396"/>
            <ac:spMk id="16" creationId="{07030E80-BD39-CB19-5E2A-909B03AB23AE}"/>
          </ac:spMkLst>
        </pc:spChg>
        <pc:spChg chg="add mod">
          <ac:chgData name="Abhishek Singh" userId="e0aeb28f32709e04" providerId="LiveId" clId="{DAA961D5-79EC-43D6-A2FD-B80A7E993004}" dt="2025-06-08T16:54:02.663" v="496" actId="20577"/>
          <ac:spMkLst>
            <pc:docMk/>
            <pc:sldMk cId="1517995688" sldId="396"/>
            <ac:spMk id="19" creationId="{D4A2E448-0CD1-CDFD-3366-6B19F55BBE0D}"/>
          </ac:spMkLst>
        </pc:spChg>
        <pc:spChg chg="add mod">
          <ac:chgData name="Abhishek Singh" userId="e0aeb28f32709e04" providerId="LiveId" clId="{DAA961D5-79EC-43D6-A2FD-B80A7E993004}" dt="2025-06-08T16:57:02.228" v="558" actId="1076"/>
          <ac:spMkLst>
            <pc:docMk/>
            <pc:sldMk cId="1517995688" sldId="396"/>
            <ac:spMk id="26" creationId="{A87119CC-802A-E742-CE3F-E4E8953B2CE8}"/>
          </ac:spMkLst>
        </pc:spChg>
        <pc:spChg chg="add mod">
          <ac:chgData name="Abhishek Singh" userId="e0aeb28f32709e04" providerId="LiveId" clId="{DAA961D5-79EC-43D6-A2FD-B80A7E993004}" dt="2025-06-08T16:57:45.907" v="563" actId="1076"/>
          <ac:spMkLst>
            <pc:docMk/>
            <pc:sldMk cId="1517995688" sldId="396"/>
            <ac:spMk id="30" creationId="{E2996171-C44F-1A77-2BAB-60D17DEE30F0}"/>
          </ac:spMkLst>
        </pc:spChg>
        <pc:picChg chg="add mod">
          <ac:chgData name="Abhishek Singh" userId="e0aeb28f32709e04" providerId="LiveId" clId="{DAA961D5-79EC-43D6-A2FD-B80A7E993004}" dt="2025-06-08T16:45:08.387" v="353" actId="1076"/>
          <ac:picMkLst>
            <pc:docMk/>
            <pc:sldMk cId="1517995688" sldId="396"/>
            <ac:picMk id="6" creationId="{62E0BBEF-2198-B893-063E-57CC60CD7BE5}"/>
          </ac:picMkLst>
        </pc:picChg>
        <pc:picChg chg="add mod">
          <ac:chgData name="Abhishek Singh" userId="e0aeb28f32709e04" providerId="LiveId" clId="{DAA961D5-79EC-43D6-A2FD-B80A7E993004}" dt="2025-06-08T11:47:09.819" v="75" actId="1076"/>
          <ac:picMkLst>
            <pc:docMk/>
            <pc:sldMk cId="1517995688" sldId="396"/>
            <ac:picMk id="23" creationId="{A7005B72-B8A4-7D22-7BF5-D15FEA75A02E}"/>
          </ac:picMkLst>
        </pc:picChg>
        <pc:cxnChg chg="mod">
          <ac:chgData name="Abhishek Singh" userId="e0aeb28f32709e04" providerId="LiveId" clId="{DAA961D5-79EC-43D6-A2FD-B80A7E993004}" dt="2025-06-08T16:52:02.767" v="394" actId="14100"/>
          <ac:cxnSpMkLst>
            <pc:docMk/>
            <pc:sldMk cId="1517995688" sldId="396"/>
            <ac:cxnSpMk id="8" creationId="{8873F4EA-636D-89D8-9464-16CA5033DA2A}"/>
          </ac:cxnSpMkLst>
        </pc:cxnChg>
        <pc:cxnChg chg="add mod">
          <ac:chgData name="Abhishek Singh" userId="e0aeb28f32709e04" providerId="LiveId" clId="{DAA961D5-79EC-43D6-A2FD-B80A7E993004}" dt="2025-06-08T16:52:06.836" v="396" actId="1076"/>
          <ac:cxnSpMkLst>
            <pc:docMk/>
            <pc:sldMk cId="1517995688" sldId="396"/>
            <ac:cxnSpMk id="24" creationId="{AD0717A8-BA50-8D11-2FA2-0C24EC03CA28}"/>
          </ac:cxnSpMkLst>
        </pc:cxnChg>
        <pc:cxnChg chg="add mod">
          <ac:chgData name="Abhishek Singh" userId="e0aeb28f32709e04" providerId="LiveId" clId="{DAA961D5-79EC-43D6-A2FD-B80A7E993004}" dt="2025-06-08T16:56:53.766" v="555" actId="1076"/>
          <ac:cxnSpMkLst>
            <pc:docMk/>
            <pc:sldMk cId="1517995688" sldId="396"/>
            <ac:cxnSpMk id="27" creationId="{8617F119-5CAC-CC32-34D5-526B05BE51B7}"/>
          </ac:cxnSpMkLst>
        </pc:cxnChg>
      </pc:sldChg>
      <pc:sldChg chg="addSp delSp modSp mod">
        <pc:chgData name="Abhishek Singh" userId="e0aeb28f32709e04" providerId="LiveId" clId="{DAA961D5-79EC-43D6-A2FD-B80A7E993004}" dt="2025-06-08T16:34:07.399" v="203" actId="1076"/>
        <pc:sldMkLst>
          <pc:docMk/>
          <pc:sldMk cId="2318877025" sldId="397"/>
        </pc:sldMkLst>
        <pc:spChg chg="mod">
          <ac:chgData name="Abhishek Singh" userId="e0aeb28f32709e04" providerId="LiveId" clId="{DAA961D5-79EC-43D6-A2FD-B80A7E993004}" dt="2025-06-08T16:34:07.399" v="203" actId="1076"/>
          <ac:spMkLst>
            <pc:docMk/>
            <pc:sldMk cId="2318877025" sldId="397"/>
            <ac:spMk id="2" creationId="{4E571E59-78A2-71C5-D41F-DC72C5B11687}"/>
          </ac:spMkLst>
        </pc:spChg>
        <pc:spChg chg="mod">
          <ac:chgData name="Abhishek Singh" userId="e0aeb28f32709e04" providerId="LiveId" clId="{DAA961D5-79EC-43D6-A2FD-B80A7E993004}" dt="2025-06-08T11:47:33.606" v="85" actId="1076"/>
          <ac:spMkLst>
            <pc:docMk/>
            <pc:sldMk cId="2318877025" sldId="397"/>
            <ac:spMk id="12" creationId="{ECA13F40-CAF3-5566-266C-D647DEF2FCD5}"/>
          </ac:spMkLst>
        </pc:spChg>
        <pc:picChg chg="add mod">
          <ac:chgData name="Abhishek Singh" userId="e0aeb28f32709e04" providerId="LiveId" clId="{DAA961D5-79EC-43D6-A2FD-B80A7E993004}" dt="2025-06-08T11:47:19.815" v="78" actId="1076"/>
          <ac:picMkLst>
            <pc:docMk/>
            <pc:sldMk cId="2318877025" sldId="397"/>
            <ac:picMk id="4" creationId="{22D1EEA6-75E1-4564-20FD-6512BBEE0873}"/>
          </ac:picMkLst>
        </pc:picChg>
        <pc:picChg chg="add mod">
          <ac:chgData name="Abhishek Singh" userId="e0aeb28f32709e04" providerId="LiveId" clId="{DAA961D5-79EC-43D6-A2FD-B80A7E993004}" dt="2025-06-08T11:47:27.052" v="82" actId="1076"/>
          <ac:picMkLst>
            <pc:docMk/>
            <pc:sldMk cId="2318877025" sldId="397"/>
            <ac:picMk id="5" creationId="{034BE4C5-3500-220D-9307-DE4DEACDEC6B}"/>
          </ac:picMkLst>
        </pc:picChg>
        <pc:picChg chg="add mod">
          <ac:chgData name="Abhishek Singh" userId="e0aeb28f32709e04" providerId="LiveId" clId="{DAA961D5-79EC-43D6-A2FD-B80A7E993004}" dt="2025-06-08T11:47:30.849" v="84" actId="1076"/>
          <ac:picMkLst>
            <pc:docMk/>
            <pc:sldMk cId="2318877025" sldId="397"/>
            <ac:picMk id="6" creationId="{D82EE987-BED9-041E-075B-4BA4E02A7525}"/>
          </ac:picMkLst>
        </pc:picChg>
        <pc:picChg chg="add del mod">
          <ac:chgData name="Abhishek Singh" userId="e0aeb28f32709e04" providerId="LiveId" clId="{DAA961D5-79EC-43D6-A2FD-B80A7E993004}" dt="2025-06-08T11:47:38.849" v="88" actId="478"/>
          <ac:picMkLst>
            <pc:docMk/>
            <pc:sldMk cId="2318877025" sldId="397"/>
            <ac:picMk id="7" creationId="{7CFE9D92-3775-CEDB-BD1B-DDCA46B3F208}"/>
          </ac:picMkLst>
        </pc:picChg>
        <pc:picChg chg="add mod">
          <ac:chgData name="Abhishek Singh" userId="e0aeb28f32709e04" providerId="LiveId" clId="{DAA961D5-79EC-43D6-A2FD-B80A7E993004}" dt="2025-06-08T12:33:44.868" v="122" actId="1076"/>
          <ac:picMkLst>
            <pc:docMk/>
            <pc:sldMk cId="2318877025" sldId="397"/>
            <ac:picMk id="7" creationId="{B68293DA-9DBB-BDCE-8842-E082C3D0C4E4}"/>
          </ac:picMkLst>
        </pc:picChg>
        <pc:picChg chg="add mod">
          <ac:chgData name="Abhishek Singh" userId="e0aeb28f32709e04" providerId="LiveId" clId="{DAA961D5-79EC-43D6-A2FD-B80A7E993004}" dt="2025-06-08T12:33:49.809" v="124" actId="1076"/>
          <ac:picMkLst>
            <pc:docMk/>
            <pc:sldMk cId="2318877025" sldId="397"/>
            <ac:picMk id="8" creationId="{B7B0F473-2606-EAB5-7205-59CA83754D7C}"/>
          </ac:picMkLst>
        </pc:picChg>
        <pc:picChg chg="add mod">
          <ac:chgData name="Abhishek Singh" userId="e0aeb28f32709e04" providerId="LiveId" clId="{DAA961D5-79EC-43D6-A2FD-B80A7E993004}" dt="2025-06-08T12:33:57.429" v="128" actId="14100"/>
          <ac:picMkLst>
            <pc:docMk/>
            <pc:sldMk cId="2318877025" sldId="397"/>
            <ac:picMk id="9" creationId="{7A57A84B-C144-B526-5991-D9390ED12D43}"/>
          </ac:picMkLst>
        </pc:picChg>
        <pc:picChg chg="add mod">
          <ac:chgData name="Abhishek Singh" userId="e0aeb28f32709e04" providerId="LiveId" clId="{DAA961D5-79EC-43D6-A2FD-B80A7E993004}" dt="2025-06-08T12:34:01.051" v="130" actId="1076"/>
          <ac:picMkLst>
            <pc:docMk/>
            <pc:sldMk cId="2318877025" sldId="397"/>
            <ac:picMk id="10" creationId="{6D3FAC4D-A49B-C093-6003-2D59A3BC5020}"/>
          </ac:picMkLst>
        </pc:picChg>
        <pc:picChg chg="add del mod">
          <ac:chgData name="Abhishek Singh" userId="e0aeb28f32709e04" providerId="LiveId" clId="{DAA961D5-79EC-43D6-A2FD-B80A7E993004}" dt="2025-06-08T12:34:20.818" v="132" actId="478"/>
          <ac:picMkLst>
            <pc:docMk/>
            <pc:sldMk cId="2318877025" sldId="397"/>
            <ac:picMk id="17" creationId="{6A341D76-8C74-7FDB-CABA-2F708881D578}"/>
          </ac:picMkLst>
        </pc:picChg>
        <pc:picChg chg="add mod">
          <ac:chgData name="Abhishek Singh" userId="e0aeb28f32709e04" providerId="LiveId" clId="{DAA961D5-79EC-43D6-A2FD-B80A7E993004}" dt="2025-06-08T12:34:43.815" v="136" actId="207"/>
          <ac:picMkLst>
            <pc:docMk/>
            <pc:sldMk cId="2318877025" sldId="397"/>
            <ac:picMk id="19" creationId="{C6359C8F-D47A-406D-A44B-2A32D75ADFC4}"/>
          </ac:picMkLst>
        </pc:picChg>
        <pc:picChg chg="add mod">
          <ac:chgData name="Abhishek Singh" userId="e0aeb28f32709e04" providerId="LiveId" clId="{DAA961D5-79EC-43D6-A2FD-B80A7E993004}" dt="2025-06-08T12:36:34.257" v="141" actId="1076"/>
          <ac:picMkLst>
            <pc:docMk/>
            <pc:sldMk cId="2318877025" sldId="397"/>
            <ac:picMk id="21" creationId="{2A8034C5-834D-A83C-D3BC-FB9E58B99E81}"/>
          </ac:picMkLst>
        </pc:picChg>
        <pc:picChg chg="add mod">
          <ac:chgData name="Abhishek Singh" userId="e0aeb28f32709e04" providerId="LiveId" clId="{DAA961D5-79EC-43D6-A2FD-B80A7E993004}" dt="2025-06-08T12:36:37.244" v="143" actId="1076"/>
          <ac:picMkLst>
            <pc:docMk/>
            <pc:sldMk cId="2318877025" sldId="397"/>
            <ac:picMk id="22" creationId="{DC9AF1D6-51B8-88FF-3BB8-E143B1600920}"/>
          </ac:picMkLst>
        </pc:picChg>
        <pc:picChg chg="add mod">
          <ac:chgData name="Abhishek Singh" userId="e0aeb28f32709e04" providerId="LiveId" clId="{DAA961D5-79EC-43D6-A2FD-B80A7E993004}" dt="2025-06-08T12:36:39.879" v="145" actId="1076"/>
          <ac:picMkLst>
            <pc:docMk/>
            <pc:sldMk cId="2318877025" sldId="397"/>
            <ac:picMk id="23" creationId="{8E8103A4-488A-7706-099A-0B4589030508}"/>
          </ac:picMkLst>
        </pc:picChg>
      </pc:sldChg>
      <pc:sldChg chg="addSp modSp mod">
        <pc:chgData name="Abhishek Singh" userId="e0aeb28f32709e04" providerId="LiveId" clId="{DAA961D5-79EC-43D6-A2FD-B80A7E993004}" dt="2025-06-08T11:49:24.308" v="120" actId="1076"/>
        <pc:sldMkLst>
          <pc:docMk/>
          <pc:sldMk cId="1670067220" sldId="402"/>
        </pc:sldMkLst>
        <pc:picChg chg="add mod">
          <ac:chgData name="Abhishek Singh" userId="e0aeb28f32709e04" providerId="LiveId" clId="{DAA961D5-79EC-43D6-A2FD-B80A7E993004}" dt="2025-06-08T11:49:24.308" v="120" actId="1076"/>
          <ac:picMkLst>
            <pc:docMk/>
            <pc:sldMk cId="1670067220" sldId="402"/>
            <ac:picMk id="7" creationId="{957E8B53-C269-F0C1-BCB5-FD1D64E189F4}"/>
          </ac:picMkLst>
        </pc:picChg>
      </pc:sldChg>
      <pc:sldChg chg="addSp modSp mod">
        <pc:chgData name="Abhishek Singh" userId="e0aeb28f32709e04" providerId="LiveId" clId="{DAA961D5-79EC-43D6-A2FD-B80A7E993004}" dt="2025-06-08T12:37:22.237" v="155" actId="1076"/>
        <pc:sldMkLst>
          <pc:docMk/>
          <pc:sldMk cId="989047739" sldId="403"/>
        </pc:sldMkLst>
        <pc:spChg chg="mod">
          <ac:chgData name="Abhishek Singh" userId="e0aeb28f32709e04" providerId="LiveId" clId="{DAA961D5-79EC-43D6-A2FD-B80A7E993004}" dt="2025-06-08T12:37:20.128" v="154" actId="1076"/>
          <ac:spMkLst>
            <pc:docMk/>
            <pc:sldMk cId="989047739" sldId="403"/>
            <ac:spMk id="6" creationId="{F990D94B-8417-66DD-91E8-88A3BCE1FD94}"/>
          </ac:spMkLst>
        </pc:spChg>
        <pc:spChg chg="add mod">
          <ac:chgData name="Abhishek Singh" userId="e0aeb28f32709e04" providerId="LiveId" clId="{DAA961D5-79EC-43D6-A2FD-B80A7E993004}" dt="2025-06-08T11:36:58.339" v="6" actId="20577"/>
          <ac:spMkLst>
            <pc:docMk/>
            <pc:sldMk cId="989047739" sldId="403"/>
            <ac:spMk id="8" creationId="{3BBC0B12-0385-7E3C-E11C-B95A5DD962A1}"/>
          </ac:spMkLst>
        </pc:spChg>
        <pc:spChg chg="add mod">
          <ac:chgData name="Abhishek Singh" userId="e0aeb28f32709e04" providerId="LiveId" clId="{DAA961D5-79EC-43D6-A2FD-B80A7E993004}" dt="2025-06-08T11:38:47.702" v="34" actId="20577"/>
          <ac:spMkLst>
            <pc:docMk/>
            <pc:sldMk cId="989047739" sldId="403"/>
            <ac:spMk id="9" creationId="{5AC5CE26-41DD-44FE-A5AB-3E2DAC41F8E6}"/>
          </ac:spMkLst>
        </pc:spChg>
        <pc:spChg chg="mod">
          <ac:chgData name="Abhishek Singh" userId="e0aeb28f32709e04" providerId="LiveId" clId="{DAA961D5-79EC-43D6-A2FD-B80A7E993004}" dt="2025-06-08T11:48:54.907" v="118" actId="20577"/>
          <ac:spMkLst>
            <pc:docMk/>
            <pc:sldMk cId="989047739" sldId="403"/>
            <ac:spMk id="14" creationId="{D62B87DD-3CEF-62F6-8911-BE8EF1EAD02D}"/>
          </ac:spMkLst>
        </pc:spChg>
        <pc:spChg chg="mod">
          <ac:chgData name="Abhishek Singh" userId="e0aeb28f32709e04" providerId="LiveId" clId="{DAA961D5-79EC-43D6-A2FD-B80A7E993004}" dt="2025-06-08T11:48:17.478" v="97" actId="1076"/>
          <ac:spMkLst>
            <pc:docMk/>
            <pc:sldMk cId="989047739" sldId="403"/>
            <ac:spMk id="20" creationId="{BA3A69A8-CED2-834B-E99B-71460DCC7F15}"/>
          </ac:spMkLst>
        </pc:spChg>
        <pc:spChg chg="mod">
          <ac:chgData name="Abhishek Singh" userId="e0aeb28f32709e04" providerId="LiveId" clId="{DAA961D5-79EC-43D6-A2FD-B80A7E993004}" dt="2025-06-08T11:48:27.059" v="101" actId="1076"/>
          <ac:spMkLst>
            <pc:docMk/>
            <pc:sldMk cId="989047739" sldId="403"/>
            <ac:spMk id="21" creationId="{75876F11-C682-20A7-5AB1-7A29313364B3}"/>
          </ac:spMkLst>
        </pc:spChg>
        <pc:picChg chg="add mod">
          <ac:chgData name="Abhishek Singh" userId="e0aeb28f32709e04" providerId="LiveId" clId="{DAA961D5-79EC-43D6-A2FD-B80A7E993004}" dt="2025-06-08T11:48:14.878" v="96" actId="1076"/>
          <ac:picMkLst>
            <pc:docMk/>
            <pc:sldMk cId="989047739" sldId="403"/>
            <ac:picMk id="10" creationId="{5F3C3FCE-FCA9-658E-957F-9320F8F6C67F}"/>
          </ac:picMkLst>
        </pc:picChg>
        <pc:picChg chg="add mod">
          <ac:chgData name="Abhishek Singh" userId="e0aeb28f32709e04" providerId="LiveId" clId="{DAA961D5-79EC-43D6-A2FD-B80A7E993004}" dt="2025-06-08T11:48:30.588" v="102" actId="1076"/>
          <ac:picMkLst>
            <pc:docMk/>
            <pc:sldMk cId="989047739" sldId="403"/>
            <ac:picMk id="11" creationId="{270512FA-D1F1-8C12-9E80-2DBEDEE5451B}"/>
          </ac:picMkLst>
        </pc:picChg>
        <pc:picChg chg="add mod">
          <ac:chgData name="Abhishek Singh" userId="e0aeb28f32709e04" providerId="LiveId" clId="{DAA961D5-79EC-43D6-A2FD-B80A7E993004}" dt="2025-06-08T11:48:34.897" v="104" actId="1076"/>
          <ac:picMkLst>
            <pc:docMk/>
            <pc:sldMk cId="989047739" sldId="403"/>
            <ac:picMk id="12" creationId="{BF1BECC2-2A63-4396-CD39-64700411CD37}"/>
          </ac:picMkLst>
        </pc:picChg>
        <pc:picChg chg="add mod">
          <ac:chgData name="Abhishek Singh" userId="e0aeb28f32709e04" providerId="LiveId" clId="{DAA961D5-79EC-43D6-A2FD-B80A7E993004}" dt="2025-06-08T12:37:22.237" v="155" actId="1076"/>
          <ac:picMkLst>
            <pc:docMk/>
            <pc:sldMk cId="989047739" sldId="403"/>
            <ac:picMk id="13" creationId="{5AB1CB03-45F6-A4B1-84DD-BF9E6484A299}"/>
          </ac:picMkLst>
        </pc:picChg>
        <pc:picChg chg="add mod">
          <ac:chgData name="Abhishek Singh" userId="e0aeb28f32709e04" providerId="LiveId" clId="{DAA961D5-79EC-43D6-A2FD-B80A7E993004}" dt="2025-06-08T11:48:44.008" v="108" actId="1076"/>
          <ac:picMkLst>
            <pc:docMk/>
            <pc:sldMk cId="989047739" sldId="403"/>
            <ac:picMk id="15" creationId="{DFE5722B-DE40-7F65-1C1D-A1736855C6D0}"/>
          </ac:picMkLst>
        </pc:picChg>
        <pc:picChg chg="mod">
          <ac:chgData name="Abhishek Singh" userId="e0aeb28f32709e04" providerId="LiveId" clId="{DAA961D5-79EC-43D6-A2FD-B80A7E993004}" dt="2025-06-08T11:40:36.792" v="36" actId="14100"/>
          <ac:picMkLst>
            <pc:docMk/>
            <pc:sldMk cId="989047739" sldId="403"/>
            <ac:picMk id="1026" creationId="{9F3727DA-D0C1-735E-B475-59B5A7D6428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A966AA-C2D0-420D-89FC-1A1AB0AD4072}" type="doc">
      <dgm:prSet loTypeId="urn:microsoft.com/office/officeart/2005/8/layout/list1" loCatId="process" qsTypeId="urn:microsoft.com/office/officeart/2005/8/quickstyle/simple1" qsCatId="simple" csTypeId="urn:microsoft.com/office/officeart/2005/8/colors/accent0_3" csCatId="mainScheme" phldr="1"/>
      <dgm:spPr/>
      <dgm:t>
        <a:bodyPr/>
        <a:lstStyle/>
        <a:p>
          <a:endParaRPr lang="en-US"/>
        </a:p>
      </dgm:t>
    </dgm:pt>
    <dgm:pt modelId="{45D50368-372D-4F79-95B9-B27BD239F0F6}">
      <dgm:prSet phldrT="[Text]" custT="1"/>
      <dgm:spPr/>
      <dgm:t>
        <a:bodyPr/>
        <a:lstStyle/>
        <a:p>
          <a:pPr>
            <a:buNone/>
          </a:pPr>
          <a:r>
            <a:rPr lang="en-US" sz="1600" dirty="0"/>
            <a:t>Expand</a:t>
          </a:r>
        </a:p>
      </dgm:t>
    </dgm:pt>
    <dgm:pt modelId="{CDE1A78B-2AE4-4A71-9139-416C219BC84D}" type="parTrans" cxnId="{68788A78-9180-41FF-BD09-BF4DBB52EA0D}">
      <dgm:prSet/>
      <dgm:spPr/>
      <dgm:t>
        <a:bodyPr/>
        <a:lstStyle/>
        <a:p>
          <a:endParaRPr lang="en-US" sz="1600">
            <a:solidFill>
              <a:schemeClr val="bg1"/>
            </a:solidFill>
          </a:endParaRPr>
        </a:p>
      </dgm:t>
    </dgm:pt>
    <dgm:pt modelId="{508ABF25-4B40-405C-9E88-248ED8B31B83}" type="sibTrans" cxnId="{68788A78-9180-41FF-BD09-BF4DBB52EA0D}">
      <dgm:prSet/>
      <dgm:spPr/>
      <dgm:t>
        <a:bodyPr/>
        <a:lstStyle/>
        <a:p>
          <a:endParaRPr lang="en-US" sz="1600">
            <a:solidFill>
              <a:schemeClr val="bg1"/>
            </a:solidFill>
          </a:endParaRPr>
        </a:p>
      </dgm:t>
    </dgm:pt>
    <dgm:pt modelId="{15FCB7DF-D0D3-43D8-8FE5-E5FFDED6264E}">
      <dgm:prSet phldrT="[Text]" custT="1"/>
      <dgm:spPr/>
      <dgm:t>
        <a:bodyPr/>
        <a:lstStyle/>
        <a:p>
          <a:pPr>
            <a:buFontTx/>
            <a:buNone/>
          </a:pPr>
          <a:r>
            <a:rPr lang="en-US" sz="1600" dirty="0"/>
            <a:t>Foster collaborative growth</a:t>
          </a:r>
        </a:p>
      </dgm:t>
    </dgm:pt>
    <dgm:pt modelId="{5DD5E854-B70B-4927-93DD-9B930567F2D9}" type="parTrans" cxnId="{D8EBBD42-214D-4D3D-9A34-A5A6A40991CD}">
      <dgm:prSet/>
      <dgm:spPr/>
      <dgm:t>
        <a:bodyPr/>
        <a:lstStyle/>
        <a:p>
          <a:endParaRPr lang="en-US" sz="1600">
            <a:solidFill>
              <a:schemeClr val="bg1"/>
            </a:solidFill>
          </a:endParaRPr>
        </a:p>
      </dgm:t>
    </dgm:pt>
    <dgm:pt modelId="{DDE76206-3F7F-4788-87BA-8C9D4D26CDB9}" type="sibTrans" cxnId="{D8EBBD42-214D-4D3D-9A34-A5A6A40991CD}">
      <dgm:prSet/>
      <dgm:spPr/>
      <dgm:t>
        <a:bodyPr/>
        <a:lstStyle/>
        <a:p>
          <a:endParaRPr lang="en-US" sz="1600">
            <a:solidFill>
              <a:schemeClr val="bg1"/>
            </a:solidFill>
          </a:endParaRPr>
        </a:p>
      </dgm:t>
    </dgm:pt>
    <dgm:pt modelId="{196543C5-093B-4437-B406-DBE4B882EA97}">
      <dgm:prSet phldrT="[Text]" custT="1"/>
      <dgm:spPr/>
      <dgm:t>
        <a:bodyPr/>
        <a:lstStyle/>
        <a:p>
          <a:pPr>
            <a:buNone/>
          </a:pPr>
          <a:r>
            <a:rPr lang="en-US" sz="1600" dirty="0"/>
            <a:t>Enhance</a:t>
          </a:r>
        </a:p>
      </dgm:t>
    </dgm:pt>
    <dgm:pt modelId="{41DE1F19-4A9F-48CD-A44E-6BF1D04E31EE}" type="parTrans" cxnId="{52499B9F-797A-43CC-89E1-64C52021BFAF}">
      <dgm:prSet/>
      <dgm:spPr/>
      <dgm:t>
        <a:bodyPr/>
        <a:lstStyle/>
        <a:p>
          <a:endParaRPr lang="en-US" sz="1600">
            <a:solidFill>
              <a:schemeClr val="bg1"/>
            </a:solidFill>
          </a:endParaRPr>
        </a:p>
      </dgm:t>
    </dgm:pt>
    <dgm:pt modelId="{F264F018-7FB9-43EC-B595-B986D351AD7B}" type="sibTrans" cxnId="{52499B9F-797A-43CC-89E1-64C52021BFAF}">
      <dgm:prSet/>
      <dgm:spPr/>
      <dgm:t>
        <a:bodyPr/>
        <a:lstStyle/>
        <a:p>
          <a:endParaRPr lang="en-US" sz="1600">
            <a:solidFill>
              <a:schemeClr val="bg1"/>
            </a:solidFill>
          </a:endParaRPr>
        </a:p>
      </dgm:t>
    </dgm:pt>
    <dgm:pt modelId="{C485168C-07AD-4DE6-B17E-1E96E93777D7}">
      <dgm:prSet phldrT="[Text]" custT="1"/>
      <dgm:spPr/>
      <dgm:t>
        <a:bodyPr/>
        <a:lstStyle/>
        <a:p>
          <a:pPr>
            <a:buFontTx/>
            <a:buNone/>
          </a:pPr>
          <a:r>
            <a:rPr lang="en-US" sz="1600" dirty="0"/>
            <a:t>Ensure a tailored and user-focused experience</a:t>
          </a:r>
        </a:p>
      </dgm:t>
    </dgm:pt>
    <dgm:pt modelId="{2EA2CE1F-978B-4B0A-92B2-CA23FBAEB8C0}" type="parTrans" cxnId="{B374803A-F1D8-4C12-8B03-25954CE7DDA9}">
      <dgm:prSet/>
      <dgm:spPr/>
      <dgm:t>
        <a:bodyPr/>
        <a:lstStyle/>
        <a:p>
          <a:endParaRPr lang="en-US" sz="1600">
            <a:solidFill>
              <a:schemeClr val="bg1"/>
            </a:solidFill>
          </a:endParaRPr>
        </a:p>
      </dgm:t>
    </dgm:pt>
    <dgm:pt modelId="{05F43B89-7F05-43F2-A0A8-66E0914D6EC4}" type="sibTrans" cxnId="{B374803A-F1D8-4C12-8B03-25954CE7DDA9}">
      <dgm:prSet/>
      <dgm:spPr/>
      <dgm:t>
        <a:bodyPr/>
        <a:lstStyle/>
        <a:p>
          <a:endParaRPr lang="en-US" sz="1600">
            <a:solidFill>
              <a:schemeClr val="bg1"/>
            </a:solidFill>
          </a:endParaRPr>
        </a:p>
      </dgm:t>
    </dgm:pt>
    <dgm:pt modelId="{CA2BABAF-EDAA-4496-8316-FD6EA3643E8F}">
      <dgm:prSet phldrT="[Text]" custT="1"/>
      <dgm:spPr/>
      <dgm:t>
        <a:bodyPr/>
        <a:lstStyle/>
        <a:p>
          <a:pPr>
            <a:buNone/>
          </a:pPr>
          <a:r>
            <a:rPr lang="en-US" sz="1600" dirty="0"/>
            <a:t>Explore</a:t>
          </a:r>
        </a:p>
      </dgm:t>
    </dgm:pt>
    <dgm:pt modelId="{2B1B4805-2FB7-402F-86A8-587F29181C18}" type="parTrans" cxnId="{4011B082-09BD-4DD1-A54F-EA5AB249A3C2}">
      <dgm:prSet/>
      <dgm:spPr/>
      <dgm:t>
        <a:bodyPr/>
        <a:lstStyle/>
        <a:p>
          <a:endParaRPr lang="en-US" sz="1600">
            <a:solidFill>
              <a:schemeClr val="bg1"/>
            </a:solidFill>
          </a:endParaRPr>
        </a:p>
      </dgm:t>
    </dgm:pt>
    <dgm:pt modelId="{4498AB02-A1BF-4D28-8918-F87A89CEE23B}" type="sibTrans" cxnId="{4011B082-09BD-4DD1-A54F-EA5AB249A3C2}">
      <dgm:prSet/>
      <dgm:spPr/>
      <dgm:t>
        <a:bodyPr/>
        <a:lstStyle/>
        <a:p>
          <a:endParaRPr lang="en-US" sz="1600">
            <a:solidFill>
              <a:schemeClr val="bg1"/>
            </a:solidFill>
          </a:endParaRPr>
        </a:p>
      </dgm:t>
    </dgm:pt>
    <dgm:pt modelId="{ABC1EDDD-C08B-4F9C-8453-9CEFCC2AF319}">
      <dgm:prSet phldrT="[Text]" custT="1"/>
      <dgm:spPr/>
      <dgm:t>
        <a:bodyPr/>
        <a:lstStyle/>
        <a:p>
          <a:pPr>
            <a:buFontTx/>
            <a:buNone/>
          </a:pPr>
          <a:r>
            <a:rPr lang="en-US" sz="1600" dirty="0"/>
            <a:t>Capitalize on emerging global markets</a:t>
          </a:r>
        </a:p>
      </dgm:t>
    </dgm:pt>
    <dgm:pt modelId="{33D02404-349E-4E82-A8BA-C0A907006883}" type="parTrans" cxnId="{9C4BE375-6187-4BD4-A343-9FC71D796AF1}">
      <dgm:prSet/>
      <dgm:spPr/>
      <dgm:t>
        <a:bodyPr/>
        <a:lstStyle/>
        <a:p>
          <a:endParaRPr lang="en-US" sz="1600">
            <a:solidFill>
              <a:schemeClr val="bg1"/>
            </a:solidFill>
          </a:endParaRPr>
        </a:p>
      </dgm:t>
    </dgm:pt>
    <dgm:pt modelId="{7D85D88C-6545-49D9-9F9D-01270187B165}" type="sibTrans" cxnId="{9C4BE375-6187-4BD4-A343-9FC71D796AF1}">
      <dgm:prSet/>
      <dgm:spPr/>
      <dgm:t>
        <a:bodyPr/>
        <a:lstStyle/>
        <a:p>
          <a:endParaRPr lang="en-US" sz="1600">
            <a:solidFill>
              <a:schemeClr val="bg1"/>
            </a:solidFill>
          </a:endParaRPr>
        </a:p>
      </dgm:t>
    </dgm:pt>
    <dgm:pt modelId="{5D90C181-29BA-754B-8CED-028672BE97A5}" type="pres">
      <dgm:prSet presAssocID="{B6A966AA-C2D0-420D-89FC-1A1AB0AD4072}" presName="linear" presStyleCnt="0">
        <dgm:presLayoutVars>
          <dgm:dir/>
          <dgm:animLvl val="lvl"/>
          <dgm:resizeHandles val="exact"/>
        </dgm:presLayoutVars>
      </dgm:prSet>
      <dgm:spPr/>
    </dgm:pt>
    <dgm:pt modelId="{EA3EDDF0-1E8F-6945-904A-DD3A6B9A2B5B}" type="pres">
      <dgm:prSet presAssocID="{45D50368-372D-4F79-95B9-B27BD239F0F6}" presName="parentLin" presStyleCnt="0"/>
      <dgm:spPr/>
    </dgm:pt>
    <dgm:pt modelId="{81FBA671-1EAB-3743-B3E7-569CF5626085}" type="pres">
      <dgm:prSet presAssocID="{45D50368-372D-4F79-95B9-B27BD239F0F6}" presName="parentLeftMargin" presStyleLbl="node1" presStyleIdx="0" presStyleCnt="3"/>
      <dgm:spPr/>
    </dgm:pt>
    <dgm:pt modelId="{B0E0E66F-5008-2748-BDFB-DD33D6664772}" type="pres">
      <dgm:prSet presAssocID="{45D50368-372D-4F79-95B9-B27BD239F0F6}" presName="parentText" presStyleLbl="node1" presStyleIdx="0" presStyleCnt="3">
        <dgm:presLayoutVars>
          <dgm:chMax val="0"/>
          <dgm:bulletEnabled val="1"/>
        </dgm:presLayoutVars>
      </dgm:prSet>
      <dgm:spPr/>
    </dgm:pt>
    <dgm:pt modelId="{E3724DD4-4691-8D42-9F04-5798C11AB795}" type="pres">
      <dgm:prSet presAssocID="{45D50368-372D-4F79-95B9-B27BD239F0F6}" presName="negativeSpace" presStyleCnt="0"/>
      <dgm:spPr/>
    </dgm:pt>
    <dgm:pt modelId="{04DD4E4A-5ADD-9044-910F-755EF6822042}" type="pres">
      <dgm:prSet presAssocID="{45D50368-372D-4F79-95B9-B27BD239F0F6}" presName="childText" presStyleLbl="conFgAcc1" presStyleIdx="0" presStyleCnt="3">
        <dgm:presLayoutVars>
          <dgm:bulletEnabled val="1"/>
        </dgm:presLayoutVars>
      </dgm:prSet>
      <dgm:spPr/>
    </dgm:pt>
    <dgm:pt modelId="{093BF27B-85AC-B542-B635-0D7843D7B6BD}" type="pres">
      <dgm:prSet presAssocID="{508ABF25-4B40-405C-9E88-248ED8B31B83}" presName="spaceBetweenRectangles" presStyleCnt="0"/>
      <dgm:spPr/>
    </dgm:pt>
    <dgm:pt modelId="{BEE81B09-5940-C447-B206-6ED22EF67B4B}" type="pres">
      <dgm:prSet presAssocID="{196543C5-093B-4437-B406-DBE4B882EA97}" presName="parentLin" presStyleCnt="0"/>
      <dgm:spPr/>
    </dgm:pt>
    <dgm:pt modelId="{8AABD0CC-634F-704F-A5C9-EA5E8EEBB280}" type="pres">
      <dgm:prSet presAssocID="{196543C5-093B-4437-B406-DBE4B882EA97}" presName="parentLeftMargin" presStyleLbl="node1" presStyleIdx="0" presStyleCnt="3"/>
      <dgm:spPr/>
    </dgm:pt>
    <dgm:pt modelId="{31F9304B-5DA3-AA49-AF71-1B8BDE4DA024}" type="pres">
      <dgm:prSet presAssocID="{196543C5-093B-4437-B406-DBE4B882EA97}" presName="parentText" presStyleLbl="node1" presStyleIdx="1" presStyleCnt="3">
        <dgm:presLayoutVars>
          <dgm:chMax val="0"/>
          <dgm:bulletEnabled val="1"/>
        </dgm:presLayoutVars>
      </dgm:prSet>
      <dgm:spPr/>
    </dgm:pt>
    <dgm:pt modelId="{9FD4C792-B949-9147-A418-FD3A0311AD8D}" type="pres">
      <dgm:prSet presAssocID="{196543C5-093B-4437-B406-DBE4B882EA97}" presName="negativeSpace" presStyleCnt="0"/>
      <dgm:spPr/>
    </dgm:pt>
    <dgm:pt modelId="{8AF6BF20-F334-694B-9A3B-6D331B37BAE6}" type="pres">
      <dgm:prSet presAssocID="{196543C5-093B-4437-B406-DBE4B882EA97}" presName="childText" presStyleLbl="conFgAcc1" presStyleIdx="1" presStyleCnt="3">
        <dgm:presLayoutVars>
          <dgm:bulletEnabled val="1"/>
        </dgm:presLayoutVars>
      </dgm:prSet>
      <dgm:spPr/>
    </dgm:pt>
    <dgm:pt modelId="{78D531C3-E269-D743-B97F-4B00D20E35D4}" type="pres">
      <dgm:prSet presAssocID="{F264F018-7FB9-43EC-B595-B986D351AD7B}" presName="spaceBetweenRectangles" presStyleCnt="0"/>
      <dgm:spPr/>
    </dgm:pt>
    <dgm:pt modelId="{9A9D8948-29D3-4A48-A2E3-54106B5B7B07}" type="pres">
      <dgm:prSet presAssocID="{CA2BABAF-EDAA-4496-8316-FD6EA3643E8F}" presName="parentLin" presStyleCnt="0"/>
      <dgm:spPr/>
    </dgm:pt>
    <dgm:pt modelId="{DE08FE34-AB57-1F40-8636-1464DE6D0C41}" type="pres">
      <dgm:prSet presAssocID="{CA2BABAF-EDAA-4496-8316-FD6EA3643E8F}" presName="parentLeftMargin" presStyleLbl="node1" presStyleIdx="1" presStyleCnt="3"/>
      <dgm:spPr/>
    </dgm:pt>
    <dgm:pt modelId="{652F3490-862A-E047-BB50-C088A6687CC0}" type="pres">
      <dgm:prSet presAssocID="{CA2BABAF-EDAA-4496-8316-FD6EA3643E8F}" presName="parentText" presStyleLbl="node1" presStyleIdx="2" presStyleCnt="3">
        <dgm:presLayoutVars>
          <dgm:chMax val="0"/>
          <dgm:bulletEnabled val="1"/>
        </dgm:presLayoutVars>
      </dgm:prSet>
      <dgm:spPr/>
    </dgm:pt>
    <dgm:pt modelId="{6CBBBC0E-43F3-AA4A-8E98-5B5ED7B0D8DE}" type="pres">
      <dgm:prSet presAssocID="{CA2BABAF-EDAA-4496-8316-FD6EA3643E8F}" presName="negativeSpace" presStyleCnt="0"/>
      <dgm:spPr/>
    </dgm:pt>
    <dgm:pt modelId="{23DF88C4-BA0E-7F41-8711-CEC83576ECEB}" type="pres">
      <dgm:prSet presAssocID="{CA2BABAF-EDAA-4496-8316-FD6EA3643E8F}" presName="childText" presStyleLbl="conFgAcc1" presStyleIdx="2" presStyleCnt="3">
        <dgm:presLayoutVars>
          <dgm:bulletEnabled val="1"/>
        </dgm:presLayoutVars>
      </dgm:prSet>
      <dgm:spPr/>
    </dgm:pt>
  </dgm:ptLst>
  <dgm:cxnLst>
    <dgm:cxn modelId="{DCF10910-D521-6647-891C-E987CBC0C953}" type="presOf" srcId="{B6A966AA-C2D0-420D-89FC-1A1AB0AD4072}" destId="{5D90C181-29BA-754B-8CED-028672BE97A5}" srcOrd="0" destOrd="0" presId="urn:microsoft.com/office/officeart/2005/8/layout/list1"/>
    <dgm:cxn modelId="{0FD39F18-41F4-564D-9558-6DC56DA8EA4B}" type="presOf" srcId="{196543C5-093B-4437-B406-DBE4B882EA97}" destId="{31F9304B-5DA3-AA49-AF71-1B8BDE4DA024}" srcOrd="1" destOrd="0" presId="urn:microsoft.com/office/officeart/2005/8/layout/list1"/>
    <dgm:cxn modelId="{DFDB961A-F939-B14F-B3A4-755006535A01}" type="presOf" srcId="{15FCB7DF-D0D3-43D8-8FE5-E5FFDED6264E}" destId="{04DD4E4A-5ADD-9044-910F-755EF6822042}" srcOrd="0" destOrd="0" presId="urn:microsoft.com/office/officeart/2005/8/layout/list1"/>
    <dgm:cxn modelId="{9B26641B-19E3-704C-9C38-438AD9959327}" type="presOf" srcId="{45D50368-372D-4F79-95B9-B27BD239F0F6}" destId="{B0E0E66F-5008-2748-BDFB-DD33D6664772}" srcOrd="1" destOrd="0" presId="urn:microsoft.com/office/officeart/2005/8/layout/list1"/>
    <dgm:cxn modelId="{B374803A-F1D8-4C12-8B03-25954CE7DDA9}" srcId="{196543C5-093B-4437-B406-DBE4B882EA97}" destId="{C485168C-07AD-4DE6-B17E-1E96E93777D7}" srcOrd="0" destOrd="0" parTransId="{2EA2CE1F-978B-4B0A-92B2-CA23FBAEB8C0}" sibTransId="{05F43B89-7F05-43F2-A0A8-66E0914D6EC4}"/>
    <dgm:cxn modelId="{D49A625B-1896-DD45-9CA0-356EB86E3391}" type="presOf" srcId="{196543C5-093B-4437-B406-DBE4B882EA97}" destId="{8AABD0CC-634F-704F-A5C9-EA5E8EEBB280}" srcOrd="0" destOrd="0" presId="urn:microsoft.com/office/officeart/2005/8/layout/list1"/>
    <dgm:cxn modelId="{326D4D5E-1498-6244-803D-3B565316B5D0}" type="presOf" srcId="{C485168C-07AD-4DE6-B17E-1E96E93777D7}" destId="{8AF6BF20-F334-694B-9A3B-6D331B37BAE6}" srcOrd="0" destOrd="0" presId="urn:microsoft.com/office/officeart/2005/8/layout/list1"/>
    <dgm:cxn modelId="{D8EBBD42-214D-4D3D-9A34-A5A6A40991CD}" srcId="{45D50368-372D-4F79-95B9-B27BD239F0F6}" destId="{15FCB7DF-D0D3-43D8-8FE5-E5FFDED6264E}" srcOrd="0" destOrd="0" parTransId="{5DD5E854-B70B-4927-93DD-9B930567F2D9}" sibTransId="{DDE76206-3F7F-4788-87BA-8C9D4D26CDB9}"/>
    <dgm:cxn modelId="{9CB7CF67-A74E-944D-8938-C1AF95A9D2CA}" type="presOf" srcId="{ABC1EDDD-C08B-4F9C-8453-9CEFCC2AF319}" destId="{23DF88C4-BA0E-7F41-8711-CEC83576ECEB}" srcOrd="0" destOrd="0" presId="urn:microsoft.com/office/officeart/2005/8/layout/list1"/>
    <dgm:cxn modelId="{64537B6B-4BD7-1141-BE8F-33B7AD3D4FE3}" type="presOf" srcId="{CA2BABAF-EDAA-4496-8316-FD6EA3643E8F}" destId="{DE08FE34-AB57-1F40-8636-1464DE6D0C41}" srcOrd="0" destOrd="0" presId="urn:microsoft.com/office/officeart/2005/8/layout/list1"/>
    <dgm:cxn modelId="{9C4BE375-6187-4BD4-A343-9FC71D796AF1}" srcId="{CA2BABAF-EDAA-4496-8316-FD6EA3643E8F}" destId="{ABC1EDDD-C08B-4F9C-8453-9CEFCC2AF319}" srcOrd="0" destOrd="0" parTransId="{33D02404-349E-4E82-A8BA-C0A907006883}" sibTransId="{7D85D88C-6545-49D9-9F9D-01270187B165}"/>
    <dgm:cxn modelId="{68788A78-9180-41FF-BD09-BF4DBB52EA0D}" srcId="{B6A966AA-C2D0-420D-89FC-1A1AB0AD4072}" destId="{45D50368-372D-4F79-95B9-B27BD239F0F6}" srcOrd="0" destOrd="0" parTransId="{CDE1A78B-2AE4-4A71-9139-416C219BC84D}" sibTransId="{508ABF25-4B40-405C-9E88-248ED8B31B83}"/>
    <dgm:cxn modelId="{4011B082-09BD-4DD1-A54F-EA5AB249A3C2}" srcId="{B6A966AA-C2D0-420D-89FC-1A1AB0AD4072}" destId="{CA2BABAF-EDAA-4496-8316-FD6EA3643E8F}" srcOrd="2" destOrd="0" parTransId="{2B1B4805-2FB7-402F-86A8-587F29181C18}" sibTransId="{4498AB02-A1BF-4D28-8918-F87A89CEE23B}"/>
    <dgm:cxn modelId="{52499B9F-797A-43CC-89E1-64C52021BFAF}" srcId="{B6A966AA-C2D0-420D-89FC-1A1AB0AD4072}" destId="{196543C5-093B-4437-B406-DBE4B882EA97}" srcOrd="1" destOrd="0" parTransId="{41DE1F19-4A9F-48CD-A44E-6BF1D04E31EE}" sibTransId="{F264F018-7FB9-43EC-B595-B986D351AD7B}"/>
    <dgm:cxn modelId="{63C304C9-2BE0-8B4C-8CE1-344E9F96D3BD}" type="presOf" srcId="{CA2BABAF-EDAA-4496-8316-FD6EA3643E8F}" destId="{652F3490-862A-E047-BB50-C088A6687CC0}" srcOrd="1" destOrd="0" presId="urn:microsoft.com/office/officeart/2005/8/layout/list1"/>
    <dgm:cxn modelId="{940ED8E7-CD91-6348-AA19-BF3163CFB14B}" type="presOf" srcId="{45D50368-372D-4F79-95B9-B27BD239F0F6}" destId="{81FBA671-1EAB-3743-B3E7-569CF5626085}" srcOrd="0" destOrd="0" presId="urn:microsoft.com/office/officeart/2005/8/layout/list1"/>
    <dgm:cxn modelId="{F7D06768-4AC7-CF4C-8783-18E59D294C00}" type="presParOf" srcId="{5D90C181-29BA-754B-8CED-028672BE97A5}" destId="{EA3EDDF0-1E8F-6945-904A-DD3A6B9A2B5B}" srcOrd="0" destOrd="0" presId="urn:microsoft.com/office/officeart/2005/8/layout/list1"/>
    <dgm:cxn modelId="{C1CCD549-E034-7F41-B0C3-17ED87E5A4CE}" type="presParOf" srcId="{EA3EDDF0-1E8F-6945-904A-DD3A6B9A2B5B}" destId="{81FBA671-1EAB-3743-B3E7-569CF5626085}" srcOrd="0" destOrd="0" presId="urn:microsoft.com/office/officeart/2005/8/layout/list1"/>
    <dgm:cxn modelId="{618DC419-73CA-FF46-B38E-837E2699893C}" type="presParOf" srcId="{EA3EDDF0-1E8F-6945-904A-DD3A6B9A2B5B}" destId="{B0E0E66F-5008-2748-BDFB-DD33D6664772}" srcOrd="1" destOrd="0" presId="urn:microsoft.com/office/officeart/2005/8/layout/list1"/>
    <dgm:cxn modelId="{849678B6-C08F-7E4E-BE8C-D0DAC9E60F0E}" type="presParOf" srcId="{5D90C181-29BA-754B-8CED-028672BE97A5}" destId="{E3724DD4-4691-8D42-9F04-5798C11AB795}" srcOrd="1" destOrd="0" presId="urn:microsoft.com/office/officeart/2005/8/layout/list1"/>
    <dgm:cxn modelId="{BF528710-91AC-9344-ADA8-260322D9FD7E}" type="presParOf" srcId="{5D90C181-29BA-754B-8CED-028672BE97A5}" destId="{04DD4E4A-5ADD-9044-910F-755EF6822042}" srcOrd="2" destOrd="0" presId="urn:microsoft.com/office/officeart/2005/8/layout/list1"/>
    <dgm:cxn modelId="{44802194-5CE3-834B-9835-F10A5DCAB4CC}" type="presParOf" srcId="{5D90C181-29BA-754B-8CED-028672BE97A5}" destId="{093BF27B-85AC-B542-B635-0D7843D7B6BD}" srcOrd="3" destOrd="0" presId="urn:microsoft.com/office/officeart/2005/8/layout/list1"/>
    <dgm:cxn modelId="{81C645FF-9828-434B-8185-29D46BE34342}" type="presParOf" srcId="{5D90C181-29BA-754B-8CED-028672BE97A5}" destId="{BEE81B09-5940-C447-B206-6ED22EF67B4B}" srcOrd="4" destOrd="0" presId="urn:microsoft.com/office/officeart/2005/8/layout/list1"/>
    <dgm:cxn modelId="{C902B8A3-28A8-6649-9B85-CEB0338241BC}" type="presParOf" srcId="{BEE81B09-5940-C447-B206-6ED22EF67B4B}" destId="{8AABD0CC-634F-704F-A5C9-EA5E8EEBB280}" srcOrd="0" destOrd="0" presId="urn:microsoft.com/office/officeart/2005/8/layout/list1"/>
    <dgm:cxn modelId="{D5745360-3397-634A-B173-74A259270C4E}" type="presParOf" srcId="{BEE81B09-5940-C447-B206-6ED22EF67B4B}" destId="{31F9304B-5DA3-AA49-AF71-1B8BDE4DA024}" srcOrd="1" destOrd="0" presId="urn:microsoft.com/office/officeart/2005/8/layout/list1"/>
    <dgm:cxn modelId="{659551B7-B6C0-8945-B99B-58B87BF36257}" type="presParOf" srcId="{5D90C181-29BA-754B-8CED-028672BE97A5}" destId="{9FD4C792-B949-9147-A418-FD3A0311AD8D}" srcOrd="5" destOrd="0" presId="urn:microsoft.com/office/officeart/2005/8/layout/list1"/>
    <dgm:cxn modelId="{3EE215E8-21EA-2F4D-B33E-A0C90192A8AF}" type="presParOf" srcId="{5D90C181-29BA-754B-8CED-028672BE97A5}" destId="{8AF6BF20-F334-694B-9A3B-6D331B37BAE6}" srcOrd="6" destOrd="0" presId="urn:microsoft.com/office/officeart/2005/8/layout/list1"/>
    <dgm:cxn modelId="{A2A74457-B90D-A14E-88DB-5111EA34CEFF}" type="presParOf" srcId="{5D90C181-29BA-754B-8CED-028672BE97A5}" destId="{78D531C3-E269-D743-B97F-4B00D20E35D4}" srcOrd="7" destOrd="0" presId="urn:microsoft.com/office/officeart/2005/8/layout/list1"/>
    <dgm:cxn modelId="{503B3AC2-229A-8949-B03B-7379BEA89FC4}" type="presParOf" srcId="{5D90C181-29BA-754B-8CED-028672BE97A5}" destId="{9A9D8948-29D3-4A48-A2E3-54106B5B7B07}" srcOrd="8" destOrd="0" presId="urn:microsoft.com/office/officeart/2005/8/layout/list1"/>
    <dgm:cxn modelId="{DD059C03-DB1B-F544-940D-BBE86F3F08D8}" type="presParOf" srcId="{9A9D8948-29D3-4A48-A2E3-54106B5B7B07}" destId="{DE08FE34-AB57-1F40-8636-1464DE6D0C41}" srcOrd="0" destOrd="0" presId="urn:microsoft.com/office/officeart/2005/8/layout/list1"/>
    <dgm:cxn modelId="{4D861FCE-F404-9B41-95D6-0E2A12C30970}" type="presParOf" srcId="{9A9D8948-29D3-4A48-A2E3-54106B5B7B07}" destId="{652F3490-862A-E047-BB50-C088A6687CC0}" srcOrd="1" destOrd="0" presId="urn:microsoft.com/office/officeart/2005/8/layout/list1"/>
    <dgm:cxn modelId="{ABB2D34A-904B-BE4C-B700-DCCDA67F670F}" type="presParOf" srcId="{5D90C181-29BA-754B-8CED-028672BE97A5}" destId="{6CBBBC0E-43F3-AA4A-8E98-5B5ED7B0D8DE}" srcOrd="9" destOrd="0" presId="urn:microsoft.com/office/officeart/2005/8/layout/list1"/>
    <dgm:cxn modelId="{6B9A4C24-2FC2-7F47-AAF8-945F2BBE91F0}" type="presParOf" srcId="{5D90C181-29BA-754B-8CED-028672BE97A5}" destId="{23DF88C4-BA0E-7F41-8711-CEC83576ECEB}" srcOrd="1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D4E4A-5ADD-9044-910F-755EF6822042}">
      <dsp:nvSpPr>
        <dsp:cNvPr id="0" name=""/>
        <dsp:cNvSpPr/>
      </dsp:nvSpPr>
      <dsp:spPr>
        <a:xfrm>
          <a:off x="0" y="251048"/>
          <a:ext cx="5248656" cy="6394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354" tIns="291592" rIns="407354"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dirty="0"/>
            <a:t>Foster collaborative growth</a:t>
          </a:r>
        </a:p>
      </dsp:txBody>
      <dsp:txXfrm>
        <a:off x="0" y="251048"/>
        <a:ext cx="5248656" cy="639450"/>
      </dsp:txXfrm>
    </dsp:sp>
    <dsp:sp modelId="{B0E0E66F-5008-2748-BDFB-DD33D6664772}">
      <dsp:nvSpPr>
        <dsp:cNvPr id="0" name=""/>
        <dsp:cNvSpPr/>
      </dsp:nvSpPr>
      <dsp:spPr>
        <a:xfrm>
          <a:off x="262432" y="44408"/>
          <a:ext cx="3674059"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71" tIns="0" rIns="138871" bIns="0" numCol="1" spcCol="1270" anchor="ctr" anchorCtr="0">
          <a:noAutofit/>
        </a:bodyPr>
        <a:lstStyle/>
        <a:p>
          <a:pPr marL="0" lvl="0" indent="0" algn="l" defTabSz="711200">
            <a:lnSpc>
              <a:spcPct val="90000"/>
            </a:lnSpc>
            <a:spcBef>
              <a:spcPct val="0"/>
            </a:spcBef>
            <a:spcAft>
              <a:spcPct val="35000"/>
            </a:spcAft>
            <a:buNone/>
          </a:pPr>
          <a:r>
            <a:rPr lang="en-US" sz="1600" kern="1200" dirty="0"/>
            <a:t>Expand</a:t>
          </a:r>
        </a:p>
      </dsp:txBody>
      <dsp:txXfrm>
        <a:off x="282607" y="64583"/>
        <a:ext cx="3633709" cy="372930"/>
      </dsp:txXfrm>
    </dsp:sp>
    <dsp:sp modelId="{8AF6BF20-F334-694B-9A3B-6D331B37BAE6}">
      <dsp:nvSpPr>
        <dsp:cNvPr id="0" name=""/>
        <dsp:cNvSpPr/>
      </dsp:nvSpPr>
      <dsp:spPr>
        <a:xfrm>
          <a:off x="0" y="1172739"/>
          <a:ext cx="5248656" cy="8599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354" tIns="291592" rIns="407354"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dirty="0"/>
            <a:t>Ensure a tailored and user-focused experience</a:t>
          </a:r>
        </a:p>
      </dsp:txBody>
      <dsp:txXfrm>
        <a:off x="0" y="1172739"/>
        <a:ext cx="5248656" cy="859950"/>
      </dsp:txXfrm>
    </dsp:sp>
    <dsp:sp modelId="{31F9304B-5DA3-AA49-AF71-1B8BDE4DA024}">
      <dsp:nvSpPr>
        <dsp:cNvPr id="0" name=""/>
        <dsp:cNvSpPr/>
      </dsp:nvSpPr>
      <dsp:spPr>
        <a:xfrm>
          <a:off x="262432" y="966099"/>
          <a:ext cx="3674059"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71" tIns="0" rIns="138871" bIns="0" numCol="1" spcCol="1270" anchor="ctr" anchorCtr="0">
          <a:noAutofit/>
        </a:bodyPr>
        <a:lstStyle/>
        <a:p>
          <a:pPr marL="0" lvl="0" indent="0" algn="l" defTabSz="711200">
            <a:lnSpc>
              <a:spcPct val="90000"/>
            </a:lnSpc>
            <a:spcBef>
              <a:spcPct val="0"/>
            </a:spcBef>
            <a:spcAft>
              <a:spcPct val="35000"/>
            </a:spcAft>
            <a:buNone/>
          </a:pPr>
          <a:r>
            <a:rPr lang="en-US" sz="1600" kern="1200" dirty="0"/>
            <a:t>Enhance</a:t>
          </a:r>
        </a:p>
      </dsp:txBody>
      <dsp:txXfrm>
        <a:off x="282607" y="986274"/>
        <a:ext cx="3633709" cy="372930"/>
      </dsp:txXfrm>
    </dsp:sp>
    <dsp:sp modelId="{23DF88C4-BA0E-7F41-8711-CEC83576ECEB}">
      <dsp:nvSpPr>
        <dsp:cNvPr id="0" name=""/>
        <dsp:cNvSpPr/>
      </dsp:nvSpPr>
      <dsp:spPr>
        <a:xfrm>
          <a:off x="0" y="2314929"/>
          <a:ext cx="5248656" cy="63945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7354" tIns="291592" rIns="407354" bIns="113792" numCol="1" spcCol="1270" anchor="t" anchorCtr="0">
          <a:noAutofit/>
        </a:bodyPr>
        <a:lstStyle/>
        <a:p>
          <a:pPr marL="171450" lvl="1" indent="-171450" algn="l" defTabSz="711200">
            <a:lnSpc>
              <a:spcPct val="90000"/>
            </a:lnSpc>
            <a:spcBef>
              <a:spcPct val="0"/>
            </a:spcBef>
            <a:spcAft>
              <a:spcPct val="15000"/>
            </a:spcAft>
            <a:buFontTx/>
            <a:buNone/>
          </a:pPr>
          <a:r>
            <a:rPr lang="en-US" sz="1600" kern="1200" dirty="0"/>
            <a:t>Capitalize on emerging global markets</a:t>
          </a:r>
        </a:p>
      </dsp:txBody>
      <dsp:txXfrm>
        <a:off x="0" y="2314929"/>
        <a:ext cx="5248656" cy="639450"/>
      </dsp:txXfrm>
    </dsp:sp>
    <dsp:sp modelId="{652F3490-862A-E047-BB50-C088A6687CC0}">
      <dsp:nvSpPr>
        <dsp:cNvPr id="0" name=""/>
        <dsp:cNvSpPr/>
      </dsp:nvSpPr>
      <dsp:spPr>
        <a:xfrm>
          <a:off x="262432" y="2108289"/>
          <a:ext cx="3674059"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71" tIns="0" rIns="138871" bIns="0" numCol="1" spcCol="1270" anchor="ctr" anchorCtr="0">
          <a:noAutofit/>
        </a:bodyPr>
        <a:lstStyle/>
        <a:p>
          <a:pPr marL="0" lvl="0" indent="0" algn="l" defTabSz="711200">
            <a:lnSpc>
              <a:spcPct val="90000"/>
            </a:lnSpc>
            <a:spcBef>
              <a:spcPct val="0"/>
            </a:spcBef>
            <a:spcAft>
              <a:spcPct val="35000"/>
            </a:spcAft>
            <a:buNone/>
          </a:pPr>
          <a:r>
            <a:rPr lang="en-US" sz="1600" kern="1200" dirty="0"/>
            <a:t>Explore</a:t>
          </a:r>
        </a:p>
      </dsp:txBody>
      <dsp:txXfrm>
        <a:off x="282607" y="2128464"/>
        <a:ext cx="3633709"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056F6B-227D-44A8-BA79-E9BF5699FDD0}" type="datetimeFigureOut">
              <a:rPr lang="en-IN" smtClean="0"/>
              <a:t>08-06-2025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94A5D-29EB-4E66-9381-DF2FA6AA7844}" type="slidenum">
              <a:rPr lang="en-IN" smtClean="0"/>
              <a:t>‹#›</a:t>
            </a:fld>
            <a:endParaRPr lang="en-IN"/>
          </a:p>
        </p:txBody>
      </p:sp>
    </p:spTree>
    <p:extLst>
      <p:ext uri="{BB962C8B-B14F-4D97-AF65-F5344CB8AC3E}">
        <p14:creationId xmlns:p14="http://schemas.microsoft.com/office/powerpoint/2010/main" val="45176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4382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43466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80790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057540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6FA84-1C29-3A67-2CAA-FF0668C31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F59A8D-5D83-5B0B-1FF0-43F64AA7DF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9F60F-EED5-1C30-BE85-85A9FBB3D1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62CED3-5C32-8496-5614-1F8852B994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596577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117F9-26AC-27E2-294A-744B07FDB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E4954F-375A-B5CA-1F5B-4C240E8D8F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A39779-54C2-3061-B54F-9FCB8991FC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74704B-5328-51BA-9A04-0151013DF14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60622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ACDC1-07E5-1695-C92E-C73C4FC4C4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585E34-5B68-7796-D519-DBF62DC1F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D04189-2AEC-EC02-DE04-F12866FBAB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01BFFC-C28C-5978-74F5-9A926BED9ED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7818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D213D-9FF6-3308-0460-5B97C5C852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27424F-07A6-EFE3-27B4-F401F5AC8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8784D-C907-BFB7-2CC2-BFEEFC1914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354532-947A-1024-C081-D613FB42C1A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568837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6AFC8-1434-83B6-6661-EE36DE7CAA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BF6B9-973F-D856-A389-6DA0AE1C23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1396A4-3125-475E-2809-062F1C390D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A80DA1-C431-8B5E-98CD-FCF46A99161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35040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053245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93199CD-3E1B-4AE6-990F-76F925F5EA9F}" type="slidenum">
              <a:rPr kumimoji="0" lang="en-US" sz="1200" b="0" i="0" u="none" strike="noStrike" kern="1200" cap="none" spc="0" normalizeH="0" baseline="0" noProof="0" smtClean="0">
                <a:ln>
                  <a:noFill/>
                </a:ln>
                <a:solidFill>
                  <a:prstClr val="black"/>
                </a:solidFill>
                <a:effectLst/>
                <a:uLnTx/>
                <a:uFillTx/>
                <a:latin typeface="Century Gothic" panose="020B0502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851617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0EF4-1685-37E0-E65A-8A679C3011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6B0823-4740-752A-D5E3-32D74963D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CFA58C-F5CE-8D34-3535-700DF3C6FBDF}"/>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5" name="Footer Placeholder 4">
            <a:extLst>
              <a:ext uri="{FF2B5EF4-FFF2-40B4-BE49-F238E27FC236}">
                <a16:creationId xmlns:a16="http://schemas.microsoft.com/office/drawing/2014/main" id="{CFCA5ED1-92B4-505E-2881-A2D07AB461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C404E9-32F3-CBEE-EDEE-A7D67DD22610}"/>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296206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646B-E205-095A-4E3F-41172D4595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3B5FA9-F0FC-0511-3E36-E7797BE17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873C0-6E79-8F76-33CF-8BEF9664E616}"/>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5" name="Footer Placeholder 4">
            <a:extLst>
              <a:ext uri="{FF2B5EF4-FFF2-40B4-BE49-F238E27FC236}">
                <a16:creationId xmlns:a16="http://schemas.microsoft.com/office/drawing/2014/main" id="{767CC114-30B0-D401-48C1-4951B03531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576F9-7F4A-EDBC-DAFB-4E9D200B6F7A}"/>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2700077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7DCB35-E71E-3690-0649-3B0BF154AB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70B9F9-1E49-3AAF-091D-5352B1193F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95AD20-413C-34F4-02B2-DEC7E56FAA32}"/>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5" name="Footer Placeholder 4">
            <a:extLst>
              <a:ext uri="{FF2B5EF4-FFF2-40B4-BE49-F238E27FC236}">
                <a16:creationId xmlns:a16="http://schemas.microsoft.com/office/drawing/2014/main" id="{39572D88-9A23-E3DA-055C-01F2786601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D400B-D18C-7947-9A66-1B889F958603}"/>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25629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79F1F0E-8DF0-62EB-B3C8-C6E1AEA0259F}"/>
              </a:ext>
            </a:extLst>
          </p:cNvPr>
          <p:cNvGrpSpPr/>
          <p:nvPr userDrawn="1"/>
        </p:nvGrpSpPr>
        <p:grpSpPr>
          <a:xfrm>
            <a:off x="455731" y="830376"/>
            <a:ext cx="11356754" cy="360893"/>
            <a:chOff x="455612" y="830374"/>
            <a:chExt cx="11353797" cy="551233"/>
          </a:xfrm>
          <a:gradFill>
            <a:gsLst>
              <a:gs pos="0">
                <a:schemeClr val="bg2"/>
              </a:gs>
              <a:gs pos="100000">
                <a:schemeClr val="bg2">
                  <a:lumMod val="90000"/>
                  <a:lumOff val="10000"/>
                </a:schemeClr>
              </a:gs>
            </a:gsLst>
            <a:lin ang="16200000" scaled="1"/>
          </a:gradFill>
        </p:grpSpPr>
        <p:sp>
          <p:nvSpPr>
            <p:cNvPr id="32" name="Parallelogram 31">
              <a:extLst>
                <a:ext uri="{FF2B5EF4-FFF2-40B4-BE49-F238E27FC236}">
                  <a16:creationId xmlns:a16="http://schemas.microsoft.com/office/drawing/2014/main" id="{24CC1C1D-653F-14A0-54A0-6492ABCC273D}"/>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3" name="Parallelogram 32">
              <a:extLst>
                <a:ext uri="{FF2B5EF4-FFF2-40B4-BE49-F238E27FC236}">
                  <a16:creationId xmlns:a16="http://schemas.microsoft.com/office/drawing/2014/main" id="{92049B2C-54AB-505F-2572-7CD19C3D968A}"/>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4" name="Parallelogram 33">
              <a:extLst>
                <a:ext uri="{FF2B5EF4-FFF2-40B4-BE49-F238E27FC236}">
                  <a16:creationId xmlns:a16="http://schemas.microsoft.com/office/drawing/2014/main" id="{E23FD261-2FDC-1CD9-A732-906B64F405AB}"/>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5" name="Parallelogram 34">
              <a:extLst>
                <a:ext uri="{FF2B5EF4-FFF2-40B4-BE49-F238E27FC236}">
                  <a16:creationId xmlns:a16="http://schemas.microsoft.com/office/drawing/2014/main" id="{B90AE363-FA57-0E86-3B4F-5E0A0806185D}"/>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6" name="Parallelogram 35">
              <a:extLst>
                <a:ext uri="{FF2B5EF4-FFF2-40B4-BE49-F238E27FC236}">
                  <a16:creationId xmlns:a16="http://schemas.microsoft.com/office/drawing/2014/main" id="{4137775E-DBE1-BA92-6BCD-E9944273E622}"/>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7" name="Parallelogram 36">
              <a:extLst>
                <a:ext uri="{FF2B5EF4-FFF2-40B4-BE49-F238E27FC236}">
                  <a16:creationId xmlns:a16="http://schemas.microsoft.com/office/drawing/2014/main" id="{969524EC-636E-4802-109E-EE71B9D4EB96}"/>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8" name="Parallelogram 37">
              <a:extLst>
                <a:ext uri="{FF2B5EF4-FFF2-40B4-BE49-F238E27FC236}">
                  <a16:creationId xmlns:a16="http://schemas.microsoft.com/office/drawing/2014/main" id="{A03E2BFD-896B-BEC0-29BD-917248BCC6E8}"/>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9" name="Parallelogram 38">
              <a:extLst>
                <a:ext uri="{FF2B5EF4-FFF2-40B4-BE49-F238E27FC236}">
                  <a16:creationId xmlns:a16="http://schemas.microsoft.com/office/drawing/2014/main" id="{849527DE-31CB-858E-9758-616F93A85AE1}"/>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0" name="Parallelogram 39">
              <a:extLst>
                <a:ext uri="{FF2B5EF4-FFF2-40B4-BE49-F238E27FC236}">
                  <a16:creationId xmlns:a16="http://schemas.microsoft.com/office/drawing/2014/main" id="{87C850F0-0452-2D8B-D0FC-FBB759016D05}"/>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1" name="Parallelogram 40">
              <a:extLst>
                <a:ext uri="{FF2B5EF4-FFF2-40B4-BE49-F238E27FC236}">
                  <a16:creationId xmlns:a16="http://schemas.microsoft.com/office/drawing/2014/main" id="{11721AD6-6F30-0F58-A50E-32AF0FFCB1F9}"/>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2" name="Parallelogram 41">
              <a:extLst>
                <a:ext uri="{FF2B5EF4-FFF2-40B4-BE49-F238E27FC236}">
                  <a16:creationId xmlns:a16="http://schemas.microsoft.com/office/drawing/2014/main" id="{31E989A6-CA34-B2A2-552B-4FF5F76F9F40}"/>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3" name="Parallelogram 42">
              <a:extLst>
                <a:ext uri="{FF2B5EF4-FFF2-40B4-BE49-F238E27FC236}">
                  <a16:creationId xmlns:a16="http://schemas.microsoft.com/office/drawing/2014/main" id="{6E8597AB-CD80-E7F0-F72F-40DFF3012FC5}"/>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4" name="Parallelogram 43">
              <a:extLst>
                <a:ext uri="{FF2B5EF4-FFF2-40B4-BE49-F238E27FC236}">
                  <a16:creationId xmlns:a16="http://schemas.microsoft.com/office/drawing/2014/main" id="{B5A2B040-E43D-ED66-F37F-E956857A55FA}"/>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5" name="Parallelogram 44">
              <a:extLst>
                <a:ext uri="{FF2B5EF4-FFF2-40B4-BE49-F238E27FC236}">
                  <a16:creationId xmlns:a16="http://schemas.microsoft.com/office/drawing/2014/main" id="{19B8B1CB-3502-9821-3B34-67B4601C88A7}"/>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46" name="Parallelogram 45">
              <a:extLst>
                <a:ext uri="{FF2B5EF4-FFF2-40B4-BE49-F238E27FC236}">
                  <a16:creationId xmlns:a16="http://schemas.microsoft.com/office/drawing/2014/main" id="{335C657D-422D-A995-B64D-619B6A571325}"/>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47" name="Straight Connector 46">
            <a:extLst>
              <a:ext uri="{FF2B5EF4-FFF2-40B4-BE49-F238E27FC236}">
                <a16:creationId xmlns:a16="http://schemas.microsoft.com/office/drawing/2014/main" id="{3821D693-8EFB-0671-CF70-84C0E591B0C4}"/>
              </a:ext>
            </a:extLst>
          </p:cNvPr>
          <p:cNvCxnSpPr/>
          <p:nvPr userDrawn="1"/>
        </p:nvCxnSpPr>
        <p:spPr>
          <a:xfrm rot="10800000">
            <a:off x="455731" y="1447799"/>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F43CFFE-3C15-DA64-2463-80330D89A4B9}"/>
              </a:ext>
            </a:extLst>
          </p:cNvPr>
          <p:cNvCxnSpPr/>
          <p:nvPr userDrawn="1"/>
        </p:nvCxnSpPr>
        <p:spPr>
          <a:xfrm rot="10800000">
            <a:off x="455731" y="1191269"/>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7DBBBDCC-257F-24EC-27A6-227D45936C92}"/>
              </a:ext>
            </a:extLst>
          </p:cNvPr>
          <p:cNvSpPr>
            <a:spLocks noGrp="1"/>
          </p:cNvSpPr>
          <p:nvPr>
            <p:ph type="title"/>
          </p:nvPr>
        </p:nvSpPr>
        <p:spPr>
          <a:xfrm>
            <a:off x="3804895" y="1984248"/>
            <a:ext cx="8003084" cy="2359152"/>
          </a:xfrm>
        </p:spPr>
        <p:txBody>
          <a:bodyPr>
            <a:normAutofit/>
          </a:bodyPr>
          <a:lstStyle>
            <a:lvl1pPr algn="l">
              <a:defRPr sz="4400" spc="-15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3804895" y="4379976"/>
            <a:ext cx="8003084" cy="1033272"/>
          </a:xfrm>
        </p:spPr>
        <p:txBody>
          <a:bodyPr>
            <a:normAutofit/>
          </a:bodyPr>
          <a:lstStyle>
            <a:lvl1pPr marL="0" indent="0" algn="l">
              <a:spcBef>
                <a:spcPts val="0"/>
              </a:spcBef>
              <a:buNone/>
              <a:defRPr sz="1800" b="1" cap="all" spc="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5" name="Group 4">
            <a:extLst>
              <a:ext uri="{FF2B5EF4-FFF2-40B4-BE49-F238E27FC236}">
                <a16:creationId xmlns:a16="http://schemas.microsoft.com/office/drawing/2014/main" id="{9F4D3A5D-9665-1463-8327-4E15CDD4E786}"/>
              </a:ext>
            </a:extLst>
          </p:cNvPr>
          <p:cNvGrpSpPr/>
          <p:nvPr userDrawn="1"/>
        </p:nvGrpSpPr>
        <p:grpSpPr>
          <a:xfrm>
            <a:off x="982511" y="2281053"/>
            <a:ext cx="2286677" cy="2295894"/>
            <a:chOff x="982255" y="2281053"/>
            <a:chExt cx="2286082" cy="2295894"/>
          </a:xfrm>
        </p:grpSpPr>
        <p:pic>
          <p:nvPicPr>
            <p:cNvPr id="6" name="Graphic 5">
              <a:extLst>
                <a:ext uri="{FF2B5EF4-FFF2-40B4-BE49-F238E27FC236}">
                  <a16:creationId xmlns:a16="http://schemas.microsoft.com/office/drawing/2014/main" id="{B5C18144-9323-970D-DF65-B42D339F53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2255" y="2281053"/>
              <a:ext cx="2286082" cy="2295894"/>
            </a:xfrm>
            <a:prstGeom prst="rect">
              <a:avLst/>
            </a:prstGeom>
          </p:spPr>
        </p:pic>
        <p:sp>
          <p:nvSpPr>
            <p:cNvPr id="10" name="Oval 9">
              <a:extLst>
                <a:ext uri="{FF2B5EF4-FFF2-40B4-BE49-F238E27FC236}">
                  <a16:creationId xmlns:a16="http://schemas.microsoft.com/office/drawing/2014/main" id="{692D720A-50F8-524A-E72A-32B073A15EA3}"/>
                </a:ext>
              </a:extLst>
            </p:cNvPr>
            <p:cNvSpPr/>
            <p:nvPr/>
          </p:nvSpPr>
          <p:spPr>
            <a:xfrm>
              <a:off x="1793080" y="3120710"/>
              <a:ext cx="691763" cy="691763"/>
            </a:xfrm>
            <a:prstGeom prst="ellipse">
              <a:avLst/>
            </a:prstGeom>
            <a:noFill/>
            <a:ln>
              <a:solidFill>
                <a:schemeClr val="tx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49" name="Straight Connector 48">
            <a:extLst>
              <a:ext uri="{FF2B5EF4-FFF2-40B4-BE49-F238E27FC236}">
                <a16:creationId xmlns:a16="http://schemas.microsoft.com/office/drawing/2014/main" id="{29542C9E-426B-E68F-C132-EDEAD07A758E}"/>
              </a:ext>
            </a:extLst>
          </p:cNvPr>
          <p:cNvCxnSpPr/>
          <p:nvPr userDrawn="1"/>
        </p:nvCxnSpPr>
        <p:spPr>
          <a:xfrm rot="10800000">
            <a:off x="455730" y="831038"/>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FA1E96BB-4B51-AF19-15EA-803FCE1BCA9E}"/>
              </a:ext>
            </a:extLst>
          </p:cNvPr>
          <p:cNvGrpSpPr/>
          <p:nvPr userDrawn="1"/>
        </p:nvGrpSpPr>
        <p:grpSpPr>
          <a:xfrm>
            <a:off x="455730" y="5661787"/>
            <a:ext cx="11356754" cy="360893"/>
            <a:chOff x="455612" y="830374"/>
            <a:chExt cx="11353797" cy="551233"/>
          </a:xfrm>
          <a:gradFill>
            <a:gsLst>
              <a:gs pos="0">
                <a:schemeClr val="bg2"/>
              </a:gs>
              <a:gs pos="100000">
                <a:schemeClr val="bg2">
                  <a:lumMod val="90000"/>
                  <a:lumOff val="10000"/>
                </a:schemeClr>
              </a:gs>
            </a:gsLst>
            <a:lin ang="5400000" scaled="0"/>
          </a:gradFill>
        </p:grpSpPr>
        <p:sp>
          <p:nvSpPr>
            <p:cNvPr id="51" name="Parallelogram 50">
              <a:extLst>
                <a:ext uri="{FF2B5EF4-FFF2-40B4-BE49-F238E27FC236}">
                  <a16:creationId xmlns:a16="http://schemas.microsoft.com/office/drawing/2014/main" id="{44788C66-17F7-D9FE-31CB-95EE947F964B}"/>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2" name="Parallelogram 51">
              <a:extLst>
                <a:ext uri="{FF2B5EF4-FFF2-40B4-BE49-F238E27FC236}">
                  <a16:creationId xmlns:a16="http://schemas.microsoft.com/office/drawing/2014/main" id="{31B611EC-0253-A614-C481-A1FCD9B63143}"/>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3" name="Parallelogram 52">
              <a:extLst>
                <a:ext uri="{FF2B5EF4-FFF2-40B4-BE49-F238E27FC236}">
                  <a16:creationId xmlns:a16="http://schemas.microsoft.com/office/drawing/2014/main" id="{03E97C15-99B2-C628-FF01-1760B604D9C8}"/>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4" name="Parallelogram 53">
              <a:extLst>
                <a:ext uri="{FF2B5EF4-FFF2-40B4-BE49-F238E27FC236}">
                  <a16:creationId xmlns:a16="http://schemas.microsoft.com/office/drawing/2014/main" id="{2AEDCD07-A50E-9AD7-7C5F-E6A58BDF0E00}"/>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5" name="Parallelogram 54">
              <a:extLst>
                <a:ext uri="{FF2B5EF4-FFF2-40B4-BE49-F238E27FC236}">
                  <a16:creationId xmlns:a16="http://schemas.microsoft.com/office/drawing/2014/main" id="{2E1F0CA3-2F0D-C8C9-A26C-A94E8F9D5A6B}"/>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6" name="Parallelogram 55">
              <a:extLst>
                <a:ext uri="{FF2B5EF4-FFF2-40B4-BE49-F238E27FC236}">
                  <a16:creationId xmlns:a16="http://schemas.microsoft.com/office/drawing/2014/main" id="{D2E8B704-7C74-5ABD-8551-0F18687DB3AD}"/>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7" name="Parallelogram 56">
              <a:extLst>
                <a:ext uri="{FF2B5EF4-FFF2-40B4-BE49-F238E27FC236}">
                  <a16:creationId xmlns:a16="http://schemas.microsoft.com/office/drawing/2014/main" id="{4DD0D25B-B68E-52C8-F485-82EFD6F534D3}"/>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8" name="Parallelogram 57">
              <a:extLst>
                <a:ext uri="{FF2B5EF4-FFF2-40B4-BE49-F238E27FC236}">
                  <a16:creationId xmlns:a16="http://schemas.microsoft.com/office/drawing/2014/main" id="{C0F9169B-78AC-E723-9732-25A301F5157B}"/>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59" name="Parallelogram 58">
              <a:extLst>
                <a:ext uri="{FF2B5EF4-FFF2-40B4-BE49-F238E27FC236}">
                  <a16:creationId xmlns:a16="http://schemas.microsoft.com/office/drawing/2014/main" id="{D44E897D-3BAE-3070-F317-7B7737736385}"/>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0" name="Parallelogram 59">
              <a:extLst>
                <a:ext uri="{FF2B5EF4-FFF2-40B4-BE49-F238E27FC236}">
                  <a16:creationId xmlns:a16="http://schemas.microsoft.com/office/drawing/2014/main" id="{D12434D8-E614-02C4-35C5-5A8210624C5D}"/>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1" name="Parallelogram 60">
              <a:extLst>
                <a:ext uri="{FF2B5EF4-FFF2-40B4-BE49-F238E27FC236}">
                  <a16:creationId xmlns:a16="http://schemas.microsoft.com/office/drawing/2014/main" id="{25D0EC30-F0CD-7028-07C6-31A0A46F5687}"/>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2" name="Parallelogram 61">
              <a:extLst>
                <a:ext uri="{FF2B5EF4-FFF2-40B4-BE49-F238E27FC236}">
                  <a16:creationId xmlns:a16="http://schemas.microsoft.com/office/drawing/2014/main" id="{15C53FD7-0571-AFB4-76B8-C165647B0CF8}"/>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3" name="Parallelogram 62">
              <a:extLst>
                <a:ext uri="{FF2B5EF4-FFF2-40B4-BE49-F238E27FC236}">
                  <a16:creationId xmlns:a16="http://schemas.microsoft.com/office/drawing/2014/main" id="{F8C6A87F-6FA6-0F77-131A-0AE2A7E5FEBB}"/>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4" name="Parallelogram 63">
              <a:extLst>
                <a:ext uri="{FF2B5EF4-FFF2-40B4-BE49-F238E27FC236}">
                  <a16:creationId xmlns:a16="http://schemas.microsoft.com/office/drawing/2014/main" id="{4696A920-0DEB-EB7A-DD1B-6ECABD381673}"/>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65" name="Parallelogram 64">
              <a:extLst>
                <a:ext uri="{FF2B5EF4-FFF2-40B4-BE49-F238E27FC236}">
                  <a16:creationId xmlns:a16="http://schemas.microsoft.com/office/drawing/2014/main" id="{FFD56427-82E5-DFD7-1956-AEFF3610C52D}"/>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66" name="Group 65">
            <a:extLst>
              <a:ext uri="{FF2B5EF4-FFF2-40B4-BE49-F238E27FC236}">
                <a16:creationId xmlns:a16="http://schemas.microsoft.com/office/drawing/2014/main" id="{965F467F-C705-E684-A579-DB2879650B17}"/>
              </a:ext>
            </a:extLst>
          </p:cNvPr>
          <p:cNvGrpSpPr/>
          <p:nvPr userDrawn="1"/>
        </p:nvGrpSpPr>
        <p:grpSpPr>
          <a:xfrm>
            <a:off x="455736" y="5410201"/>
            <a:ext cx="11356749" cy="616755"/>
            <a:chOff x="760415" y="7127111"/>
            <a:chExt cx="10286999" cy="1148707"/>
          </a:xfrm>
        </p:grpSpPr>
        <p:cxnSp>
          <p:nvCxnSpPr>
            <p:cNvPr id="67" name="Straight Connector 66">
              <a:extLst>
                <a:ext uri="{FF2B5EF4-FFF2-40B4-BE49-F238E27FC236}">
                  <a16:creationId xmlns:a16="http://schemas.microsoft.com/office/drawing/2014/main" id="{2F18B3D9-7217-BFE4-FE9A-DEDDDB26C748}"/>
                </a:ext>
              </a:extLst>
            </p:cNvPr>
            <p:cNvCxnSpPr/>
            <p:nvPr/>
          </p:nvCxnSpPr>
          <p:spPr>
            <a:xfrm>
              <a:off x="760416" y="8275818"/>
              <a:ext cx="1028699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675D9E7-2DF6-6560-CC21-E81551E9AB0A}"/>
                </a:ext>
              </a:extLst>
            </p:cNvPr>
            <p:cNvCxnSpPr/>
            <p:nvPr/>
          </p:nvCxnSpPr>
          <p:spPr>
            <a:xfrm>
              <a:off x="760415" y="7127111"/>
              <a:ext cx="1028699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69" name="Straight Connector 68">
            <a:extLst>
              <a:ext uri="{FF2B5EF4-FFF2-40B4-BE49-F238E27FC236}">
                <a16:creationId xmlns:a16="http://schemas.microsoft.com/office/drawing/2014/main" id="{8DDEDD67-EA3D-363D-8A40-D49E5F1B4C1C}"/>
              </a:ext>
            </a:extLst>
          </p:cNvPr>
          <p:cNvCxnSpPr/>
          <p:nvPr userDrawn="1"/>
        </p:nvCxnSpPr>
        <p:spPr>
          <a:xfrm>
            <a:off x="455736" y="5666723"/>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810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E7153E3-4FAF-5038-3E06-59C31F3C1FB3}"/>
              </a:ext>
            </a:extLst>
          </p:cNvPr>
          <p:cNvGrpSpPr/>
          <p:nvPr userDrawn="1"/>
        </p:nvGrpSpPr>
        <p:grpSpPr>
          <a:xfrm>
            <a:off x="456215" y="825274"/>
            <a:ext cx="5813966" cy="1469999"/>
            <a:chOff x="457033" y="830370"/>
            <a:chExt cx="5812452" cy="2065186"/>
          </a:xfrm>
        </p:grpSpPr>
        <p:grpSp>
          <p:nvGrpSpPr>
            <p:cNvPr id="7" name="Group 6">
              <a:extLst>
                <a:ext uri="{FF2B5EF4-FFF2-40B4-BE49-F238E27FC236}">
                  <a16:creationId xmlns:a16="http://schemas.microsoft.com/office/drawing/2014/main" id="{47E83417-C739-7E6A-1A1E-66C3A939437F}"/>
                </a:ext>
              </a:extLst>
            </p:cNvPr>
            <p:cNvGrpSpPr/>
            <p:nvPr/>
          </p:nvGrpSpPr>
          <p:grpSpPr>
            <a:xfrm>
              <a:off x="457033" y="830370"/>
              <a:ext cx="5812452" cy="2065186"/>
              <a:chOff x="8710542" y="4028386"/>
              <a:chExt cx="5280721" cy="1876260"/>
            </a:xfrm>
          </p:grpSpPr>
          <p:sp>
            <p:nvSpPr>
              <p:cNvPr id="11" name="Parallelogram 10">
                <a:extLst>
                  <a:ext uri="{FF2B5EF4-FFF2-40B4-BE49-F238E27FC236}">
                    <a16:creationId xmlns:a16="http://schemas.microsoft.com/office/drawing/2014/main" id="{9506D605-7BD2-DBFC-DB13-E043D25FFA58}"/>
                  </a:ext>
                </a:extLst>
              </p:cNvPr>
              <p:cNvSpPr/>
              <p:nvPr/>
            </p:nvSpPr>
            <p:spPr>
              <a:xfrm>
                <a:off x="8710542"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nvGrpSpPr>
              <p:cNvPr id="12" name="Group 11">
                <a:extLst>
                  <a:ext uri="{FF2B5EF4-FFF2-40B4-BE49-F238E27FC236}">
                    <a16:creationId xmlns:a16="http://schemas.microsoft.com/office/drawing/2014/main" id="{1257EFF3-5056-A157-A797-3494AFA4704F}"/>
                  </a:ext>
                </a:extLst>
              </p:cNvPr>
              <p:cNvGrpSpPr/>
              <p:nvPr/>
            </p:nvGrpSpPr>
            <p:grpSpPr>
              <a:xfrm>
                <a:off x="8720638" y="4038595"/>
                <a:ext cx="753919" cy="1414370"/>
                <a:chOff x="8720635" y="4038595"/>
                <a:chExt cx="794638" cy="1490760"/>
              </a:xfrm>
            </p:grpSpPr>
            <p:sp>
              <p:nvSpPr>
                <p:cNvPr id="18" name="Isosceles Triangle 42">
                  <a:extLst>
                    <a:ext uri="{FF2B5EF4-FFF2-40B4-BE49-F238E27FC236}">
                      <a16:creationId xmlns:a16="http://schemas.microsoft.com/office/drawing/2014/main" id="{7A4C9B86-B935-82A0-D658-EBB7D17E7381}"/>
                    </a:ext>
                  </a:extLst>
                </p:cNvPr>
                <p:cNvSpPr/>
                <p:nvPr/>
              </p:nvSpPr>
              <p:spPr>
                <a:xfrm rot="10800000">
                  <a:off x="8720635" y="4038595"/>
                  <a:ext cx="794638" cy="1490760"/>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9" name="Isosceles Triangle 43">
                  <a:extLst>
                    <a:ext uri="{FF2B5EF4-FFF2-40B4-BE49-F238E27FC236}">
                      <a16:creationId xmlns:a16="http://schemas.microsoft.com/office/drawing/2014/main" id="{3AF50299-1EA6-1864-EDAC-C3E6877A47C9}"/>
                    </a:ext>
                  </a:extLst>
                </p:cNvPr>
                <p:cNvSpPr/>
                <p:nvPr/>
              </p:nvSpPr>
              <p:spPr>
                <a:xfrm rot="10800000">
                  <a:off x="8728687" y="4045437"/>
                  <a:ext cx="298605" cy="49495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sp>
            <p:nvSpPr>
              <p:cNvPr id="13" name="Parallelogram 12">
                <a:extLst>
                  <a:ext uri="{FF2B5EF4-FFF2-40B4-BE49-F238E27FC236}">
                    <a16:creationId xmlns:a16="http://schemas.microsoft.com/office/drawing/2014/main" id="{04CF649A-DFC6-1BF8-0270-752AAA9CEDD6}"/>
                  </a:ext>
                </a:extLst>
              </p:cNvPr>
              <p:cNvSpPr/>
              <p:nvPr/>
            </p:nvSpPr>
            <p:spPr>
              <a:xfrm>
                <a:off x="9439065" y="4028386"/>
                <a:ext cx="1522674" cy="1832173"/>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4" name="Parallelogram 13">
                <a:extLst>
                  <a:ext uri="{FF2B5EF4-FFF2-40B4-BE49-F238E27FC236}">
                    <a16:creationId xmlns:a16="http://schemas.microsoft.com/office/drawing/2014/main" id="{90108786-C7D0-954D-E8A3-AF7C673DEFA1}"/>
                  </a:ext>
                </a:extLst>
              </p:cNvPr>
              <p:cNvSpPr/>
              <p:nvPr/>
            </p:nvSpPr>
            <p:spPr>
              <a:xfrm>
                <a:off x="10161561"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nvGrpSpPr>
              <p:cNvPr id="15" name="Group 14">
                <a:extLst>
                  <a:ext uri="{FF2B5EF4-FFF2-40B4-BE49-F238E27FC236}">
                    <a16:creationId xmlns:a16="http://schemas.microsoft.com/office/drawing/2014/main" id="{0C3DC63D-6304-DCBF-34B3-0EBBEC1F9065}"/>
                  </a:ext>
                </a:extLst>
              </p:cNvPr>
              <p:cNvGrpSpPr/>
              <p:nvPr/>
            </p:nvGrpSpPr>
            <p:grpSpPr>
              <a:xfrm>
                <a:off x="13172716" y="4417422"/>
                <a:ext cx="818547" cy="1487224"/>
                <a:chOff x="13190867" y="4398032"/>
                <a:chExt cx="829443" cy="1507020"/>
              </a:xfrm>
            </p:grpSpPr>
            <p:sp>
              <p:nvSpPr>
                <p:cNvPr id="16" name="Isosceles Triangle 40">
                  <a:extLst>
                    <a:ext uri="{FF2B5EF4-FFF2-40B4-BE49-F238E27FC236}">
                      <a16:creationId xmlns:a16="http://schemas.microsoft.com/office/drawing/2014/main" id="{6B52CBF4-8599-BFF2-4482-EEE46A5F9AF4}"/>
                    </a:ext>
                  </a:extLst>
                </p:cNvPr>
                <p:cNvSpPr/>
                <p:nvPr/>
              </p:nvSpPr>
              <p:spPr>
                <a:xfrm>
                  <a:off x="13190867" y="4398032"/>
                  <a:ext cx="829442" cy="1469372"/>
                </a:xfrm>
                <a:prstGeom prst="triangle">
                  <a:avLst>
                    <a:gd name="adj" fmla="val 988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7" name="Isosceles Triangle 41">
                  <a:extLst>
                    <a:ext uri="{FF2B5EF4-FFF2-40B4-BE49-F238E27FC236}">
                      <a16:creationId xmlns:a16="http://schemas.microsoft.com/office/drawing/2014/main" id="{042C9065-C8B2-7FDF-02E8-2C9F4269F51F}"/>
                    </a:ext>
                  </a:extLst>
                </p:cNvPr>
                <p:cNvSpPr/>
                <p:nvPr/>
              </p:nvSpPr>
              <p:spPr>
                <a:xfrm>
                  <a:off x="13649993" y="5186464"/>
                  <a:ext cx="370317" cy="71858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sp>
          <p:nvSpPr>
            <p:cNvPr id="8" name="Parallelogram 7">
              <a:extLst>
                <a:ext uri="{FF2B5EF4-FFF2-40B4-BE49-F238E27FC236}">
                  <a16:creationId xmlns:a16="http://schemas.microsoft.com/office/drawing/2014/main" id="{7A190318-A06B-CC6B-18D2-C2B0A8150403}"/>
                </a:ext>
              </a:extLst>
            </p:cNvPr>
            <p:cNvSpPr/>
            <p:nvPr/>
          </p:nvSpPr>
          <p:spPr>
            <a:xfrm>
              <a:off x="28892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9" name="Parallelogram 8">
              <a:extLst>
                <a:ext uri="{FF2B5EF4-FFF2-40B4-BE49-F238E27FC236}">
                  <a16:creationId xmlns:a16="http://schemas.microsoft.com/office/drawing/2014/main" id="{FEEE936E-06C8-2235-5084-73FE99F4D1CA}"/>
                </a:ext>
              </a:extLst>
            </p:cNvPr>
            <p:cNvSpPr/>
            <p:nvPr/>
          </p:nvSpPr>
          <p:spPr>
            <a:xfrm>
              <a:off x="37207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F084BE1D-78B4-6DAB-93E4-251AC62C1350}"/>
                </a:ext>
              </a:extLst>
            </p:cNvPr>
            <p:cNvSpPr/>
            <p:nvPr/>
          </p:nvSpPr>
          <p:spPr>
            <a:xfrm>
              <a:off x="4550954"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20" name="Group 19">
            <a:extLst>
              <a:ext uri="{FF2B5EF4-FFF2-40B4-BE49-F238E27FC236}">
                <a16:creationId xmlns:a16="http://schemas.microsoft.com/office/drawing/2014/main" id="{1EA096FF-DA4D-A343-D4C0-23DE487905E1}"/>
              </a:ext>
            </a:extLst>
          </p:cNvPr>
          <p:cNvGrpSpPr/>
          <p:nvPr userDrawn="1"/>
        </p:nvGrpSpPr>
        <p:grpSpPr>
          <a:xfrm>
            <a:off x="455730" y="4572001"/>
            <a:ext cx="5813966" cy="1469999"/>
            <a:chOff x="457033" y="830370"/>
            <a:chExt cx="5812452" cy="2065186"/>
          </a:xfrm>
        </p:grpSpPr>
        <p:grpSp>
          <p:nvGrpSpPr>
            <p:cNvPr id="21" name="Group 20">
              <a:extLst>
                <a:ext uri="{FF2B5EF4-FFF2-40B4-BE49-F238E27FC236}">
                  <a16:creationId xmlns:a16="http://schemas.microsoft.com/office/drawing/2014/main" id="{498E795A-DDAB-7E87-CB74-F3C9400DAA07}"/>
                </a:ext>
              </a:extLst>
            </p:cNvPr>
            <p:cNvGrpSpPr/>
            <p:nvPr/>
          </p:nvGrpSpPr>
          <p:grpSpPr>
            <a:xfrm>
              <a:off x="457033" y="830370"/>
              <a:ext cx="5812452" cy="2065186"/>
              <a:chOff x="8710542" y="4028386"/>
              <a:chExt cx="5280721" cy="1876260"/>
            </a:xfrm>
          </p:grpSpPr>
          <p:sp>
            <p:nvSpPr>
              <p:cNvPr id="25" name="Parallelogram 24">
                <a:extLst>
                  <a:ext uri="{FF2B5EF4-FFF2-40B4-BE49-F238E27FC236}">
                    <a16:creationId xmlns:a16="http://schemas.microsoft.com/office/drawing/2014/main" id="{2842CD96-6F19-C2E7-DB53-F591695BFBFD}"/>
                  </a:ext>
                </a:extLst>
              </p:cNvPr>
              <p:cNvSpPr/>
              <p:nvPr/>
            </p:nvSpPr>
            <p:spPr>
              <a:xfrm>
                <a:off x="8710542"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nvGrpSpPr>
              <p:cNvPr id="26" name="Group 25">
                <a:extLst>
                  <a:ext uri="{FF2B5EF4-FFF2-40B4-BE49-F238E27FC236}">
                    <a16:creationId xmlns:a16="http://schemas.microsoft.com/office/drawing/2014/main" id="{168D220F-2EBD-A806-C9C2-3C1B91FB55A9}"/>
                  </a:ext>
                </a:extLst>
              </p:cNvPr>
              <p:cNvGrpSpPr/>
              <p:nvPr/>
            </p:nvGrpSpPr>
            <p:grpSpPr>
              <a:xfrm>
                <a:off x="8720638" y="4038595"/>
                <a:ext cx="753919" cy="1414370"/>
                <a:chOff x="8720635" y="4038595"/>
                <a:chExt cx="794638" cy="1490760"/>
              </a:xfrm>
            </p:grpSpPr>
            <p:sp>
              <p:nvSpPr>
                <p:cNvPr id="32" name="Isosceles Triangle 42">
                  <a:extLst>
                    <a:ext uri="{FF2B5EF4-FFF2-40B4-BE49-F238E27FC236}">
                      <a16:creationId xmlns:a16="http://schemas.microsoft.com/office/drawing/2014/main" id="{BB1DE0C2-5412-A76E-69E1-3A57548DA2C0}"/>
                    </a:ext>
                  </a:extLst>
                </p:cNvPr>
                <p:cNvSpPr/>
                <p:nvPr/>
              </p:nvSpPr>
              <p:spPr>
                <a:xfrm rot="10800000">
                  <a:off x="8720635" y="4038595"/>
                  <a:ext cx="794638" cy="1490760"/>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3" name="Isosceles Triangle 43">
                  <a:extLst>
                    <a:ext uri="{FF2B5EF4-FFF2-40B4-BE49-F238E27FC236}">
                      <a16:creationId xmlns:a16="http://schemas.microsoft.com/office/drawing/2014/main" id="{3D50BC3F-930B-FB72-0B5F-CEEFA2FA8FA0}"/>
                    </a:ext>
                  </a:extLst>
                </p:cNvPr>
                <p:cNvSpPr/>
                <p:nvPr/>
              </p:nvSpPr>
              <p:spPr>
                <a:xfrm rot="10800000">
                  <a:off x="8728687" y="4045437"/>
                  <a:ext cx="298605" cy="49495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sp>
            <p:nvSpPr>
              <p:cNvPr id="27" name="Parallelogram 26">
                <a:extLst>
                  <a:ext uri="{FF2B5EF4-FFF2-40B4-BE49-F238E27FC236}">
                    <a16:creationId xmlns:a16="http://schemas.microsoft.com/office/drawing/2014/main" id="{F0CB9AE1-299B-0510-3AB7-F2F04AFD95EB}"/>
                  </a:ext>
                </a:extLst>
              </p:cNvPr>
              <p:cNvSpPr/>
              <p:nvPr/>
            </p:nvSpPr>
            <p:spPr>
              <a:xfrm>
                <a:off x="9439065" y="4028386"/>
                <a:ext cx="1522674" cy="1832173"/>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8" name="Parallelogram 27">
                <a:extLst>
                  <a:ext uri="{FF2B5EF4-FFF2-40B4-BE49-F238E27FC236}">
                    <a16:creationId xmlns:a16="http://schemas.microsoft.com/office/drawing/2014/main" id="{4980405C-D948-1A58-EC49-ED0B23B548AB}"/>
                  </a:ext>
                </a:extLst>
              </p:cNvPr>
              <p:cNvSpPr/>
              <p:nvPr/>
            </p:nvSpPr>
            <p:spPr>
              <a:xfrm>
                <a:off x="10161561" y="4045440"/>
                <a:ext cx="1522674" cy="1821960"/>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nvGrpSpPr>
              <p:cNvPr id="29" name="Group 28">
                <a:extLst>
                  <a:ext uri="{FF2B5EF4-FFF2-40B4-BE49-F238E27FC236}">
                    <a16:creationId xmlns:a16="http://schemas.microsoft.com/office/drawing/2014/main" id="{7F270D1C-3800-E1FC-9565-BFBE2F1A59EE}"/>
                  </a:ext>
                </a:extLst>
              </p:cNvPr>
              <p:cNvGrpSpPr/>
              <p:nvPr/>
            </p:nvGrpSpPr>
            <p:grpSpPr>
              <a:xfrm>
                <a:off x="13172716" y="4417422"/>
                <a:ext cx="818547" cy="1487224"/>
                <a:chOff x="13190867" y="4398032"/>
                <a:chExt cx="829443" cy="1507020"/>
              </a:xfrm>
            </p:grpSpPr>
            <p:sp>
              <p:nvSpPr>
                <p:cNvPr id="30" name="Isosceles Triangle 40">
                  <a:extLst>
                    <a:ext uri="{FF2B5EF4-FFF2-40B4-BE49-F238E27FC236}">
                      <a16:creationId xmlns:a16="http://schemas.microsoft.com/office/drawing/2014/main" id="{F3BD1C8B-91DF-FCC8-CD61-449251E29867}"/>
                    </a:ext>
                  </a:extLst>
                </p:cNvPr>
                <p:cNvSpPr/>
                <p:nvPr/>
              </p:nvSpPr>
              <p:spPr>
                <a:xfrm>
                  <a:off x="13190867" y="4398032"/>
                  <a:ext cx="829442" cy="1469372"/>
                </a:xfrm>
                <a:prstGeom prst="triangle">
                  <a:avLst>
                    <a:gd name="adj" fmla="val 988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31" name="Isosceles Triangle 41">
                  <a:extLst>
                    <a:ext uri="{FF2B5EF4-FFF2-40B4-BE49-F238E27FC236}">
                      <a16:creationId xmlns:a16="http://schemas.microsoft.com/office/drawing/2014/main" id="{AFB2A733-589E-F734-652F-24BE73548569}"/>
                    </a:ext>
                  </a:extLst>
                </p:cNvPr>
                <p:cNvSpPr/>
                <p:nvPr/>
              </p:nvSpPr>
              <p:spPr>
                <a:xfrm>
                  <a:off x="13649993" y="5186464"/>
                  <a:ext cx="370317" cy="718588"/>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sp>
          <p:nvSpPr>
            <p:cNvPr id="22" name="Parallelogram 21">
              <a:extLst>
                <a:ext uri="{FF2B5EF4-FFF2-40B4-BE49-F238E27FC236}">
                  <a16:creationId xmlns:a16="http://schemas.microsoft.com/office/drawing/2014/main" id="{7851D053-622F-D591-749F-3F8F85CB8706}"/>
                </a:ext>
              </a:extLst>
            </p:cNvPr>
            <p:cNvSpPr/>
            <p:nvPr/>
          </p:nvSpPr>
          <p:spPr>
            <a:xfrm>
              <a:off x="28892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3" name="Parallelogram 22">
              <a:extLst>
                <a:ext uri="{FF2B5EF4-FFF2-40B4-BE49-F238E27FC236}">
                  <a16:creationId xmlns:a16="http://schemas.microsoft.com/office/drawing/2014/main" id="{65BD8778-F92B-F561-5C9F-4E28D2BAE444}"/>
                </a:ext>
              </a:extLst>
            </p:cNvPr>
            <p:cNvSpPr/>
            <p:nvPr/>
          </p:nvSpPr>
          <p:spPr>
            <a:xfrm>
              <a:off x="3720709"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4" name="Parallelogram 23">
              <a:extLst>
                <a:ext uri="{FF2B5EF4-FFF2-40B4-BE49-F238E27FC236}">
                  <a16:creationId xmlns:a16="http://schemas.microsoft.com/office/drawing/2014/main" id="{3078A0F2-8500-3B61-7CB7-C06B717BC7B3}"/>
                </a:ext>
              </a:extLst>
            </p:cNvPr>
            <p:cNvSpPr/>
            <p:nvPr/>
          </p:nvSpPr>
          <p:spPr>
            <a:xfrm>
              <a:off x="4550954" y="849143"/>
              <a:ext cx="1675997" cy="2005419"/>
            </a:xfrm>
            <a:prstGeom prst="parallelogram">
              <a:avLst>
                <a:gd name="adj" fmla="val 77188"/>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34" name="Straight Connector 33">
            <a:extLst>
              <a:ext uri="{FF2B5EF4-FFF2-40B4-BE49-F238E27FC236}">
                <a16:creationId xmlns:a16="http://schemas.microsoft.com/office/drawing/2014/main" id="{16F49FA9-9C63-477D-9647-E85476276144}"/>
              </a:ext>
            </a:extLst>
          </p:cNvPr>
          <p:cNvCxnSpPr/>
          <p:nvPr userDrawn="1"/>
        </p:nvCxnSpPr>
        <p:spPr>
          <a:xfrm>
            <a:off x="6248440" y="831037"/>
            <a:ext cx="0" cy="519525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CD77793-980F-C12A-4C1F-8E5CF2312BCB}"/>
              </a:ext>
            </a:extLst>
          </p:cNvPr>
          <p:cNvGrpSpPr/>
          <p:nvPr userDrawn="1"/>
        </p:nvGrpSpPr>
        <p:grpSpPr>
          <a:xfrm>
            <a:off x="453929" y="2277215"/>
            <a:ext cx="5805621" cy="2302786"/>
            <a:chOff x="379667" y="2277215"/>
            <a:chExt cx="5651371" cy="2302786"/>
          </a:xfrm>
        </p:grpSpPr>
        <p:cxnSp>
          <p:nvCxnSpPr>
            <p:cNvPr id="36" name="Straight Connector 35">
              <a:extLst>
                <a:ext uri="{FF2B5EF4-FFF2-40B4-BE49-F238E27FC236}">
                  <a16:creationId xmlns:a16="http://schemas.microsoft.com/office/drawing/2014/main" id="{0666CF6D-7BC9-C8C9-5F6E-1ABD405AF2F1}"/>
                </a:ext>
              </a:extLst>
            </p:cNvPr>
            <p:cNvCxnSpPr>
              <a:cxnSpLocks/>
            </p:cNvCxnSpPr>
            <p:nvPr/>
          </p:nvCxnSpPr>
          <p:spPr>
            <a:xfrm flipH="1">
              <a:off x="379667" y="2277215"/>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5055B61-28A3-530B-B84F-BBE72252970B}"/>
                </a:ext>
              </a:extLst>
            </p:cNvPr>
            <p:cNvCxnSpPr>
              <a:cxnSpLocks/>
            </p:cNvCxnSpPr>
            <p:nvPr/>
          </p:nvCxnSpPr>
          <p:spPr>
            <a:xfrm>
              <a:off x="392243" y="4580001"/>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F4B99DA4-D361-CB3B-1C65-E043624F851D}"/>
              </a:ext>
            </a:extLst>
          </p:cNvPr>
          <p:cNvCxnSpPr/>
          <p:nvPr userDrawn="1"/>
        </p:nvCxnSpPr>
        <p:spPr>
          <a:xfrm rot="10800000">
            <a:off x="455730" y="831038"/>
            <a:ext cx="1135675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EB66D9-438A-25D6-4477-C6587095FFD0}"/>
              </a:ext>
            </a:extLst>
          </p:cNvPr>
          <p:cNvCxnSpPr/>
          <p:nvPr userDrawn="1"/>
        </p:nvCxnSpPr>
        <p:spPr>
          <a:xfrm>
            <a:off x="455737" y="6026955"/>
            <a:ext cx="1135674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4C98393-F36D-0E2E-7C65-156C35874895}"/>
              </a:ext>
            </a:extLst>
          </p:cNvPr>
          <p:cNvSpPr>
            <a:spLocks noGrp="1"/>
          </p:cNvSpPr>
          <p:nvPr>
            <p:ph type="title"/>
          </p:nvPr>
        </p:nvSpPr>
        <p:spPr>
          <a:xfrm>
            <a:off x="455721" y="2295272"/>
            <a:ext cx="5789660" cy="2284060"/>
          </a:xfrm>
        </p:spPr>
        <p:txBody>
          <a:bodyPr/>
          <a:lstStyle/>
          <a:p>
            <a:r>
              <a:rPr lang="en-US" dirty="0"/>
              <a:t>Click to edit Master title style</a:t>
            </a:r>
          </a:p>
        </p:txBody>
      </p:sp>
      <p:sp>
        <p:nvSpPr>
          <p:cNvPr id="41" name="Content Placeholder 40">
            <a:extLst>
              <a:ext uri="{FF2B5EF4-FFF2-40B4-BE49-F238E27FC236}">
                <a16:creationId xmlns:a16="http://schemas.microsoft.com/office/drawing/2014/main" id="{C19160C8-ECEB-7240-9ABC-EF687B108C4A}"/>
              </a:ext>
            </a:extLst>
          </p:cNvPr>
          <p:cNvSpPr>
            <a:spLocks noGrp="1"/>
          </p:cNvSpPr>
          <p:nvPr>
            <p:ph sz="quarter" idx="13"/>
          </p:nvPr>
        </p:nvSpPr>
        <p:spPr>
          <a:xfrm>
            <a:off x="6777469" y="990601"/>
            <a:ext cx="4577700" cy="4938713"/>
          </a:xfrm>
        </p:spPr>
        <p:txBody>
          <a:bodyPr anchor="ctr"/>
          <a:lstStyle>
            <a:lvl1pPr marL="0" indent="0">
              <a:lnSpc>
                <a:spcPct val="150000"/>
              </a:lnSpc>
              <a:spcBef>
                <a:spcPts val="0"/>
              </a:spcBef>
              <a:buNone/>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AB1309-6FE3-0960-7BB1-BDE74FC2D615}"/>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D63F6282-234B-8776-F76F-A59B8040AD36}"/>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31EEF7EA-493F-E798-EEAB-43E3F04C8E94}"/>
              </a:ext>
            </a:extLst>
          </p:cNvPr>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87252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op and content lef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7EA237-29E4-C9E5-1412-45F20A771318}"/>
              </a:ext>
            </a:extLst>
          </p:cNvPr>
          <p:cNvGrpSpPr/>
          <p:nvPr userDrawn="1"/>
        </p:nvGrpSpPr>
        <p:grpSpPr>
          <a:xfrm>
            <a:off x="6049750" y="831033"/>
            <a:ext cx="5733949" cy="364609"/>
            <a:chOff x="6019602" y="5661675"/>
            <a:chExt cx="5732456" cy="364609"/>
          </a:xfrm>
        </p:grpSpPr>
        <p:sp>
          <p:nvSpPr>
            <p:cNvPr id="7" name="Parallelogram 6">
              <a:extLst>
                <a:ext uri="{FF2B5EF4-FFF2-40B4-BE49-F238E27FC236}">
                  <a16:creationId xmlns:a16="http://schemas.microsoft.com/office/drawing/2014/main" id="{1067193A-4C41-AD7D-5AE7-4018376E69D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8" name="Parallelogram 7">
              <a:extLst>
                <a:ext uri="{FF2B5EF4-FFF2-40B4-BE49-F238E27FC236}">
                  <a16:creationId xmlns:a16="http://schemas.microsoft.com/office/drawing/2014/main" id="{C2D123BE-1B6C-C770-3900-0879FE097DA6}"/>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9" name="Parallelogram 8">
              <a:extLst>
                <a:ext uri="{FF2B5EF4-FFF2-40B4-BE49-F238E27FC236}">
                  <a16:creationId xmlns:a16="http://schemas.microsoft.com/office/drawing/2014/main" id="{60214242-3860-51C5-20FB-A2DFA298A648}"/>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960A3393-CF72-9623-16A9-B9F0D4324992}"/>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1" name="Parallelogram 10">
              <a:extLst>
                <a:ext uri="{FF2B5EF4-FFF2-40B4-BE49-F238E27FC236}">
                  <a16:creationId xmlns:a16="http://schemas.microsoft.com/office/drawing/2014/main" id="{9E66747B-3A35-E221-7141-F2675D8B6B3A}"/>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2" name="Parallelogram 11">
              <a:extLst>
                <a:ext uri="{FF2B5EF4-FFF2-40B4-BE49-F238E27FC236}">
                  <a16:creationId xmlns:a16="http://schemas.microsoft.com/office/drawing/2014/main" id="{2BA5F574-F13B-DD46-1569-957B8C2121D0}"/>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3" name="Parallelogram 12">
              <a:extLst>
                <a:ext uri="{FF2B5EF4-FFF2-40B4-BE49-F238E27FC236}">
                  <a16:creationId xmlns:a16="http://schemas.microsoft.com/office/drawing/2014/main" id="{419CF334-9665-5F30-9F58-70950EE0825F}"/>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14" name="Straight Connector 13">
            <a:extLst>
              <a:ext uri="{FF2B5EF4-FFF2-40B4-BE49-F238E27FC236}">
                <a16:creationId xmlns:a16="http://schemas.microsoft.com/office/drawing/2014/main" id="{C7DA8F13-04F3-DE80-D663-1A43C40A1523}"/>
              </a:ext>
            </a:extLst>
          </p:cNvPr>
          <p:cNvCxnSpPr>
            <a:cxnSpLocks/>
          </p:cNvCxnSpPr>
          <p:nvPr userDrawn="1"/>
        </p:nvCxnSpPr>
        <p:spPr>
          <a:xfrm flipH="1">
            <a:off x="6011641" y="3553941"/>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C861AE-2000-B67A-1013-C065785C8824}"/>
              </a:ext>
            </a:extLst>
          </p:cNvPr>
          <p:cNvCxnSpPr>
            <a:cxnSpLocks/>
          </p:cNvCxnSpPr>
          <p:nvPr userDrawn="1"/>
        </p:nvCxnSpPr>
        <p:spPr>
          <a:xfrm flipH="1">
            <a:off x="6011641" y="1191925"/>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1A56E6F3-93DA-B3EA-46A3-D9DDB8500FE9}"/>
              </a:ext>
            </a:extLst>
          </p:cNvPr>
          <p:cNvGrpSpPr/>
          <p:nvPr userDrawn="1"/>
        </p:nvGrpSpPr>
        <p:grpSpPr>
          <a:xfrm>
            <a:off x="6042333" y="3566069"/>
            <a:ext cx="5733949" cy="364609"/>
            <a:chOff x="6019602" y="5661675"/>
            <a:chExt cx="5732456" cy="364609"/>
          </a:xfrm>
        </p:grpSpPr>
        <p:sp>
          <p:nvSpPr>
            <p:cNvPr id="17" name="Parallelogram 16">
              <a:extLst>
                <a:ext uri="{FF2B5EF4-FFF2-40B4-BE49-F238E27FC236}">
                  <a16:creationId xmlns:a16="http://schemas.microsoft.com/office/drawing/2014/main" id="{D5280277-9E19-9704-ABD4-1C8FD523AF9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8" name="Parallelogram 17">
              <a:extLst>
                <a:ext uri="{FF2B5EF4-FFF2-40B4-BE49-F238E27FC236}">
                  <a16:creationId xmlns:a16="http://schemas.microsoft.com/office/drawing/2014/main" id="{BC067164-AF53-9619-FC03-FDC26E1C9272}"/>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9" name="Parallelogram 18">
              <a:extLst>
                <a:ext uri="{FF2B5EF4-FFF2-40B4-BE49-F238E27FC236}">
                  <a16:creationId xmlns:a16="http://schemas.microsoft.com/office/drawing/2014/main" id="{12F2B5D7-28A9-E995-4985-B550BCA752B9}"/>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0" name="Parallelogram 19">
              <a:extLst>
                <a:ext uri="{FF2B5EF4-FFF2-40B4-BE49-F238E27FC236}">
                  <a16:creationId xmlns:a16="http://schemas.microsoft.com/office/drawing/2014/main" id="{213BCD68-93FC-814A-D777-F85BB289AD61}"/>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1" name="Parallelogram 20">
              <a:extLst>
                <a:ext uri="{FF2B5EF4-FFF2-40B4-BE49-F238E27FC236}">
                  <a16:creationId xmlns:a16="http://schemas.microsoft.com/office/drawing/2014/main" id="{D44736AA-6664-C549-2FAD-8A0CFE27AFA5}"/>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2" name="Parallelogram 21">
              <a:extLst>
                <a:ext uri="{FF2B5EF4-FFF2-40B4-BE49-F238E27FC236}">
                  <a16:creationId xmlns:a16="http://schemas.microsoft.com/office/drawing/2014/main" id="{BC2E2F51-EF4C-75FB-6221-8DB6F4BDC3E6}"/>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3" name="Parallelogram 22">
              <a:extLst>
                <a:ext uri="{FF2B5EF4-FFF2-40B4-BE49-F238E27FC236}">
                  <a16:creationId xmlns:a16="http://schemas.microsoft.com/office/drawing/2014/main" id="{86C815CE-7C62-59B1-BAB4-4397B0C1542B}"/>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24" name="Straight Connector 23">
            <a:extLst>
              <a:ext uri="{FF2B5EF4-FFF2-40B4-BE49-F238E27FC236}">
                <a16:creationId xmlns:a16="http://schemas.microsoft.com/office/drawing/2014/main" id="{ECED2785-56AF-3451-10FB-4E6F9699635B}"/>
              </a:ext>
            </a:extLst>
          </p:cNvPr>
          <p:cNvCxnSpPr>
            <a:cxnSpLocks/>
          </p:cNvCxnSpPr>
          <p:nvPr userDrawn="1"/>
        </p:nvCxnSpPr>
        <p:spPr>
          <a:xfrm flipH="1">
            <a:off x="6021170" y="3919564"/>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5" name="Picture 24" descr="A blue background with white lines&#10;&#10;Description automatically generated">
            <a:extLst>
              <a:ext uri="{FF2B5EF4-FFF2-40B4-BE49-F238E27FC236}">
                <a16:creationId xmlns:a16="http://schemas.microsoft.com/office/drawing/2014/main" id="{E69ACA87-2170-A3D4-B23A-427CA93C20E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32008" y="3949700"/>
            <a:ext cx="5754599" cy="2070100"/>
          </a:xfrm>
          <a:prstGeom prst="rect">
            <a:avLst/>
          </a:prstGeom>
        </p:spPr>
      </p:pic>
      <p:cxnSp>
        <p:nvCxnSpPr>
          <p:cNvPr id="26" name="Straight Connector 25">
            <a:extLst>
              <a:ext uri="{FF2B5EF4-FFF2-40B4-BE49-F238E27FC236}">
                <a16:creationId xmlns:a16="http://schemas.microsoft.com/office/drawing/2014/main" id="{8022FA80-17C9-2722-5498-68FDC0326EB4}"/>
              </a:ext>
            </a:extLst>
          </p:cNvPr>
          <p:cNvCxnSpPr/>
          <p:nvPr userDrawn="1"/>
        </p:nvCxnSpPr>
        <p:spPr>
          <a:xfrm>
            <a:off x="6014266"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9E7745F-BACD-DC4C-E55C-899B1D90F3FE}"/>
              </a:ext>
            </a:extLst>
          </p:cNvPr>
          <p:cNvCxnSpPr/>
          <p:nvPr userDrawn="1"/>
        </p:nvCxnSpPr>
        <p:spPr>
          <a:xfrm rot="10800000">
            <a:off x="455730" y="831038"/>
            <a:ext cx="1135675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AA0A0B06-0927-9D33-6F76-CBB62C289E16}"/>
              </a:ext>
            </a:extLst>
          </p:cNvPr>
          <p:cNvSpPr>
            <a:spLocks noGrp="1"/>
          </p:cNvSpPr>
          <p:nvPr>
            <p:ph type="title"/>
          </p:nvPr>
        </p:nvSpPr>
        <p:spPr>
          <a:xfrm>
            <a:off x="6018319" y="1229933"/>
            <a:ext cx="5789660" cy="2286000"/>
          </a:xfrm>
        </p:spPr>
        <p:txBody>
          <a:bodyPr/>
          <a:lstStyle/>
          <a:p>
            <a:r>
              <a:rPr lang="en-US"/>
              <a:t>Click to edit Master title style</a:t>
            </a:r>
            <a:endParaRPr lang="en-US" dirty="0"/>
          </a:p>
        </p:txBody>
      </p:sp>
      <p:sp>
        <p:nvSpPr>
          <p:cNvPr id="30" name="Content Placeholder 40">
            <a:extLst>
              <a:ext uri="{FF2B5EF4-FFF2-40B4-BE49-F238E27FC236}">
                <a16:creationId xmlns:a16="http://schemas.microsoft.com/office/drawing/2014/main" id="{23951D4E-C68E-139B-F5B4-4C5307ADD0B1}"/>
              </a:ext>
            </a:extLst>
          </p:cNvPr>
          <p:cNvSpPr>
            <a:spLocks noGrp="1"/>
          </p:cNvSpPr>
          <p:nvPr>
            <p:ph sz="quarter" idx="13"/>
          </p:nvPr>
        </p:nvSpPr>
        <p:spPr>
          <a:xfrm>
            <a:off x="987809" y="990601"/>
            <a:ext cx="4577700"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2E8B233-AE33-4CB0-F4DA-8AF182D1A119}"/>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0168337A-F55F-FF31-E2BC-ECDF93A39831}"/>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19202236-DAB8-3C41-8C40-1448CC45C51E}"/>
              </a:ext>
            </a:extLst>
          </p:cNvPr>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68849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partica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A60C-5945-8E6F-F895-9ECCDE0CA279}"/>
              </a:ext>
            </a:extLst>
          </p:cNvPr>
          <p:cNvSpPr>
            <a:spLocks noGrp="1"/>
          </p:cNvSpPr>
          <p:nvPr>
            <p:ph type="title"/>
          </p:nvPr>
        </p:nvSpPr>
        <p:spPr>
          <a:xfrm>
            <a:off x="455720" y="1554480"/>
            <a:ext cx="8012231" cy="1673352"/>
          </a:xfrm>
        </p:spPr>
        <p:txBody>
          <a:bodyPr/>
          <a:lstStyle/>
          <a:p>
            <a:r>
              <a:rPr lang="en-US"/>
              <a:t>Click to edit Master title style</a:t>
            </a:r>
          </a:p>
        </p:txBody>
      </p:sp>
      <p:sp>
        <p:nvSpPr>
          <p:cNvPr id="24" name="Content Placeholder 40">
            <a:extLst>
              <a:ext uri="{FF2B5EF4-FFF2-40B4-BE49-F238E27FC236}">
                <a16:creationId xmlns:a16="http://schemas.microsoft.com/office/drawing/2014/main" id="{94875880-BEFD-F3B6-9740-634DB1A7E825}"/>
              </a:ext>
            </a:extLst>
          </p:cNvPr>
          <p:cNvSpPr>
            <a:spLocks noGrp="1"/>
          </p:cNvSpPr>
          <p:nvPr>
            <p:ph sz="quarter" idx="13"/>
          </p:nvPr>
        </p:nvSpPr>
        <p:spPr>
          <a:xfrm>
            <a:off x="987809" y="3255264"/>
            <a:ext cx="6932957" cy="2231136"/>
          </a:xfrm>
        </p:spPr>
        <p:txBody>
          <a:bodyPr anchor="t"/>
          <a:lstStyle>
            <a:lvl1pPr marL="0" indent="0">
              <a:lnSpc>
                <a:spcPct val="150000"/>
              </a:lnSpc>
              <a:spcBef>
                <a:spcPts val="1800"/>
              </a:spcBef>
              <a:buNone/>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1CE9A5-CC43-4AD0-865C-3D797DC46EC3}"/>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60A220C7-F6CD-FDFB-A647-4C0E8A50D54D}"/>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8DF22652-AAA2-F315-D13E-1C179AC885CC}"/>
              </a:ext>
            </a:extLst>
          </p:cNvPr>
          <p:cNvSpPr>
            <a:spLocks noGrp="1"/>
          </p:cNvSpPr>
          <p:nvPr>
            <p:ph type="sldNum" sz="quarter" idx="12"/>
          </p:nvPr>
        </p:nvSpPr>
        <p:spPr/>
        <p:txBody>
          <a:bodyPr/>
          <a:lstStyle/>
          <a:p>
            <a:fld id="{2A013F82-EE5E-44EE-A61D-E31C6657F26F}" type="slidenum">
              <a:rPr lang="en-US" smtClean="0"/>
              <a:pPr/>
              <a:t>‹#›</a:t>
            </a:fld>
            <a:endParaRPr lang="en-US" dirty="0"/>
          </a:p>
        </p:txBody>
      </p:sp>
      <p:pic>
        <p:nvPicPr>
          <p:cNvPr id="6" name="Picture 5" descr="A white line art of a star&#10;&#10;Description automatically generated">
            <a:extLst>
              <a:ext uri="{FF2B5EF4-FFF2-40B4-BE49-F238E27FC236}">
                <a16:creationId xmlns:a16="http://schemas.microsoft.com/office/drawing/2014/main" id="{2CB8D1F2-BB19-789F-7A10-7392738768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69296" y="1197889"/>
            <a:ext cx="3343183" cy="2842886"/>
          </a:xfrm>
          <a:prstGeom prst="rect">
            <a:avLst/>
          </a:prstGeom>
        </p:spPr>
      </p:pic>
      <p:grpSp>
        <p:nvGrpSpPr>
          <p:cNvPr id="7" name="Group 6">
            <a:extLst>
              <a:ext uri="{FF2B5EF4-FFF2-40B4-BE49-F238E27FC236}">
                <a16:creationId xmlns:a16="http://schemas.microsoft.com/office/drawing/2014/main" id="{65A412EB-E0A6-358C-725B-9DE71558A9FA}"/>
              </a:ext>
            </a:extLst>
          </p:cNvPr>
          <p:cNvGrpSpPr/>
          <p:nvPr userDrawn="1"/>
        </p:nvGrpSpPr>
        <p:grpSpPr>
          <a:xfrm>
            <a:off x="8458808" y="4038600"/>
            <a:ext cx="3353684" cy="1835639"/>
            <a:chOff x="8695305" y="4038599"/>
            <a:chExt cx="3088783" cy="1835639"/>
          </a:xfrm>
        </p:grpSpPr>
        <p:grpSp>
          <p:nvGrpSpPr>
            <p:cNvPr id="8" name="Group 7">
              <a:extLst>
                <a:ext uri="{FF2B5EF4-FFF2-40B4-BE49-F238E27FC236}">
                  <a16:creationId xmlns:a16="http://schemas.microsoft.com/office/drawing/2014/main" id="{A8B8258E-A0D6-6490-59A7-8A216AFE77EB}"/>
                </a:ext>
              </a:extLst>
            </p:cNvPr>
            <p:cNvGrpSpPr/>
            <p:nvPr/>
          </p:nvGrpSpPr>
          <p:grpSpPr>
            <a:xfrm>
              <a:off x="8695305" y="4038599"/>
              <a:ext cx="3088783" cy="1835639"/>
              <a:chOff x="8720635" y="4038599"/>
              <a:chExt cx="3088783" cy="1835639"/>
            </a:xfrm>
          </p:grpSpPr>
          <p:grpSp>
            <p:nvGrpSpPr>
              <p:cNvPr id="12" name="Group 11">
                <a:extLst>
                  <a:ext uri="{FF2B5EF4-FFF2-40B4-BE49-F238E27FC236}">
                    <a16:creationId xmlns:a16="http://schemas.microsoft.com/office/drawing/2014/main" id="{8BFAEBDB-6FA7-5CCC-7DBB-B8BB04C1C213}"/>
                  </a:ext>
                </a:extLst>
              </p:cNvPr>
              <p:cNvGrpSpPr/>
              <p:nvPr/>
            </p:nvGrpSpPr>
            <p:grpSpPr>
              <a:xfrm>
                <a:off x="8720635" y="4038599"/>
                <a:ext cx="786090" cy="1262596"/>
                <a:chOff x="8720637" y="4038599"/>
                <a:chExt cx="828547" cy="1330789"/>
              </a:xfrm>
            </p:grpSpPr>
            <p:sp>
              <p:nvSpPr>
                <p:cNvPr id="16" name="Isosceles Triangle 15">
                  <a:extLst>
                    <a:ext uri="{FF2B5EF4-FFF2-40B4-BE49-F238E27FC236}">
                      <a16:creationId xmlns:a16="http://schemas.microsoft.com/office/drawing/2014/main" id="{5B44B970-0217-DCCB-42E0-2E86ADABD14A}"/>
                    </a:ext>
                  </a:extLst>
                </p:cNvPr>
                <p:cNvSpPr/>
                <p:nvPr/>
              </p:nvSpPr>
              <p:spPr>
                <a:xfrm rot="10800000">
                  <a:off x="8720637" y="4038599"/>
                  <a:ext cx="828547" cy="1330789"/>
                </a:xfrm>
                <a:prstGeom prst="triangle">
                  <a:avLst>
                    <a:gd name="adj" fmla="val 100000"/>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7" name="Isosceles Triangle 16">
                  <a:extLst>
                    <a:ext uri="{FF2B5EF4-FFF2-40B4-BE49-F238E27FC236}">
                      <a16:creationId xmlns:a16="http://schemas.microsoft.com/office/drawing/2014/main" id="{36B1F82B-DBBF-7ADE-2EA5-4A0FA5A3FE95}"/>
                    </a:ext>
                  </a:extLst>
                </p:cNvPr>
                <p:cNvSpPr/>
                <p:nvPr/>
              </p:nvSpPr>
              <p:spPr>
                <a:xfrm rot="10800000">
                  <a:off x="8728691" y="4045438"/>
                  <a:ext cx="434657" cy="716002"/>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13" name="Group 12">
                <a:extLst>
                  <a:ext uri="{FF2B5EF4-FFF2-40B4-BE49-F238E27FC236}">
                    <a16:creationId xmlns:a16="http://schemas.microsoft.com/office/drawing/2014/main" id="{8CD14DD9-20A8-8575-7A61-D84640F40301}"/>
                  </a:ext>
                </a:extLst>
              </p:cNvPr>
              <p:cNvGrpSpPr/>
              <p:nvPr/>
            </p:nvGrpSpPr>
            <p:grpSpPr>
              <a:xfrm>
                <a:off x="11107428" y="4521119"/>
                <a:ext cx="701990" cy="1353119"/>
                <a:chOff x="11098080" y="4503109"/>
                <a:chExt cx="711334" cy="1371130"/>
              </a:xfrm>
            </p:grpSpPr>
            <p:sp>
              <p:nvSpPr>
                <p:cNvPr id="14" name="Isosceles Triangle 13">
                  <a:extLst>
                    <a:ext uri="{FF2B5EF4-FFF2-40B4-BE49-F238E27FC236}">
                      <a16:creationId xmlns:a16="http://schemas.microsoft.com/office/drawing/2014/main" id="{77CC67D8-1AC0-2439-FC7E-981AD0F7E4C5}"/>
                    </a:ext>
                  </a:extLst>
                </p:cNvPr>
                <p:cNvSpPr/>
                <p:nvPr/>
              </p:nvSpPr>
              <p:spPr>
                <a:xfrm>
                  <a:off x="11098080" y="4503109"/>
                  <a:ext cx="711334" cy="1155412"/>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5" name="Isosceles Triangle 14">
                  <a:extLst>
                    <a:ext uri="{FF2B5EF4-FFF2-40B4-BE49-F238E27FC236}">
                      <a16:creationId xmlns:a16="http://schemas.microsoft.com/office/drawing/2014/main" id="{5D5A6138-F194-F6FC-182B-9F86724A187C}"/>
                    </a:ext>
                  </a:extLst>
                </p:cNvPr>
                <p:cNvSpPr/>
                <p:nvPr/>
              </p:nvSpPr>
              <p:spPr>
                <a:xfrm>
                  <a:off x="11382608" y="5181602"/>
                  <a:ext cx="426803" cy="692637"/>
                </a:xfrm>
                <a:prstGeom prst="triangle">
                  <a:avLst>
                    <a:gd name="adj" fmla="val 100000"/>
                  </a:avLst>
                </a:prstGeom>
                <a:solidFill>
                  <a:schemeClr val="bg2"/>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sp>
          <p:nvSpPr>
            <p:cNvPr id="9" name="Parallelogram 8">
              <a:extLst>
                <a:ext uri="{FF2B5EF4-FFF2-40B4-BE49-F238E27FC236}">
                  <a16:creationId xmlns:a16="http://schemas.microsoft.com/office/drawing/2014/main" id="{4C7B13B7-18D7-207A-021A-D08E4EEA956E}"/>
                </a:ext>
              </a:extLst>
            </p:cNvPr>
            <p:cNvSpPr/>
            <p:nvPr/>
          </p:nvSpPr>
          <p:spPr>
            <a:xfrm>
              <a:off x="8790172"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F3D22A7D-FCB9-6BD1-DB73-C2DF853158EB}"/>
                </a:ext>
              </a:extLst>
            </p:cNvPr>
            <p:cNvSpPr/>
            <p:nvPr/>
          </p:nvSpPr>
          <p:spPr>
            <a:xfrm>
              <a:off x="9538317"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1" name="Parallelogram 10">
              <a:extLst>
                <a:ext uri="{FF2B5EF4-FFF2-40B4-BE49-F238E27FC236}">
                  <a16:creationId xmlns:a16="http://schemas.microsoft.com/office/drawing/2014/main" id="{75732992-6CC5-4538-D972-F94812ABC780}"/>
                </a:ext>
              </a:extLst>
            </p:cNvPr>
            <p:cNvSpPr/>
            <p:nvPr/>
          </p:nvSpPr>
          <p:spPr>
            <a:xfrm>
              <a:off x="10325582" y="4045090"/>
              <a:ext cx="1401587" cy="1621633"/>
            </a:xfrm>
            <a:prstGeom prst="parallelogram">
              <a:avLst>
                <a:gd name="adj" fmla="val 7419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18" name="Straight Connector 17">
            <a:extLst>
              <a:ext uri="{FF2B5EF4-FFF2-40B4-BE49-F238E27FC236}">
                <a16:creationId xmlns:a16="http://schemas.microsoft.com/office/drawing/2014/main" id="{A5FD5E00-03A9-DB67-7C55-68BA6AEEAEC9}"/>
              </a:ext>
            </a:extLst>
          </p:cNvPr>
          <p:cNvCxnSpPr>
            <a:cxnSpLocks/>
          </p:cNvCxnSpPr>
          <p:nvPr userDrawn="1"/>
        </p:nvCxnSpPr>
        <p:spPr>
          <a:xfrm>
            <a:off x="8458812" y="4045090"/>
            <a:ext cx="335366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0281E0-AEBC-9934-C7A1-645E1CD275F2}"/>
              </a:ext>
            </a:extLst>
          </p:cNvPr>
          <p:cNvCxnSpPr/>
          <p:nvPr userDrawn="1"/>
        </p:nvCxnSpPr>
        <p:spPr>
          <a:xfrm rot="10800000">
            <a:off x="455731" y="1191269"/>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3ACEA6-73D4-5663-99B3-7D9CE75F0A60}"/>
              </a:ext>
            </a:extLst>
          </p:cNvPr>
          <p:cNvCxnSpPr/>
          <p:nvPr userDrawn="1"/>
        </p:nvCxnSpPr>
        <p:spPr>
          <a:xfrm>
            <a:off x="455736" y="5666723"/>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EA6D8AF1-5923-E4E6-6F17-4D28FFF59994}"/>
              </a:ext>
            </a:extLst>
          </p:cNvPr>
          <p:cNvGrpSpPr/>
          <p:nvPr userDrawn="1"/>
        </p:nvGrpSpPr>
        <p:grpSpPr>
          <a:xfrm>
            <a:off x="8458812" y="380999"/>
            <a:ext cx="3" cy="6095997"/>
            <a:chOff x="8456609" y="380998"/>
            <a:chExt cx="3" cy="6095997"/>
          </a:xfrm>
        </p:grpSpPr>
        <p:cxnSp>
          <p:nvCxnSpPr>
            <p:cNvPr id="22" name="Straight Connector 21">
              <a:extLst>
                <a:ext uri="{FF2B5EF4-FFF2-40B4-BE49-F238E27FC236}">
                  <a16:creationId xmlns:a16="http://schemas.microsoft.com/office/drawing/2014/main" id="{AC52B6A6-AA68-91B5-DFCC-91DE61FD7B45}"/>
                </a:ext>
              </a:extLst>
            </p:cNvPr>
            <p:cNvCxnSpPr>
              <a:cxnSpLocks/>
            </p:cNvCxnSpPr>
            <p:nvPr/>
          </p:nvCxnSpPr>
          <p:spPr>
            <a:xfrm>
              <a:off x="8456612" y="831037"/>
              <a:ext cx="0" cy="56459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B70480E-2E91-8FA9-74D0-E6505CCB7373}"/>
                </a:ext>
              </a:extLst>
            </p:cNvPr>
            <p:cNvCxnSpPr>
              <a:cxnSpLocks/>
            </p:cNvCxnSpPr>
            <p:nvPr/>
          </p:nvCxnSpPr>
          <p:spPr>
            <a:xfrm flipV="1">
              <a:off x="8456609" y="380998"/>
              <a:ext cx="0" cy="45003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782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bottom and content left">
    <p:spTree>
      <p:nvGrpSpPr>
        <p:cNvPr id="1" name=""/>
        <p:cNvGrpSpPr/>
        <p:nvPr/>
      </p:nvGrpSpPr>
      <p:grpSpPr>
        <a:xfrm>
          <a:off x="0" y="0"/>
          <a:ext cx="0" cy="0"/>
          <a:chOff x="0" y="0"/>
          <a:chExt cx="0" cy="0"/>
        </a:xfrm>
      </p:grpSpPr>
      <p:pic>
        <p:nvPicPr>
          <p:cNvPr id="6" name="Picture 5" descr="A blue background with white lines&#10;&#10;Description automatically generated">
            <a:extLst>
              <a:ext uri="{FF2B5EF4-FFF2-40B4-BE49-F238E27FC236}">
                <a16:creationId xmlns:a16="http://schemas.microsoft.com/office/drawing/2014/main" id="{A53C4924-6170-D81C-3073-AC4F70D37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6021170" y="844933"/>
            <a:ext cx="5754599" cy="2070100"/>
          </a:xfrm>
          <a:prstGeom prst="rect">
            <a:avLst/>
          </a:prstGeom>
        </p:spPr>
      </p:pic>
      <p:grpSp>
        <p:nvGrpSpPr>
          <p:cNvPr id="7" name="Group 6">
            <a:extLst>
              <a:ext uri="{FF2B5EF4-FFF2-40B4-BE49-F238E27FC236}">
                <a16:creationId xmlns:a16="http://schemas.microsoft.com/office/drawing/2014/main" id="{860591BE-359C-0F5A-1138-94B25A58E12B}"/>
              </a:ext>
            </a:extLst>
          </p:cNvPr>
          <p:cNvGrpSpPr/>
          <p:nvPr userDrawn="1"/>
        </p:nvGrpSpPr>
        <p:grpSpPr>
          <a:xfrm>
            <a:off x="6021170" y="5661676"/>
            <a:ext cx="5733949" cy="364609"/>
            <a:chOff x="6019602" y="5661675"/>
            <a:chExt cx="5732456" cy="364609"/>
          </a:xfrm>
        </p:grpSpPr>
        <p:sp>
          <p:nvSpPr>
            <p:cNvPr id="8" name="Parallelogram 7">
              <a:extLst>
                <a:ext uri="{FF2B5EF4-FFF2-40B4-BE49-F238E27FC236}">
                  <a16:creationId xmlns:a16="http://schemas.microsoft.com/office/drawing/2014/main" id="{6ADEA197-5435-A4D4-5EAE-1361A252E0A6}"/>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9" name="Parallelogram 8">
              <a:extLst>
                <a:ext uri="{FF2B5EF4-FFF2-40B4-BE49-F238E27FC236}">
                  <a16:creationId xmlns:a16="http://schemas.microsoft.com/office/drawing/2014/main" id="{DC4423E0-9271-00AF-97BF-73709650786E}"/>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4EB03BC1-4B65-6435-8A02-2DFEA9C3517F}"/>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1" name="Parallelogram 10">
              <a:extLst>
                <a:ext uri="{FF2B5EF4-FFF2-40B4-BE49-F238E27FC236}">
                  <a16:creationId xmlns:a16="http://schemas.microsoft.com/office/drawing/2014/main" id="{4C537638-17EB-C516-1197-0FEE7D2163C7}"/>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2" name="Parallelogram 11">
              <a:extLst>
                <a:ext uri="{FF2B5EF4-FFF2-40B4-BE49-F238E27FC236}">
                  <a16:creationId xmlns:a16="http://schemas.microsoft.com/office/drawing/2014/main" id="{4EFC1475-C4BA-8CD0-FAE8-61C54FA7D07C}"/>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3" name="Parallelogram 12">
              <a:extLst>
                <a:ext uri="{FF2B5EF4-FFF2-40B4-BE49-F238E27FC236}">
                  <a16:creationId xmlns:a16="http://schemas.microsoft.com/office/drawing/2014/main" id="{4C4FE30E-05DB-3B4D-2E23-2EEDC4B7325D}"/>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4" name="Parallelogram 13">
              <a:extLst>
                <a:ext uri="{FF2B5EF4-FFF2-40B4-BE49-F238E27FC236}">
                  <a16:creationId xmlns:a16="http://schemas.microsoft.com/office/drawing/2014/main" id="{847BA90D-212A-DF64-6BCB-121DBEE10B88}"/>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15" name="Group 14">
            <a:extLst>
              <a:ext uri="{FF2B5EF4-FFF2-40B4-BE49-F238E27FC236}">
                <a16:creationId xmlns:a16="http://schemas.microsoft.com/office/drawing/2014/main" id="{7473A8DE-0A6F-FCE9-0242-C26500384204}"/>
              </a:ext>
            </a:extLst>
          </p:cNvPr>
          <p:cNvGrpSpPr/>
          <p:nvPr userDrawn="1"/>
        </p:nvGrpSpPr>
        <p:grpSpPr>
          <a:xfrm>
            <a:off x="6011641" y="3276600"/>
            <a:ext cx="5792708" cy="2381900"/>
            <a:chOff x="455611" y="2307799"/>
            <a:chExt cx="5638801" cy="2381900"/>
          </a:xfrm>
        </p:grpSpPr>
        <p:cxnSp>
          <p:nvCxnSpPr>
            <p:cNvPr id="16" name="Straight Connector 15">
              <a:extLst>
                <a:ext uri="{FF2B5EF4-FFF2-40B4-BE49-F238E27FC236}">
                  <a16:creationId xmlns:a16="http://schemas.microsoft.com/office/drawing/2014/main" id="{591E4C76-3597-67DB-A991-CD68CB9C3D22}"/>
                </a:ext>
              </a:extLst>
            </p:cNvPr>
            <p:cNvCxnSpPr>
              <a:cxnSpLocks/>
            </p:cNvCxnSpPr>
            <p:nvPr/>
          </p:nvCxnSpPr>
          <p:spPr>
            <a:xfrm flipH="1">
              <a:off x="455611" y="2307799"/>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E417CE-9A1C-7D61-7122-C2F215281CE7}"/>
                </a:ext>
              </a:extLst>
            </p:cNvPr>
            <p:cNvCxnSpPr>
              <a:cxnSpLocks/>
            </p:cNvCxnSpPr>
            <p:nvPr/>
          </p:nvCxnSpPr>
          <p:spPr>
            <a:xfrm>
              <a:off x="455611" y="4689699"/>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05A720F7-4521-28AA-F0EA-9E594613197B}"/>
              </a:ext>
            </a:extLst>
          </p:cNvPr>
          <p:cNvCxnSpPr/>
          <p:nvPr userDrawn="1"/>
        </p:nvCxnSpPr>
        <p:spPr>
          <a:xfrm>
            <a:off x="6014266"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7BC2822-F3E4-EADA-5A38-B31E5F6F2F93}"/>
              </a:ext>
            </a:extLst>
          </p:cNvPr>
          <p:cNvGrpSpPr/>
          <p:nvPr userDrawn="1"/>
        </p:nvGrpSpPr>
        <p:grpSpPr>
          <a:xfrm>
            <a:off x="6049750" y="2908547"/>
            <a:ext cx="5733949" cy="364609"/>
            <a:chOff x="6019602" y="5661675"/>
            <a:chExt cx="5732456" cy="364609"/>
          </a:xfrm>
        </p:grpSpPr>
        <p:sp>
          <p:nvSpPr>
            <p:cNvPr id="20" name="Parallelogram 19">
              <a:extLst>
                <a:ext uri="{FF2B5EF4-FFF2-40B4-BE49-F238E27FC236}">
                  <a16:creationId xmlns:a16="http://schemas.microsoft.com/office/drawing/2014/main" id="{11D76A43-A8AA-2B5F-2A8D-869C6338F7E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1" name="Parallelogram 20">
              <a:extLst>
                <a:ext uri="{FF2B5EF4-FFF2-40B4-BE49-F238E27FC236}">
                  <a16:creationId xmlns:a16="http://schemas.microsoft.com/office/drawing/2014/main" id="{C3BE4205-C3C1-465F-3522-CFE72D74D46B}"/>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2" name="Parallelogram 21">
              <a:extLst>
                <a:ext uri="{FF2B5EF4-FFF2-40B4-BE49-F238E27FC236}">
                  <a16:creationId xmlns:a16="http://schemas.microsoft.com/office/drawing/2014/main" id="{50623EA4-0737-4606-618E-1E99FC373E96}"/>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3" name="Parallelogram 22">
              <a:extLst>
                <a:ext uri="{FF2B5EF4-FFF2-40B4-BE49-F238E27FC236}">
                  <a16:creationId xmlns:a16="http://schemas.microsoft.com/office/drawing/2014/main" id="{990304E7-4FBA-6560-F1FD-699158903E1F}"/>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4" name="Parallelogram 23">
              <a:extLst>
                <a:ext uri="{FF2B5EF4-FFF2-40B4-BE49-F238E27FC236}">
                  <a16:creationId xmlns:a16="http://schemas.microsoft.com/office/drawing/2014/main" id="{38DF2F8F-A4DE-9A51-5892-F2ABEFC8476E}"/>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5" name="Parallelogram 24">
              <a:extLst>
                <a:ext uri="{FF2B5EF4-FFF2-40B4-BE49-F238E27FC236}">
                  <a16:creationId xmlns:a16="http://schemas.microsoft.com/office/drawing/2014/main" id="{862BEF69-AA65-F49B-5255-29121BDC9C50}"/>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6" name="Parallelogram 25">
              <a:extLst>
                <a:ext uri="{FF2B5EF4-FFF2-40B4-BE49-F238E27FC236}">
                  <a16:creationId xmlns:a16="http://schemas.microsoft.com/office/drawing/2014/main" id="{5AE4A6B4-1E90-6820-016B-4C42992D0343}"/>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cxnSp>
        <p:nvCxnSpPr>
          <p:cNvPr id="27" name="Straight Connector 26">
            <a:extLst>
              <a:ext uri="{FF2B5EF4-FFF2-40B4-BE49-F238E27FC236}">
                <a16:creationId xmlns:a16="http://schemas.microsoft.com/office/drawing/2014/main" id="{1A9FA906-0AF9-E1B8-74E8-F146D4E8BFC1}"/>
              </a:ext>
            </a:extLst>
          </p:cNvPr>
          <p:cNvCxnSpPr>
            <a:cxnSpLocks/>
          </p:cNvCxnSpPr>
          <p:nvPr userDrawn="1"/>
        </p:nvCxnSpPr>
        <p:spPr>
          <a:xfrm flipH="1">
            <a:off x="6011641" y="2908546"/>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F1BCDDA3-C13F-B9F7-895C-DC53390F4DE1}"/>
              </a:ext>
            </a:extLst>
          </p:cNvPr>
          <p:cNvSpPr>
            <a:spLocks noGrp="1"/>
          </p:cNvSpPr>
          <p:nvPr>
            <p:ph type="title"/>
          </p:nvPr>
        </p:nvSpPr>
        <p:spPr>
          <a:xfrm>
            <a:off x="6018319" y="3324415"/>
            <a:ext cx="5789660" cy="2286000"/>
          </a:xfrm>
        </p:spPr>
        <p:txBody>
          <a:bodyPr/>
          <a:lstStyle/>
          <a:p>
            <a:r>
              <a:rPr lang="en-US" dirty="0"/>
              <a:t>Click to edit Master title style</a:t>
            </a:r>
          </a:p>
        </p:txBody>
      </p:sp>
      <p:sp>
        <p:nvSpPr>
          <p:cNvPr id="29" name="Content Placeholder 40">
            <a:extLst>
              <a:ext uri="{FF2B5EF4-FFF2-40B4-BE49-F238E27FC236}">
                <a16:creationId xmlns:a16="http://schemas.microsoft.com/office/drawing/2014/main" id="{E158113E-F5F4-CD42-D6AE-FE847DA8DC98}"/>
              </a:ext>
            </a:extLst>
          </p:cNvPr>
          <p:cNvSpPr>
            <a:spLocks noGrp="1"/>
          </p:cNvSpPr>
          <p:nvPr>
            <p:ph sz="quarter" idx="13"/>
          </p:nvPr>
        </p:nvSpPr>
        <p:spPr>
          <a:xfrm>
            <a:off x="987809" y="990601"/>
            <a:ext cx="4577700"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1995152-8518-81B4-8DEA-0E13F6EC102F}"/>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494940A8-8A97-0FF4-11B6-360DC35D68B8}"/>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58ED3D9E-A74F-614E-BD02-C6361A3550DA}"/>
              </a:ext>
            </a:extLst>
          </p:cNvPr>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12876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66C8-5392-A1BA-3E25-166578452136}"/>
              </a:ext>
            </a:extLst>
          </p:cNvPr>
          <p:cNvSpPr>
            <a:spLocks noGrp="1"/>
          </p:cNvSpPr>
          <p:nvPr>
            <p:ph type="title"/>
          </p:nvPr>
        </p:nvSpPr>
        <p:spPr>
          <a:xfrm>
            <a:off x="455721" y="1563623"/>
            <a:ext cx="11356758" cy="1581912"/>
          </a:xfrm>
        </p:spPr>
        <p:txBody>
          <a:bodyPr/>
          <a:lstStyle/>
          <a:p>
            <a:r>
              <a:rPr lang="en-US"/>
              <a:t>Click to edit Master title style</a:t>
            </a:r>
          </a:p>
        </p:txBody>
      </p:sp>
      <p:pic>
        <p:nvPicPr>
          <p:cNvPr id="6" name="Picture 5" descr="A white line art of a gear&#10;&#10;Description automatically generated">
            <a:extLst>
              <a:ext uri="{FF2B5EF4-FFF2-40B4-BE49-F238E27FC236}">
                <a16:creationId xmlns:a16="http://schemas.microsoft.com/office/drawing/2014/main" id="{969D475A-FF4D-4BF6-771B-6E26F1086EA7}"/>
              </a:ext>
            </a:extLst>
          </p:cNvPr>
          <p:cNvPicPr>
            <a:picLocks noChangeAspect="1"/>
          </p:cNvPicPr>
          <p:nvPr userDrawn="1"/>
        </p:nvPicPr>
        <p:blipFill>
          <a:blip r:embed="rId2">
            <a:clrChange>
              <a:clrFrom>
                <a:srgbClr val="003A52"/>
              </a:clrFrom>
              <a:clrTo>
                <a:srgbClr val="003A52">
                  <a:alpha val="0"/>
                </a:srgbClr>
              </a:clrTo>
            </a:clrChange>
            <a:extLst>
              <a:ext uri="{28A0092B-C50C-407E-A947-70E740481C1C}">
                <a14:useLocalDpi xmlns:a14="http://schemas.microsoft.com/office/drawing/2010/main" val="0"/>
              </a:ext>
            </a:extLst>
          </a:blip>
          <a:stretch>
            <a:fillRect/>
          </a:stretch>
        </p:blipFill>
        <p:spPr>
          <a:xfrm>
            <a:off x="455659" y="3533949"/>
            <a:ext cx="11356735" cy="2487625"/>
          </a:xfrm>
          <a:prstGeom prst="rect">
            <a:avLst/>
          </a:prstGeom>
        </p:spPr>
      </p:pic>
      <p:grpSp>
        <p:nvGrpSpPr>
          <p:cNvPr id="7" name="Group 6">
            <a:extLst>
              <a:ext uri="{FF2B5EF4-FFF2-40B4-BE49-F238E27FC236}">
                <a16:creationId xmlns:a16="http://schemas.microsoft.com/office/drawing/2014/main" id="{0103F0F1-8B99-CE42-49F5-9FDBAC231D27}"/>
              </a:ext>
            </a:extLst>
          </p:cNvPr>
          <p:cNvGrpSpPr/>
          <p:nvPr userDrawn="1"/>
        </p:nvGrpSpPr>
        <p:grpSpPr>
          <a:xfrm>
            <a:off x="455734" y="3138349"/>
            <a:ext cx="11356754" cy="360893"/>
            <a:chOff x="455612" y="830374"/>
            <a:chExt cx="11353797" cy="551233"/>
          </a:xfrm>
          <a:gradFill>
            <a:gsLst>
              <a:gs pos="0">
                <a:schemeClr val="bg2"/>
              </a:gs>
              <a:gs pos="100000">
                <a:schemeClr val="bg2">
                  <a:lumMod val="90000"/>
                  <a:lumOff val="10000"/>
                </a:schemeClr>
              </a:gs>
            </a:gsLst>
            <a:lin ang="5400000" scaled="0"/>
          </a:gradFill>
        </p:grpSpPr>
        <p:sp>
          <p:nvSpPr>
            <p:cNvPr id="8" name="Parallelogram 7">
              <a:extLst>
                <a:ext uri="{FF2B5EF4-FFF2-40B4-BE49-F238E27FC236}">
                  <a16:creationId xmlns:a16="http://schemas.microsoft.com/office/drawing/2014/main" id="{7F069E72-7FF8-84AF-9550-9DA72DAF57AF}"/>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Parallelogram 8">
              <a:extLst>
                <a:ext uri="{FF2B5EF4-FFF2-40B4-BE49-F238E27FC236}">
                  <a16:creationId xmlns:a16="http://schemas.microsoft.com/office/drawing/2014/main" id="{3B41BD85-A1B9-2654-071F-3CFD640054A8}"/>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Parallelogram 9">
              <a:extLst>
                <a:ext uri="{FF2B5EF4-FFF2-40B4-BE49-F238E27FC236}">
                  <a16:creationId xmlns:a16="http://schemas.microsoft.com/office/drawing/2014/main" id="{EED0310C-65DC-829E-ADA4-298D99C781BC}"/>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1" name="Parallelogram 10">
              <a:extLst>
                <a:ext uri="{FF2B5EF4-FFF2-40B4-BE49-F238E27FC236}">
                  <a16:creationId xmlns:a16="http://schemas.microsoft.com/office/drawing/2014/main" id="{40C02DCA-8541-233D-F0A7-5DE5DEE95FB1}"/>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Parallelogram 11">
              <a:extLst>
                <a:ext uri="{FF2B5EF4-FFF2-40B4-BE49-F238E27FC236}">
                  <a16:creationId xmlns:a16="http://schemas.microsoft.com/office/drawing/2014/main" id="{E13D6679-F5AE-64AE-B005-22D18A4ABB1F}"/>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3" name="Parallelogram 12">
              <a:extLst>
                <a:ext uri="{FF2B5EF4-FFF2-40B4-BE49-F238E27FC236}">
                  <a16:creationId xmlns:a16="http://schemas.microsoft.com/office/drawing/2014/main" id="{49DDBE34-9147-41FD-5A16-1645B85BF77D}"/>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Parallelogram 13">
              <a:extLst>
                <a:ext uri="{FF2B5EF4-FFF2-40B4-BE49-F238E27FC236}">
                  <a16:creationId xmlns:a16="http://schemas.microsoft.com/office/drawing/2014/main" id="{50BCD038-1DDC-CA2E-64E7-AA5DB38BA647}"/>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5" name="Parallelogram 14">
              <a:extLst>
                <a:ext uri="{FF2B5EF4-FFF2-40B4-BE49-F238E27FC236}">
                  <a16:creationId xmlns:a16="http://schemas.microsoft.com/office/drawing/2014/main" id="{1C92CC9B-4B44-3A01-7047-6BD05D8FE7E6}"/>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6" name="Parallelogram 15">
              <a:extLst>
                <a:ext uri="{FF2B5EF4-FFF2-40B4-BE49-F238E27FC236}">
                  <a16:creationId xmlns:a16="http://schemas.microsoft.com/office/drawing/2014/main" id="{DD9852C8-BC54-FAF3-2D8A-25CBF6E9B283}"/>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7" name="Parallelogram 16">
              <a:extLst>
                <a:ext uri="{FF2B5EF4-FFF2-40B4-BE49-F238E27FC236}">
                  <a16:creationId xmlns:a16="http://schemas.microsoft.com/office/drawing/2014/main" id="{E261DBF9-F690-CF17-0B00-E392C2D90252}"/>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8" name="Parallelogram 17">
              <a:extLst>
                <a:ext uri="{FF2B5EF4-FFF2-40B4-BE49-F238E27FC236}">
                  <a16:creationId xmlns:a16="http://schemas.microsoft.com/office/drawing/2014/main" id="{F56C1240-414B-5EB8-5FBB-A7A13DD69A8A}"/>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9" name="Parallelogram 18">
              <a:extLst>
                <a:ext uri="{FF2B5EF4-FFF2-40B4-BE49-F238E27FC236}">
                  <a16:creationId xmlns:a16="http://schemas.microsoft.com/office/drawing/2014/main" id="{DFE17768-D6D8-33D5-9451-D0541F505342}"/>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0" name="Parallelogram 19">
              <a:extLst>
                <a:ext uri="{FF2B5EF4-FFF2-40B4-BE49-F238E27FC236}">
                  <a16:creationId xmlns:a16="http://schemas.microsoft.com/office/drawing/2014/main" id="{569E932A-90F8-DB19-C847-A7F5644D2FFC}"/>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1" name="Parallelogram 20">
              <a:extLst>
                <a:ext uri="{FF2B5EF4-FFF2-40B4-BE49-F238E27FC236}">
                  <a16:creationId xmlns:a16="http://schemas.microsoft.com/office/drawing/2014/main" id="{CE53EA5E-8AA6-53A1-2687-A756CD87804C}"/>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2" name="Parallelogram 21">
              <a:extLst>
                <a:ext uri="{FF2B5EF4-FFF2-40B4-BE49-F238E27FC236}">
                  <a16:creationId xmlns:a16="http://schemas.microsoft.com/office/drawing/2014/main" id="{0EAA1DEC-D68F-6F97-707F-E2804657BF77}"/>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grpSp>
        <p:nvGrpSpPr>
          <p:cNvPr id="23" name="Group 22">
            <a:extLst>
              <a:ext uri="{FF2B5EF4-FFF2-40B4-BE49-F238E27FC236}">
                <a16:creationId xmlns:a16="http://schemas.microsoft.com/office/drawing/2014/main" id="{3252422E-1717-6BC8-5C4C-4DCF8E31AFCA}"/>
              </a:ext>
            </a:extLst>
          </p:cNvPr>
          <p:cNvGrpSpPr/>
          <p:nvPr userDrawn="1"/>
        </p:nvGrpSpPr>
        <p:grpSpPr>
          <a:xfrm>
            <a:off x="455730" y="1185958"/>
            <a:ext cx="11356754" cy="360893"/>
            <a:chOff x="455612" y="830374"/>
            <a:chExt cx="11353797" cy="551233"/>
          </a:xfrm>
          <a:gradFill>
            <a:gsLst>
              <a:gs pos="0">
                <a:schemeClr val="bg2"/>
              </a:gs>
              <a:gs pos="100000">
                <a:schemeClr val="bg2">
                  <a:lumMod val="90000"/>
                  <a:lumOff val="10000"/>
                </a:schemeClr>
              </a:gs>
            </a:gsLst>
            <a:lin ang="5400000" scaled="0"/>
          </a:gradFill>
        </p:grpSpPr>
        <p:sp>
          <p:nvSpPr>
            <p:cNvPr id="24" name="Parallelogram 23">
              <a:extLst>
                <a:ext uri="{FF2B5EF4-FFF2-40B4-BE49-F238E27FC236}">
                  <a16:creationId xmlns:a16="http://schemas.microsoft.com/office/drawing/2014/main" id="{A25CC66E-2E68-8B92-D342-F09DD44E5CE6}"/>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5" name="Parallelogram 24">
              <a:extLst>
                <a:ext uri="{FF2B5EF4-FFF2-40B4-BE49-F238E27FC236}">
                  <a16:creationId xmlns:a16="http://schemas.microsoft.com/office/drawing/2014/main" id="{9732F62B-BCFB-7561-1207-27EA2A4F4EBA}"/>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6" name="Parallelogram 25">
              <a:extLst>
                <a:ext uri="{FF2B5EF4-FFF2-40B4-BE49-F238E27FC236}">
                  <a16:creationId xmlns:a16="http://schemas.microsoft.com/office/drawing/2014/main" id="{DE51CE20-CE21-66D2-C44C-81A8838052D0}"/>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7" name="Parallelogram 26">
              <a:extLst>
                <a:ext uri="{FF2B5EF4-FFF2-40B4-BE49-F238E27FC236}">
                  <a16:creationId xmlns:a16="http://schemas.microsoft.com/office/drawing/2014/main" id="{1C7E2B8F-1664-7BF8-E7DB-62896D7DB7E1}"/>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8" name="Parallelogram 27">
              <a:extLst>
                <a:ext uri="{FF2B5EF4-FFF2-40B4-BE49-F238E27FC236}">
                  <a16:creationId xmlns:a16="http://schemas.microsoft.com/office/drawing/2014/main" id="{AD132DAD-249F-1606-4B29-D7F50EA9BEB0}"/>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9" name="Parallelogram 28">
              <a:extLst>
                <a:ext uri="{FF2B5EF4-FFF2-40B4-BE49-F238E27FC236}">
                  <a16:creationId xmlns:a16="http://schemas.microsoft.com/office/drawing/2014/main" id="{1A92F374-94E5-72C1-833E-3C8981C99F82}"/>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0" name="Parallelogram 29">
              <a:extLst>
                <a:ext uri="{FF2B5EF4-FFF2-40B4-BE49-F238E27FC236}">
                  <a16:creationId xmlns:a16="http://schemas.microsoft.com/office/drawing/2014/main" id="{30660F29-C34F-F142-FBFE-5EFF60592A74}"/>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1" name="Parallelogram 30">
              <a:extLst>
                <a:ext uri="{FF2B5EF4-FFF2-40B4-BE49-F238E27FC236}">
                  <a16:creationId xmlns:a16="http://schemas.microsoft.com/office/drawing/2014/main" id="{23F64602-E590-A750-534A-7E8562CB56F8}"/>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2" name="Parallelogram 31">
              <a:extLst>
                <a:ext uri="{FF2B5EF4-FFF2-40B4-BE49-F238E27FC236}">
                  <a16:creationId xmlns:a16="http://schemas.microsoft.com/office/drawing/2014/main" id="{AB0401DE-A1ED-EEA2-D768-C7A0FB5F3863}"/>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3" name="Parallelogram 32">
              <a:extLst>
                <a:ext uri="{FF2B5EF4-FFF2-40B4-BE49-F238E27FC236}">
                  <a16:creationId xmlns:a16="http://schemas.microsoft.com/office/drawing/2014/main" id="{3B9774AB-0141-5B5D-8FBB-A72088A585C2}"/>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4" name="Parallelogram 33">
              <a:extLst>
                <a:ext uri="{FF2B5EF4-FFF2-40B4-BE49-F238E27FC236}">
                  <a16:creationId xmlns:a16="http://schemas.microsoft.com/office/drawing/2014/main" id="{1657BA7F-A6EE-94D0-018F-23DC9C4E46E9}"/>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5" name="Parallelogram 34">
              <a:extLst>
                <a:ext uri="{FF2B5EF4-FFF2-40B4-BE49-F238E27FC236}">
                  <a16:creationId xmlns:a16="http://schemas.microsoft.com/office/drawing/2014/main" id="{7F2BDA6F-B4D1-D747-F3CA-990D29E11B47}"/>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6" name="Parallelogram 35">
              <a:extLst>
                <a:ext uri="{FF2B5EF4-FFF2-40B4-BE49-F238E27FC236}">
                  <a16:creationId xmlns:a16="http://schemas.microsoft.com/office/drawing/2014/main" id="{D3E818D4-E9D6-0078-63FD-E42F98C2D9F0}"/>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7" name="Parallelogram 36">
              <a:extLst>
                <a:ext uri="{FF2B5EF4-FFF2-40B4-BE49-F238E27FC236}">
                  <a16:creationId xmlns:a16="http://schemas.microsoft.com/office/drawing/2014/main" id="{83CB616E-EE88-5948-5603-D3F263478B7A}"/>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8" name="Parallelogram 37">
              <a:extLst>
                <a:ext uri="{FF2B5EF4-FFF2-40B4-BE49-F238E27FC236}">
                  <a16:creationId xmlns:a16="http://schemas.microsoft.com/office/drawing/2014/main" id="{F805762A-0137-B6B4-A7FA-341473BC0A03}"/>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cxnSp>
        <p:nvCxnSpPr>
          <p:cNvPr id="39" name="Straight Connector 38">
            <a:extLst>
              <a:ext uri="{FF2B5EF4-FFF2-40B4-BE49-F238E27FC236}">
                <a16:creationId xmlns:a16="http://schemas.microsoft.com/office/drawing/2014/main" id="{3AE54100-0339-C628-C2A7-18646AEB0A65}"/>
              </a:ext>
            </a:extLst>
          </p:cNvPr>
          <p:cNvCxnSpPr>
            <a:cxnSpLocks/>
          </p:cNvCxnSpPr>
          <p:nvPr userDrawn="1"/>
        </p:nvCxnSpPr>
        <p:spPr>
          <a:xfrm flipH="1">
            <a:off x="455730" y="3152762"/>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6EE3CD7-417A-CD45-DA09-19387AFBA24B}"/>
              </a:ext>
            </a:extLst>
          </p:cNvPr>
          <p:cNvCxnSpPr>
            <a:cxnSpLocks/>
          </p:cNvCxnSpPr>
          <p:nvPr userDrawn="1"/>
        </p:nvCxnSpPr>
        <p:spPr>
          <a:xfrm flipH="1">
            <a:off x="455730" y="3515102"/>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81DE243-6E14-E68B-44C2-BD531EA724C3}"/>
              </a:ext>
            </a:extLst>
          </p:cNvPr>
          <p:cNvCxnSpPr/>
          <p:nvPr userDrawn="1"/>
        </p:nvCxnSpPr>
        <p:spPr>
          <a:xfrm>
            <a:off x="455694" y="1546850"/>
            <a:ext cx="1135675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BFA232-92D1-0D73-6867-FE0D0589B3F2}"/>
              </a:ext>
            </a:extLst>
          </p:cNvPr>
          <p:cNvCxnSpPr/>
          <p:nvPr userDrawn="1"/>
        </p:nvCxnSpPr>
        <p:spPr>
          <a:xfrm rot="10800000">
            <a:off x="455695" y="1191271"/>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95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ottom and content right">
    <p:spTree>
      <p:nvGrpSpPr>
        <p:cNvPr id="1" name=""/>
        <p:cNvGrpSpPr/>
        <p:nvPr/>
      </p:nvGrpSpPr>
      <p:grpSpPr>
        <a:xfrm>
          <a:off x="0" y="0"/>
          <a:ext cx="0" cy="0"/>
          <a:chOff x="0" y="0"/>
          <a:chExt cx="0" cy="0"/>
        </a:xfrm>
      </p:grpSpPr>
      <p:pic>
        <p:nvPicPr>
          <p:cNvPr id="6" name="Picture 5" descr="A blue background with white lines&#10;&#10;Description automatically generated">
            <a:extLst>
              <a:ext uri="{FF2B5EF4-FFF2-40B4-BE49-F238E27FC236}">
                <a16:creationId xmlns:a16="http://schemas.microsoft.com/office/drawing/2014/main" id="{4BDA383F-AAAB-383E-24EA-13712AD327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478059" y="837775"/>
            <a:ext cx="5754599" cy="2070100"/>
          </a:xfrm>
          <a:prstGeom prst="rect">
            <a:avLst/>
          </a:prstGeom>
        </p:spPr>
      </p:pic>
      <p:grpSp>
        <p:nvGrpSpPr>
          <p:cNvPr id="7" name="Group 6">
            <a:extLst>
              <a:ext uri="{FF2B5EF4-FFF2-40B4-BE49-F238E27FC236}">
                <a16:creationId xmlns:a16="http://schemas.microsoft.com/office/drawing/2014/main" id="{4E8CC2BA-9E5A-B8F9-6B92-0FC813C23D75}"/>
              </a:ext>
            </a:extLst>
          </p:cNvPr>
          <p:cNvGrpSpPr/>
          <p:nvPr userDrawn="1"/>
        </p:nvGrpSpPr>
        <p:grpSpPr>
          <a:xfrm>
            <a:off x="455730" y="5661676"/>
            <a:ext cx="5733949" cy="364609"/>
            <a:chOff x="6019602" y="5661675"/>
            <a:chExt cx="5732456" cy="364609"/>
          </a:xfrm>
        </p:grpSpPr>
        <p:sp>
          <p:nvSpPr>
            <p:cNvPr id="8" name="Parallelogram 7">
              <a:extLst>
                <a:ext uri="{FF2B5EF4-FFF2-40B4-BE49-F238E27FC236}">
                  <a16:creationId xmlns:a16="http://schemas.microsoft.com/office/drawing/2014/main" id="{DD87EAD6-EBC7-D3AE-60C3-34B05DA56A41}"/>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9" name="Parallelogram 8">
              <a:extLst>
                <a:ext uri="{FF2B5EF4-FFF2-40B4-BE49-F238E27FC236}">
                  <a16:creationId xmlns:a16="http://schemas.microsoft.com/office/drawing/2014/main" id="{03B83F28-4E4E-9AEB-7861-D13F12EDE882}"/>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0" name="Parallelogram 9">
              <a:extLst>
                <a:ext uri="{FF2B5EF4-FFF2-40B4-BE49-F238E27FC236}">
                  <a16:creationId xmlns:a16="http://schemas.microsoft.com/office/drawing/2014/main" id="{ABB418CF-2B2A-A44A-B968-D6BA1C6D1F28}"/>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1" name="Parallelogram 10">
              <a:extLst>
                <a:ext uri="{FF2B5EF4-FFF2-40B4-BE49-F238E27FC236}">
                  <a16:creationId xmlns:a16="http://schemas.microsoft.com/office/drawing/2014/main" id="{14B9E5FD-D81F-CF7A-96B8-FB23060CBEA0}"/>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2" name="Parallelogram 11">
              <a:extLst>
                <a:ext uri="{FF2B5EF4-FFF2-40B4-BE49-F238E27FC236}">
                  <a16:creationId xmlns:a16="http://schemas.microsoft.com/office/drawing/2014/main" id="{523B551B-59FF-03A9-CA32-E730A1D2331A}"/>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3" name="Parallelogram 12">
              <a:extLst>
                <a:ext uri="{FF2B5EF4-FFF2-40B4-BE49-F238E27FC236}">
                  <a16:creationId xmlns:a16="http://schemas.microsoft.com/office/drawing/2014/main" id="{921355AD-BB27-6A35-BB58-A8A524B924ED}"/>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4" name="Parallelogram 13">
              <a:extLst>
                <a:ext uri="{FF2B5EF4-FFF2-40B4-BE49-F238E27FC236}">
                  <a16:creationId xmlns:a16="http://schemas.microsoft.com/office/drawing/2014/main" id="{DAB52D65-3606-3391-4D1C-BDE810314BDB}"/>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15" name="Group 14">
            <a:extLst>
              <a:ext uri="{FF2B5EF4-FFF2-40B4-BE49-F238E27FC236}">
                <a16:creationId xmlns:a16="http://schemas.microsoft.com/office/drawing/2014/main" id="{4A6691FF-3F7E-38FB-08DC-FE05A0521124}"/>
              </a:ext>
            </a:extLst>
          </p:cNvPr>
          <p:cNvGrpSpPr/>
          <p:nvPr userDrawn="1"/>
        </p:nvGrpSpPr>
        <p:grpSpPr>
          <a:xfrm>
            <a:off x="484309" y="2908547"/>
            <a:ext cx="5733949" cy="364609"/>
            <a:chOff x="6019602" y="5661675"/>
            <a:chExt cx="5732456" cy="364609"/>
          </a:xfrm>
        </p:grpSpPr>
        <p:sp>
          <p:nvSpPr>
            <p:cNvPr id="16" name="Parallelogram 15">
              <a:extLst>
                <a:ext uri="{FF2B5EF4-FFF2-40B4-BE49-F238E27FC236}">
                  <a16:creationId xmlns:a16="http://schemas.microsoft.com/office/drawing/2014/main" id="{75AA5753-53CF-3221-6B62-080BB935EC9C}"/>
                </a:ext>
              </a:extLst>
            </p:cNvPr>
            <p:cNvSpPr/>
            <p:nvPr/>
          </p:nvSpPr>
          <p:spPr>
            <a:xfrm>
              <a:off x="6019602"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7" name="Parallelogram 16">
              <a:extLst>
                <a:ext uri="{FF2B5EF4-FFF2-40B4-BE49-F238E27FC236}">
                  <a16:creationId xmlns:a16="http://schemas.microsoft.com/office/drawing/2014/main" id="{668CA797-7D5A-B608-1ACA-335231DDC29D}"/>
                </a:ext>
              </a:extLst>
            </p:cNvPr>
            <p:cNvSpPr/>
            <p:nvPr/>
          </p:nvSpPr>
          <p:spPr>
            <a:xfrm>
              <a:off x="6898051"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8" name="Parallelogram 17">
              <a:extLst>
                <a:ext uri="{FF2B5EF4-FFF2-40B4-BE49-F238E27FC236}">
                  <a16:creationId xmlns:a16="http://schemas.microsoft.com/office/drawing/2014/main" id="{F54C3A0B-24B1-33F2-A522-EDF45D606FC5}"/>
                </a:ext>
              </a:extLst>
            </p:cNvPr>
            <p:cNvSpPr/>
            <p:nvPr/>
          </p:nvSpPr>
          <p:spPr>
            <a:xfrm>
              <a:off x="7781263" y="5665391"/>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19" name="Parallelogram 18">
              <a:extLst>
                <a:ext uri="{FF2B5EF4-FFF2-40B4-BE49-F238E27FC236}">
                  <a16:creationId xmlns:a16="http://schemas.microsoft.com/office/drawing/2014/main" id="{87BEB395-0B6F-F887-6EF4-EF08239D52F9}"/>
                </a:ext>
              </a:extLst>
            </p:cNvPr>
            <p:cNvSpPr/>
            <p:nvPr/>
          </p:nvSpPr>
          <p:spPr>
            <a:xfrm>
              <a:off x="86597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0" name="Parallelogram 19">
              <a:extLst>
                <a:ext uri="{FF2B5EF4-FFF2-40B4-BE49-F238E27FC236}">
                  <a16:creationId xmlns:a16="http://schemas.microsoft.com/office/drawing/2014/main" id="{CAE4E799-173B-B9F1-B06C-A0CC3B066A56}"/>
                </a:ext>
              </a:extLst>
            </p:cNvPr>
            <p:cNvSpPr/>
            <p:nvPr/>
          </p:nvSpPr>
          <p:spPr>
            <a:xfrm>
              <a:off x="9465220"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1" name="Parallelogram 20">
              <a:extLst>
                <a:ext uri="{FF2B5EF4-FFF2-40B4-BE49-F238E27FC236}">
                  <a16:creationId xmlns:a16="http://schemas.microsoft.com/office/drawing/2014/main" id="{8E793C89-7366-2BCC-D2DB-2F28E9A2A1D4}"/>
                </a:ext>
              </a:extLst>
            </p:cNvPr>
            <p:cNvSpPr/>
            <p:nvPr/>
          </p:nvSpPr>
          <p:spPr>
            <a:xfrm>
              <a:off x="10264012"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22" name="Parallelogram 21">
              <a:extLst>
                <a:ext uri="{FF2B5EF4-FFF2-40B4-BE49-F238E27FC236}">
                  <a16:creationId xmlns:a16="http://schemas.microsoft.com/office/drawing/2014/main" id="{28FA3D98-A64F-944A-AB04-37FC2FDDD46E}"/>
                </a:ext>
              </a:extLst>
            </p:cNvPr>
            <p:cNvSpPr/>
            <p:nvPr/>
          </p:nvSpPr>
          <p:spPr>
            <a:xfrm>
              <a:off x="11142461" y="5661675"/>
              <a:ext cx="609597" cy="360893"/>
            </a:xfrm>
            <a:prstGeom prst="parallelogram">
              <a:avLst>
                <a:gd name="adj" fmla="val 53849"/>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grpSp>
      <p:grpSp>
        <p:nvGrpSpPr>
          <p:cNvPr id="23" name="Group 22">
            <a:extLst>
              <a:ext uri="{FF2B5EF4-FFF2-40B4-BE49-F238E27FC236}">
                <a16:creationId xmlns:a16="http://schemas.microsoft.com/office/drawing/2014/main" id="{3CC19533-8F1E-44A7-8B47-99AB857DF6AB}"/>
              </a:ext>
            </a:extLst>
          </p:cNvPr>
          <p:cNvGrpSpPr/>
          <p:nvPr userDrawn="1"/>
        </p:nvGrpSpPr>
        <p:grpSpPr>
          <a:xfrm>
            <a:off x="446200" y="3276600"/>
            <a:ext cx="5792708" cy="2381900"/>
            <a:chOff x="455611" y="2307799"/>
            <a:chExt cx="5638801" cy="2381900"/>
          </a:xfrm>
        </p:grpSpPr>
        <p:cxnSp>
          <p:nvCxnSpPr>
            <p:cNvPr id="24" name="Straight Connector 23">
              <a:extLst>
                <a:ext uri="{FF2B5EF4-FFF2-40B4-BE49-F238E27FC236}">
                  <a16:creationId xmlns:a16="http://schemas.microsoft.com/office/drawing/2014/main" id="{4073E0F0-E5BD-F223-137D-A645FCF5C0AC}"/>
                </a:ext>
              </a:extLst>
            </p:cNvPr>
            <p:cNvCxnSpPr>
              <a:cxnSpLocks/>
            </p:cNvCxnSpPr>
            <p:nvPr/>
          </p:nvCxnSpPr>
          <p:spPr>
            <a:xfrm flipH="1">
              <a:off x="455611" y="2307799"/>
              <a:ext cx="5638801"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437CF0E-9F41-6673-C0E1-3BBAD85DA798}"/>
                </a:ext>
              </a:extLst>
            </p:cNvPr>
            <p:cNvCxnSpPr>
              <a:cxnSpLocks/>
            </p:cNvCxnSpPr>
            <p:nvPr/>
          </p:nvCxnSpPr>
          <p:spPr>
            <a:xfrm>
              <a:off x="455611" y="4689699"/>
              <a:ext cx="5638795"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C443ED3E-F773-4648-2849-F1F54DBAF3A5}"/>
              </a:ext>
            </a:extLst>
          </p:cNvPr>
          <p:cNvCxnSpPr/>
          <p:nvPr userDrawn="1"/>
        </p:nvCxnSpPr>
        <p:spPr>
          <a:xfrm>
            <a:off x="6232933" y="831037"/>
            <a:ext cx="0" cy="519525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85DADD4-18BE-A44A-CDDD-3DD34E207714}"/>
              </a:ext>
            </a:extLst>
          </p:cNvPr>
          <p:cNvCxnSpPr>
            <a:cxnSpLocks/>
          </p:cNvCxnSpPr>
          <p:nvPr userDrawn="1"/>
        </p:nvCxnSpPr>
        <p:spPr>
          <a:xfrm flipH="1">
            <a:off x="446200" y="2908546"/>
            <a:ext cx="579270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itle 1">
            <a:extLst>
              <a:ext uri="{FF2B5EF4-FFF2-40B4-BE49-F238E27FC236}">
                <a16:creationId xmlns:a16="http://schemas.microsoft.com/office/drawing/2014/main" id="{99BAFD8D-B1A2-223F-5DEE-8513D22E1155}"/>
              </a:ext>
            </a:extLst>
          </p:cNvPr>
          <p:cNvSpPr>
            <a:spLocks noGrp="1"/>
          </p:cNvSpPr>
          <p:nvPr>
            <p:ph type="title"/>
          </p:nvPr>
        </p:nvSpPr>
        <p:spPr>
          <a:xfrm>
            <a:off x="457319" y="3324415"/>
            <a:ext cx="5769641" cy="2286000"/>
          </a:xfrm>
        </p:spPr>
        <p:txBody>
          <a:bodyPr>
            <a:normAutofit/>
          </a:bodyPr>
          <a:lstStyle>
            <a:lvl1pPr>
              <a:defRPr sz="3200"/>
            </a:lvl1pPr>
          </a:lstStyle>
          <a:p>
            <a:r>
              <a:rPr lang="en-US" dirty="0"/>
              <a:t>Click to edit Master title style</a:t>
            </a:r>
          </a:p>
        </p:txBody>
      </p:sp>
      <p:sp>
        <p:nvSpPr>
          <p:cNvPr id="29" name="Content Placeholder 40">
            <a:extLst>
              <a:ext uri="{FF2B5EF4-FFF2-40B4-BE49-F238E27FC236}">
                <a16:creationId xmlns:a16="http://schemas.microsoft.com/office/drawing/2014/main" id="{DAF58893-225F-9839-4AF5-8AF4C9A4D29B}"/>
              </a:ext>
            </a:extLst>
          </p:cNvPr>
          <p:cNvSpPr>
            <a:spLocks noGrp="1"/>
          </p:cNvSpPr>
          <p:nvPr>
            <p:ph sz="quarter" idx="13"/>
          </p:nvPr>
        </p:nvSpPr>
        <p:spPr>
          <a:xfrm>
            <a:off x="6777469" y="990601"/>
            <a:ext cx="4577700" cy="4938713"/>
          </a:xfrm>
        </p:spPr>
        <p:txBody>
          <a:bodyPr anchor="ctr"/>
          <a:lstStyle>
            <a:lvl1pPr marL="228600" indent="-228600">
              <a:lnSpc>
                <a:spcPct val="90000"/>
              </a:lnSpc>
              <a:spcBef>
                <a:spcPts val="1800"/>
              </a:spcBef>
              <a:buFont typeface="Arial" panose="020B0604020202020204" pitchFamily="34" charset="0"/>
              <a:buChar cha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2A924-A402-448B-CA05-2645ABDBE76C}"/>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353CF3B9-43F6-FADE-60C0-0D4DC01D96E6}"/>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59496FBA-69D5-F381-4BB3-47DEEE821A63}"/>
              </a:ext>
            </a:extLst>
          </p:cNvPr>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3624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ith bottom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C55C-9AF8-EB7E-D4A4-C30E6C649772}"/>
              </a:ext>
            </a:extLst>
          </p:cNvPr>
          <p:cNvSpPr>
            <a:spLocks noGrp="1"/>
          </p:cNvSpPr>
          <p:nvPr>
            <p:ph type="title"/>
          </p:nvPr>
        </p:nvSpPr>
        <p:spPr>
          <a:xfrm>
            <a:off x="455721" y="4398263"/>
            <a:ext cx="9686018" cy="1572768"/>
          </a:xfrm>
        </p:spPr>
        <p:txBody>
          <a:bodyPr/>
          <a:lstStyle/>
          <a:p>
            <a:r>
              <a:rPr lang="en-US"/>
              <a:t>Click to edit Master title style</a:t>
            </a:r>
          </a:p>
        </p:txBody>
      </p:sp>
      <p:sp>
        <p:nvSpPr>
          <p:cNvPr id="13" name="Content Placeholder 40">
            <a:extLst>
              <a:ext uri="{FF2B5EF4-FFF2-40B4-BE49-F238E27FC236}">
                <a16:creationId xmlns:a16="http://schemas.microsoft.com/office/drawing/2014/main" id="{7C8F3378-EB27-AC31-6C44-8CB4DBF4C563}"/>
              </a:ext>
            </a:extLst>
          </p:cNvPr>
          <p:cNvSpPr>
            <a:spLocks noGrp="1"/>
          </p:cNvSpPr>
          <p:nvPr>
            <p:ph sz="quarter" idx="14"/>
          </p:nvPr>
        </p:nvSpPr>
        <p:spPr>
          <a:xfrm>
            <a:off x="987809" y="1188720"/>
            <a:ext cx="4646362" cy="2999232"/>
          </a:xfrm>
        </p:spPr>
        <p:txBody>
          <a:bodyPr anchor="ctr">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704298" y="1188720"/>
            <a:ext cx="4646362" cy="2999232"/>
          </a:xfrm>
        </p:spPr>
        <p:txBody>
          <a:bodyPr anchor="t">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2A013F82-EE5E-44EE-A61D-E31C6657F26F}" type="slidenum">
              <a:rPr lang="en-US" smtClean="0"/>
              <a:pPr/>
              <a:t>‹#›</a:t>
            </a:fld>
            <a:endParaRPr lang="en-US" dirty="0"/>
          </a:p>
        </p:txBody>
      </p:sp>
      <p:sp>
        <p:nvSpPr>
          <p:cNvPr id="6" name="Isosceles Triangle 5">
            <a:extLst>
              <a:ext uri="{FF2B5EF4-FFF2-40B4-BE49-F238E27FC236}">
                <a16:creationId xmlns:a16="http://schemas.microsoft.com/office/drawing/2014/main" id="{0E235CD8-6A96-F95D-9E38-23FDC13785B7}"/>
              </a:ext>
            </a:extLst>
          </p:cNvPr>
          <p:cNvSpPr/>
          <p:nvPr userDrawn="1"/>
        </p:nvSpPr>
        <p:spPr>
          <a:xfrm rot="10800000">
            <a:off x="10381564" y="4351368"/>
            <a:ext cx="414287" cy="1258812"/>
          </a:xfrm>
          <a:prstGeom prst="triangle">
            <a:avLst>
              <a:gd name="adj" fmla="val 100000"/>
            </a:avLst>
          </a:prstGeom>
          <a:gradFill>
            <a:gsLst>
              <a:gs pos="0">
                <a:schemeClr val="bg2"/>
              </a:gs>
              <a:gs pos="100000">
                <a:schemeClr val="bg2">
                  <a:lumMod val="90000"/>
                  <a:lumOff val="10000"/>
                </a:schemeClr>
              </a:gs>
            </a:gsLst>
            <a:lin ang="162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sp>
        <p:nvSpPr>
          <p:cNvPr id="7" name="Parallelogram 6">
            <a:extLst>
              <a:ext uri="{FF2B5EF4-FFF2-40B4-BE49-F238E27FC236}">
                <a16:creationId xmlns:a16="http://schemas.microsoft.com/office/drawing/2014/main" id="{EE742EAC-BCB8-F9D0-84D4-6A653D38B768}"/>
              </a:ext>
            </a:extLst>
          </p:cNvPr>
          <p:cNvSpPr/>
          <p:nvPr userDrawn="1"/>
        </p:nvSpPr>
        <p:spPr>
          <a:xfrm>
            <a:off x="10588709" y="4352034"/>
            <a:ext cx="986528" cy="1666288"/>
          </a:xfrm>
          <a:prstGeom prst="parallelogram">
            <a:avLst>
              <a:gd name="adj" fmla="val 59972"/>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cxnSp>
        <p:nvCxnSpPr>
          <p:cNvPr id="8" name="Straight Connector 7">
            <a:extLst>
              <a:ext uri="{FF2B5EF4-FFF2-40B4-BE49-F238E27FC236}">
                <a16:creationId xmlns:a16="http://schemas.microsoft.com/office/drawing/2014/main" id="{F2FFFB8A-B590-C981-BB08-04BD3554C8D7}"/>
              </a:ext>
            </a:extLst>
          </p:cNvPr>
          <p:cNvCxnSpPr>
            <a:cxnSpLocks/>
          </p:cNvCxnSpPr>
          <p:nvPr userDrawn="1"/>
        </p:nvCxnSpPr>
        <p:spPr>
          <a:xfrm>
            <a:off x="6103940" y="831038"/>
            <a:ext cx="0" cy="351236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DF137B-3968-16D7-F0A8-AD9DD42AB975}"/>
              </a:ext>
            </a:extLst>
          </p:cNvPr>
          <p:cNvCxnSpPr>
            <a:cxnSpLocks/>
          </p:cNvCxnSpPr>
          <p:nvPr userDrawn="1"/>
        </p:nvCxnSpPr>
        <p:spPr>
          <a:xfrm>
            <a:off x="455736" y="4343400"/>
            <a:ext cx="1135674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Isosceles Triangle 9">
            <a:extLst>
              <a:ext uri="{FF2B5EF4-FFF2-40B4-BE49-F238E27FC236}">
                <a16:creationId xmlns:a16="http://schemas.microsoft.com/office/drawing/2014/main" id="{35F434B5-8A80-F035-A0F7-495BEC5D5CEB}"/>
              </a:ext>
            </a:extLst>
          </p:cNvPr>
          <p:cNvSpPr/>
          <p:nvPr userDrawn="1"/>
        </p:nvSpPr>
        <p:spPr>
          <a:xfrm>
            <a:off x="11377006" y="4759510"/>
            <a:ext cx="414287" cy="1258813"/>
          </a:xfrm>
          <a:prstGeom prst="triangle">
            <a:avLst>
              <a:gd name="adj" fmla="val 100000"/>
            </a:avLst>
          </a:prstGeom>
          <a:gradFill>
            <a:gsLst>
              <a:gs pos="0">
                <a:schemeClr val="bg2"/>
              </a:gs>
              <a:gs pos="100000">
                <a:schemeClr val="bg2">
                  <a:lumMod val="90000"/>
                  <a:lumOff val="10000"/>
                </a:schemeClr>
              </a:gs>
            </a:gsLst>
            <a:lin ang="5400000" scaled="0"/>
          </a:gra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cxnSp>
        <p:nvCxnSpPr>
          <p:cNvPr id="11" name="Straight Connector 10">
            <a:extLst>
              <a:ext uri="{FF2B5EF4-FFF2-40B4-BE49-F238E27FC236}">
                <a16:creationId xmlns:a16="http://schemas.microsoft.com/office/drawing/2014/main" id="{7F102734-0974-5386-C0F9-E2BE7EA6E6E5}"/>
              </a:ext>
            </a:extLst>
          </p:cNvPr>
          <p:cNvCxnSpPr>
            <a:cxnSpLocks/>
          </p:cNvCxnSpPr>
          <p:nvPr userDrawn="1"/>
        </p:nvCxnSpPr>
        <p:spPr>
          <a:xfrm>
            <a:off x="10381149" y="4343401"/>
            <a:ext cx="1" cy="168288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57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91F83-6929-43F7-57E3-6F2F96DBBA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40C153-43FF-7BFC-F6CD-664EE2471D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E15A29-11DF-51E5-E992-B66BAF559102}"/>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5" name="Footer Placeholder 4">
            <a:extLst>
              <a:ext uri="{FF2B5EF4-FFF2-40B4-BE49-F238E27FC236}">
                <a16:creationId xmlns:a16="http://schemas.microsoft.com/office/drawing/2014/main" id="{A9A37982-FCDD-AB0F-6939-5CECC58D7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61D1DC-7905-8584-6752-2A82032B2C6A}"/>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4010257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with top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F15-A535-359D-EE3D-3BBDB2EACAF9}"/>
              </a:ext>
            </a:extLst>
          </p:cNvPr>
          <p:cNvSpPr>
            <a:spLocks noGrp="1"/>
          </p:cNvSpPr>
          <p:nvPr>
            <p:ph type="title"/>
          </p:nvPr>
        </p:nvSpPr>
        <p:spPr>
          <a:xfrm>
            <a:off x="455721" y="831035"/>
            <a:ext cx="11356758" cy="1389888"/>
          </a:xfrm>
        </p:spPr>
        <p:txBody>
          <a:bodyPr/>
          <a:lstStyle/>
          <a:p>
            <a:r>
              <a:rPr lang="en-US"/>
              <a:t>Click to edit Master title style</a:t>
            </a:r>
          </a:p>
        </p:txBody>
      </p:sp>
      <p:sp>
        <p:nvSpPr>
          <p:cNvPr id="7" name="Content Placeholder 40">
            <a:extLst>
              <a:ext uri="{FF2B5EF4-FFF2-40B4-BE49-F238E27FC236}">
                <a16:creationId xmlns:a16="http://schemas.microsoft.com/office/drawing/2014/main" id="{8880E109-D2C0-09D8-1A97-262785E609F3}"/>
              </a:ext>
            </a:extLst>
          </p:cNvPr>
          <p:cNvSpPr>
            <a:spLocks noGrp="1"/>
          </p:cNvSpPr>
          <p:nvPr>
            <p:ph sz="quarter" idx="14"/>
          </p:nvPr>
        </p:nvSpPr>
        <p:spPr>
          <a:xfrm>
            <a:off x="987809" y="2304288"/>
            <a:ext cx="4646362" cy="3410712"/>
          </a:xfrm>
        </p:spPr>
        <p:txBody>
          <a:bodyPr anchor="ctr"/>
          <a:lstStyle>
            <a:lvl1pPr marL="228600" indent="-228600">
              <a:lnSpc>
                <a:spcPct val="150000"/>
              </a:lnSpc>
              <a:spcBef>
                <a:spcPts val="1800"/>
              </a:spcBef>
              <a:buFont typeface="Arial" panose="020B0604020202020204" pitchFamily="34" charset="0"/>
              <a:buChar cha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0">
            <a:extLst>
              <a:ext uri="{FF2B5EF4-FFF2-40B4-BE49-F238E27FC236}">
                <a16:creationId xmlns:a16="http://schemas.microsoft.com/office/drawing/2014/main" id="{5E777085-29F0-61FF-3D68-0F6CBA8BB17E}"/>
              </a:ext>
            </a:extLst>
          </p:cNvPr>
          <p:cNvSpPr>
            <a:spLocks noGrp="1"/>
          </p:cNvSpPr>
          <p:nvPr>
            <p:ph sz="quarter" idx="13"/>
          </p:nvPr>
        </p:nvSpPr>
        <p:spPr>
          <a:xfrm>
            <a:off x="6704298" y="2304288"/>
            <a:ext cx="4646362" cy="2999232"/>
          </a:xfrm>
        </p:spPr>
        <p:txBody>
          <a:bodyPr anchor="ctr"/>
          <a:lstStyle>
            <a:lvl1pPr marL="228600" indent="-228600">
              <a:lnSpc>
                <a:spcPct val="150000"/>
              </a:lnSpc>
              <a:spcBef>
                <a:spcPts val="1800"/>
              </a:spcBef>
              <a:buFont typeface="Arial" panose="020B0604020202020204" pitchFamily="34" charset="0"/>
              <a:buChar char="•"/>
              <a:defRPr sz="1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5C2655-C4F7-BDC7-8E08-DBC1659AA61A}"/>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67FB4CE7-C50F-3D98-D82F-253EF386E612}"/>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AF9C9D65-417E-F629-741D-C9E06E1FE55A}"/>
              </a:ext>
            </a:extLst>
          </p:cNvPr>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11235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C55C-9AF8-EB7E-D4A4-C30E6C649772}"/>
              </a:ext>
            </a:extLst>
          </p:cNvPr>
          <p:cNvSpPr>
            <a:spLocks noGrp="1"/>
          </p:cNvSpPr>
          <p:nvPr>
            <p:ph type="title"/>
          </p:nvPr>
        </p:nvSpPr>
        <p:spPr>
          <a:xfrm>
            <a:off x="455721" y="4361688"/>
            <a:ext cx="11359806" cy="1673352"/>
          </a:xfrm>
        </p:spPr>
        <p:txBody>
          <a:bodyPr/>
          <a:lstStyle/>
          <a:p>
            <a:r>
              <a:rPr lang="en-US" dirty="0"/>
              <a:t>Click to edit Master title style</a:t>
            </a:r>
          </a:p>
        </p:txBody>
      </p:sp>
      <p:sp>
        <p:nvSpPr>
          <p:cNvPr id="17" name="Table Placeholder 15">
            <a:extLst>
              <a:ext uri="{FF2B5EF4-FFF2-40B4-BE49-F238E27FC236}">
                <a16:creationId xmlns:a16="http://schemas.microsoft.com/office/drawing/2014/main" id="{FA33993F-8FA8-07DB-3B69-E1A22B18849E}"/>
              </a:ext>
            </a:extLst>
          </p:cNvPr>
          <p:cNvSpPr>
            <a:spLocks noGrp="1"/>
          </p:cNvSpPr>
          <p:nvPr>
            <p:ph type="tbl" sz="quarter" idx="15"/>
          </p:nvPr>
        </p:nvSpPr>
        <p:spPr>
          <a:xfrm>
            <a:off x="455732" y="830264"/>
            <a:ext cx="5791120" cy="3532187"/>
          </a:xfrm>
        </p:spPr>
        <p:txBody>
          <a:bodyPr/>
          <a:lstStyle/>
          <a:p>
            <a:endParaRPr lang="en-US" dirty="0"/>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676859" y="1225296"/>
            <a:ext cx="4646362" cy="2816352"/>
          </a:xfrm>
        </p:spPr>
        <p:txBody>
          <a:bodyPr anchor="t"/>
          <a:lstStyle>
            <a:lvl1pPr marL="228600" indent="-228600">
              <a:lnSpc>
                <a:spcPct val="90000"/>
              </a:lnSpc>
              <a:spcBef>
                <a:spcPts val="1800"/>
              </a:spcBef>
              <a:buFont typeface="Arial" panose="020B0604020202020204" pitchFamily="34" charset="0"/>
              <a:buChar char="•"/>
              <a:defRPr sz="1800"/>
            </a:lvl1pPr>
            <a:lvl2pPr marL="457200">
              <a:defRPr/>
            </a:lvl2pPr>
            <a:lvl3pPr marL="914400">
              <a:defRPr/>
            </a:lvl3pPr>
            <a:lvl4pPr marL="1371600">
              <a:defRPr/>
            </a:lvl4pPr>
            <a:lvl5pPr marL="18288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2A013F82-EE5E-44EE-A61D-E31C6657F26F}" type="slidenum">
              <a:rPr lang="en-US" smtClean="0"/>
              <a:pPr/>
              <a:t>‹#›</a:t>
            </a:fld>
            <a:endParaRPr lang="en-US" dirty="0"/>
          </a:p>
        </p:txBody>
      </p:sp>
      <p:cxnSp>
        <p:nvCxnSpPr>
          <p:cNvPr id="8" name="Straight Connector 7">
            <a:extLst>
              <a:ext uri="{FF2B5EF4-FFF2-40B4-BE49-F238E27FC236}">
                <a16:creationId xmlns:a16="http://schemas.microsoft.com/office/drawing/2014/main" id="{F2FFFB8A-B590-C981-BB08-04BD3554C8D7}"/>
              </a:ext>
            </a:extLst>
          </p:cNvPr>
          <p:cNvCxnSpPr>
            <a:cxnSpLocks/>
          </p:cNvCxnSpPr>
          <p:nvPr userDrawn="1"/>
        </p:nvCxnSpPr>
        <p:spPr>
          <a:xfrm>
            <a:off x="6246635" y="831038"/>
            <a:ext cx="0" cy="351236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DF137B-3968-16D7-F0A8-AD9DD42AB975}"/>
              </a:ext>
            </a:extLst>
          </p:cNvPr>
          <p:cNvCxnSpPr>
            <a:cxnSpLocks/>
          </p:cNvCxnSpPr>
          <p:nvPr userDrawn="1"/>
        </p:nvCxnSpPr>
        <p:spPr>
          <a:xfrm>
            <a:off x="455736" y="4343400"/>
            <a:ext cx="11356744"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35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p:nvPr>
        </p:nvSpPr>
        <p:spPr>
          <a:xfrm>
            <a:off x="455721" y="831035"/>
            <a:ext cx="11356758" cy="1609344"/>
          </a:xfrm>
        </p:spPr>
        <p:txBody>
          <a:bodyPr/>
          <a:lstStyle/>
          <a:p>
            <a:r>
              <a:rPr lang="en-US" dirty="0"/>
              <a:t>Click to edit Master title style</a:t>
            </a:r>
            <a:endParaRPr dirty="0"/>
          </a:p>
        </p:txBody>
      </p:sp>
      <p:sp>
        <p:nvSpPr>
          <p:cNvPr id="3" name="Content Placeholder 2"/>
          <p:cNvSpPr>
            <a:spLocks noGrp="1"/>
          </p:cNvSpPr>
          <p:nvPr>
            <p:ph idx="1"/>
          </p:nvPr>
        </p:nvSpPr>
        <p:spPr>
          <a:xfrm>
            <a:off x="457319" y="2441448"/>
            <a:ext cx="11359806" cy="3584448"/>
          </a:xfrm>
        </p:spPr>
        <p:txBody>
          <a:bodyPr/>
          <a:lstStyle>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11540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F692176E-3B49-0477-AA91-E6395EC3F77D}"/>
              </a:ext>
            </a:extLst>
          </p:cNvPr>
          <p:cNvSpPr>
            <a:spLocks noGrp="1"/>
          </p:cNvSpPr>
          <p:nvPr>
            <p:ph type="title"/>
          </p:nvPr>
        </p:nvSpPr>
        <p:spPr>
          <a:xfrm>
            <a:off x="455721" y="831035"/>
            <a:ext cx="11356758" cy="1609344"/>
          </a:xfrm>
        </p:spPr>
        <p:txBody>
          <a:bodyPr/>
          <a:lstStyle/>
          <a:p>
            <a:r>
              <a:rPr lang="en-US" dirty="0"/>
              <a:t>Click to edit Master title style</a:t>
            </a:r>
            <a:endParaRPr dirty="0"/>
          </a:p>
        </p:txBody>
      </p:sp>
      <p:sp>
        <p:nvSpPr>
          <p:cNvPr id="13" name="Content Placeholder 40">
            <a:extLst>
              <a:ext uri="{FF2B5EF4-FFF2-40B4-BE49-F238E27FC236}">
                <a16:creationId xmlns:a16="http://schemas.microsoft.com/office/drawing/2014/main" id="{7C8F3378-EB27-AC31-6C44-8CB4DBF4C563}"/>
              </a:ext>
            </a:extLst>
          </p:cNvPr>
          <p:cNvSpPr>
            <a:spLocks noGrp="1"/>
          </p:cNvSpPr>
          <p:nvPr>
            <p:ph sz="quarter" idx="14"/>
          </p:nvPr>
        </p:nvSpPr>
        <p:spPr>
          <a:xfrm>
            <a:off x="914638" y="2971800"/>
            <a:ext cx="4646362" cy="2807208"/>
          </a:xfrm>
        </p:spPr>
        <p:txBody>
          <a:bodyPr anchor="t">
            <a:normAutofit/>
          </a:bodyPr>
          <a:lstStyle>
            <a:lvl1pPr marL="228600" indent="-228600">
              <a:lnSpc>
                <a:spcPct val="90000"/>
              </a:lnSpc>
              <a:spcBef>
                <a:spcPts val="1800"/>
              </a:spcBef>
              <a:buFont typeface="Arial" panose="020B0604020202020204" pitchFamily="34" charset="0"/>
              <a:buChar cha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40">
            <a:extLst>
              <a:ext uri="{FF2B5EF4-FFF2-40B4-BE49-F238E27FC236}">
                <a16:creationId xmlns:a16="http://schemas.microsoft.com/office/drawing/2014/main" id="{A95C8986-0A58-82D9-4156-FD62D9F187C3}"/>
              </a:ext>
            </a:extLst>
          </p:cNvPr>
          <p:cNvSpPr>
            <a:spLocks noGrp="1"/>
          </p:cNvSpPr>
          <p:nvPr>
            <p:ph sz="quarter" idx="13"/>
          </p:nvPr>
        </p:nvSpPr>
        <p:spPr>
          <a:xfrm>
            <a:off x="6786615" y="2971800"/>
            <a:ext cx="4646362" cy="2807208"/>
          </a:xfrm>
        </p:spPr>
        <p:txBody>
          <a:bodyPr anchor="t">
            <a:normAutofit/>
          </a:bodyPr>
          <a:lstStyle>
            <a:lvl1pPr marL="0" indent="0">
              <a:lnSpc>
                <a:spcPct val="90000"/>
              </a:lnSpc>
              <a:spcBef>
                <a:spcPts val="1800"/>
              </a:spcBef>
              <a:buFont typeface="Arial" panose="020B0604020202020204" pitchFamily="34" charset="0"/>
              <a:buNone/>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DC044-78B6-9932-0415-93ACBF93137F}"/>
              </a:ext>
            </a:extLst>
          </p:cNvPr>
          <p:cNvSpPr>
            <a:spLocks noGrp="1"/>
          </p:cNvSpPr>
          <p:nvPr>
            <p:ph type="dt" sz="half" idx="11"/>
          </p:nvPr>
        </p:nvSpPr>
        <p:spPr/>
        <p:txBody>
          <a:bodyPr/>
          <a:lstStyle/>
          <a:p>
            <a:r>
              <a:rPr lang="en-US" dirty="0"/>
              <a:t>20XX</a:t>
            </a:r>
          </a:p>
        </p:txBody>
      </p:sp>
      <p:sp>
        <p:nvSpPr>
          <p:cNvPr id="3" name="Footer Placeholder 2">
            <a:extLst>
              <a:ext uri="{FF2B5EF4-FFF2-40B4-BE49-F238E27FC236}">
                <a16:creationId xmlns:a16="http://schemas.microsoft.com/office/drawing/2014/main" id="{780965DC-0B8B-F872-935E-9D9D3721E34A}"/>
              </a:ext>
            </a:extLst>
          </p:cNvPr>
          <p:cNvSpPr>
            <a:spLocks noGrp="1"/>
          </p:cNvSpPr>
          <p:nvPr>
            <p:ph type="ftr" sz="quarter" idx="10"/>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B763E988-0054-287A-6AAE-06E21E1DB796}"/>
              </a:ext>
            </a:extLst>
          </p:cNvPr>
          <p:cNvSpPr>
            <a:spLocks noGrp="1"/>
          </p:cNvSpPr>
          <p:nvPr>
            <p:ph type="sldNum" sz="quarter" idx="12"/>
          </p:nvPr>
        </p:nvSpPr>
        <p:spPr/>
        <p:txBody>
          <a:bodyPr/>
          <a:lstStyle/>
          <a:p>
            <a:fld id="{2A013F82-EE5E-44EE-A61D-E31C6657F26F}" type="slidenum">
              <a:rPr lang="en-US" smtClean="0"/>
              <a:pPr/>
              <a:t>‹#›</a:t>
            </a:fld>
            <a:endParaRPr lang="en-US" dirty="0"/>
          </a:p>
        </p:txBody>
      </p:sp>
      <p:cxnSp>
        <p:nvCxnSpPr>
          <p:cNvPr id="14" name="Straight Connector 13">
            <a:extLst>
              <a:ext uri="{FF2B5EF4-FFF2-40B4-BE49-F238E27FC236}">
                <a16:creationId xmlns:a16="http://schemas.microsoft.com/office/drawing/2014/main" id="{E6536B7D-E277-C256-5856-F8E6C59FC5E1}"/>
              </a:ext>
            </a:extLst>
          </p:cNvPr>
          <p:cNvCxnSpPr>
            <a:cxnSpLocks/>
          </p:cNvCxnSpPr>
          <p:nvPr userDrawn="1"/>
        </p:nvCxnSpPr>
        <p:spPr>
          <a:xfrm>
            <a:off x="455736" y="2438400"/>
            <a:ext cx="11356736"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52B67A-2B44-F4A3-3DE0-514550897E7D}"/>
              </a:ext>
            </a:extLst>
          </p:cNvPr>
          <p:cNvCxnSpPr>
            <a:cxnSpLocks/>
          </p:cNvCxnSpPr>
          <p:nvPr userDrawn="1"/>
        </p:nvCxnSpPr>
        <p:spPr>
          <a:xfrm>
            <a:off x="6255733" y="2438401"/>
            <a:ext cx="0" cy="358788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05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0A84-9C58-F896-0FB0-49EBCE30672F}"/>
              </a:ext>
            </a:extLst>
          </p:cNvPr>
          <p:cNvSpPr>
            <a:spLocks noGrp="1"/>
          </p:cNvSpPr>
          <p:nvPr>
            <p:ph type="title"/>
          </p:nvPr>
        </p:nvSpPr>
        <p:spPr>
          <a:xfrm>
            <a:off x="455721" y="1197864"/>
            <a:ext cx="11356758" cy="2395728"/>
          </a:xfrm>
        </p:spPr>
        <p:txBody>
          <a:bodyPr>
            <a:normAutofit/>
          </a:bodyPr>
          <a:lstStyle>
            <a:lvl1pPr>
              <a:defRPr sz="4400">
                <a:solidFill>
                  <a:schemeClr val="tx1"/>
                </a:solidFill>
              </a:defRPr>
            </a:lvl1pPr>
          </a:lstStyle>
          <a:p>
            <a:r>
              <a:rPr lang="en-US"/>
              <a:t>Click to edit Master title style</a:t>
            </a:r>
          </a:p>
        </p:txBody>
      </p:sp>
      <p:sp>
        <p:nvSpPr>
          <p:cNvPr id="42" name="Subtitle 2">
            <a:extLst>
              <a:ext uri="{FF2B5EF4-FFF2-40B4-BE49-F238E27FC236}">
                <a16:creationId xmlns:a16="http://schemas.microsoft.com/office/drawing/2014/main" id="{478C78A5-5D77-F57C-D5EA-9FED831F9DA5}"/>
              </a:ext>
            </a:extLst>
          </p:cNvPr>
          <p:cNvSpPr>
            <a:spLocks noGrp="1"/>
          </p:cNvSpPr>
          <p:nvPr>
            <p:ph type="subTitle" idx="1"/>
          </p:nvPr>
        </p:nvSpPr>
        <p:spPr>
          <a:xfrm>
            <a:off x="457319" y="3694176"/>
            <a:ext cx="11359806" cy="1975104"/>
          </a:xfrm>
        </p:spPr>
        <p:txBody>
          <a:bodyPr>
            <a:normAutofit/>
          </a:bodyPr>
          <a:lstStyle>
            <a:lvl1pPr marL="0" indent="0" algn="ctr">
              <a:lnSpc>
                <a:spcPct val="150000"/>
              </a:lnSpc>
              <a:spcBef>
                <a:spcPts val="0"/>
              </a:spcBef>
              <a:buNone/>
              <a:defRPr sz="1800" b="1" cap="all" spc="2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6" name="Group 5">
            <a:extLst>
              <a:ext uri="{FF2B5EF4-FFF2-40B4-BE49-F238E27FC236}">
                <a16:creationId xmlns:a16="http://schemas.microsoft.com/office/drawing/2014/main" id="{89272CF2-D7FA-D7DE-67B8-A8E6C0C3987C}"/>
              </a:ext>
            </a:extLst>
          </p:cNvPr>
          <p:cNvGrpSpPr/>
          <p:nvPr userDrawn="1"/>
        </p:nvGrpSpPr>
        <p:grpSpPr>
          <a:xfrm>
            <a:off x="455731" y="830376"/>
            <a:ext cx="11356754" cy="360893"/>
            <a:chOff x="455612" y="830374"/>
            <a:chExt cx="11353797" cy="551233"/>
          </a:xfrm>
          <a:gradFill>
            <a:gsLst>
              <a:gs pos="0">
                <a:schemeClr val="bg2"/>
              </a:gs>
              <a:gs pos="100000">
                <a:schemeClr val="bg2">
                  <a:lumMod val="90000"/>
                  <a:lumOff val="10000"/>
                </a:schemeClr>
              </a:gs>
            </a:gsLst>
            <a:lin ang="16200000" scaled="1"/>
          </a:gradFill>
        </p:grpSpPr>
        <p:sp>
          <p:nvSpPr>
            <p:cNvPr id="7" name="Parallelogram 6">
              <a:extLst>
                <a:ext uri="{FF2B5EF4-FFF2-40B4-BE49-F238E27FC236}">
                  <a16:creationId xmlns:a16="http://schemas.microsoft.com/office/drawing/2014/main" id="{88716FC7-1AD2-45FF-0DA3-7A1BFB1B2E07}"/>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8" name="Parallelogram 7">
              <a:extLst>
                <a:ext uri="{FF2B5EF4-FFF2-40B4-BE49-F238E27FC236}">
                  <a16:creationId xmlns:a16="http://schemas.microsoft.com/office/drawing/2014/main" id="{49BB50BB-555B-D492-C307-C81262E21B59}"/>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Parallelogram 8">
              <a:extLst>
                <a:ext uri="{FF2B5EF4-FFF2-40B4-BE49-F238E27FC236}">
                  <a16:creationId xmlns:a16="http://schemas.microsoft.com/office/drawing/2014/main" id="{38408CA3-CC0E-EC5C-062F-934E485268DB}"/>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Parallelogram 9">
              <a:extLst>
                <a:ext uri="{FF2B5EF4-FFF2-40B4-BE49-F238E27FC236}">
                  <a16:creationId xmlns:a16="http://schemas.microsoft.com/office/drawing/2014/main" id="{6AE5ED21-EB43-A35B-E75A-451CB583EBA9}"/>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1" name="Parallelogram 10">
              <a:extLst>
                <a:ext uri="{FF2B5EF4-FFF2-40B4-BE49-F238E27FC236}">
                  <a16:creationId xmlns:a16="http://schemas.microsoft.com/office/drawing/2014/main" id="{BB385C5A-30D8-0BA8-828B-AB63969F183C}"/>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Parallelogram 11">
              <a:extLst>
                <a:ext uri="{FF2B5EF4-FFF2-40B4-BE49-F238E27FC236}">
                  <a16:creationId xmlns:a16="http://schemas.microsoft.com/office/drawing/2014/main" id="{B64D7533-0D81-28B1-5BCE-B377A69CCB70}"/>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3" name="Parallelogram 12">
              <a:extLst>
                <a:ext uri="{FF2B5EF4-FFF2-40B4-BE49-F238E27FC236}">
                  <a16:creationId xmlns:a16="http://schemas.microsoft.com/office/drawing/2014/main" id="{F999CAC2-3805-7790-0D5B-1C0C560FC393}"/>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Parallelogram 13">
              <a:extLst>
                <a:ext uri="{FF2B5EF4-FFF2-40B4-BE49-F238E27FC236}">
                  <a16:creationId xmlns:a16="http://schemas.microsoft.com/office/drawing/2014/main" id="{C5745A4C-04EE-2733-6012-D36B5BBBF398}"/>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5" name="Parallelogram 14">
              <a:extLst>
                <a:ext uri="{FF2B5EF4-FFF2-40B4-BE49-F238E27FC236}">
                  <a16:creationId xmlns:a16="http://schemas.microsoft.com/office/drawing/2014/main" id="{AC857CED-E2E1-89D2-A39D-654ACE08A93B}"/>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6" name="Parallelogram 15">
              <a:extLst>
                <a:ext uri="{FF2B5EF4-FFF2-40B4-BE49-F238E27FC236}">
                  <a16:creationId xmlns:a16="http://schemas.microsoft.com/office/drawing/2014/main" id="{39393802-381E-135F-4932-F69B44996A89}"/>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7" name="Parallelogram 16">
              <a:extLst>
                <a:ext uri="{FF2B5EF4-FFF2-40B4-BE49-F238E27FC236}">
                  <a16:creationId xmlns:a16="http://schemas.microsoft.com/office/drawing/2014/main" id="{B4B70FE7-D13E-6BF8-0263-5DC35765D060}"/>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8" name="Parallelogram 17">
              <a:extLst>
                <a:ext uri="{FF2B5EF4-FFF2-40B4-BE49-F238E27FC236}">
                  <a16:creationId xmlns:a16="http://schemas.microsoft.com/office/drawing/2014/main" id="{42E69ACE-9D4F-1BC1-3813-E4A8B8D3DC28}"/>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9" name="Parallelogram 18">
              <a:extLst>
                <a:ext uri="{FF2B5EF4-FFF2-40B4-BE49-F238E27FC236}">
                  <a16:creationId xmlns:a16="http://schemas.microsoft.com/office/drawing/2014/main" id="{F56F1340-0F67-BC41-CE24-7A6D858FB09F}"/>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0" name="Parallelogram 19">
              <a:extLst>
                <a:ext uri="{FF2B5EF4-FFF2-40B4-BE49-F238E27FC236}">
                  <a16:creationId xmlns:a16="http://schemas.microsoft.com/office/drawing/2014/main" id="{F982964F-E8E0-48A7-63EE-30E110ED9895}"/>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1" name="Parallelogram 20">
              <a:extLst>
                <a:ext uri="{FF2B5EF4-FFF2-40B4-BE49-F238E27FC236}">
                  <a16:creationId xmlns:a16="http://schemas.microsoft.com/office/drawing/2014/main" id="{39F1912B-FF96-9C65-85DE-F7EFD9DF13EB}"/>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cxnSp>
        <p:nvCxnSpPr>
          <p:cNvPr id="22" name="Straight Connector 21">
            <a:extLst>
              <a:ext uri="{FF2B5EF4-FFF2-40B4-BE49-F238E27FC236}">
                <a16:creationId xmlns:a16="http://schemas.microsoft.com/office/drawing/2014/main" id="{2868CC7A-81EA-FE94-C301-81556552A481}"/>
              </a:ext>
            </a:extLst>
          </p:cNvPr>
          <p:cNvCxnSpPr/>
          <p:nvPr userDrawn="1"/>
        </p:nvCxnSpPr>
        <p:spPr>
          <a:xfrm rot="10800000">
            <a:off x="455731" y="1191269"/>
            <a:ext cx="11356748"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8EC814-52EA-642A-75CD-07481ECF4273}"/>
              </a:ext>
            </a:extLst>
          </p:cNvPr>
          <p:cNvCxnSpPr/>
          <p:nvPr userDrawn="1"/>
        </p:nvCxnSpPr>
        <p:spPr>
          <a:xfrm rot="10800000">
            <a:off x="455730" y="831038"/>
            <a:ext cx="1135675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DFDA2521-B0F3-5A0E-9428-0B165F691501}"/>
              </a:ext>
            </a:extLst>
          </p:cNvPr>
          <p:cNvGrpSpPr/>
          <p:nvPr userDrawn="1"/>
        </p:nvGrpSpPr>
        <p:grpSpPr>
          <a:xfrm>
            <a:off x="455714" y="5663123"/>
            <a:ext cx="11356754" cy="360893"/>
            <a:chOff x="455612" y="830374"/>
            <a:chExt cx="11353797" cy="551233"/>
          </a:xfrm>
          <a:gradFill>
            <a:gsLst>
              <a:gs pos="0">
                <a:schemeClr val="bg2"/>
              </a:gs>
              <a:gs pos="100000">
                <a:schemeClr val="bg2">
                  <a:lumMod val="90000"/>
                  <a:lumOff val="10000"/>
                </a:schemeClr>
              </a:gs>
            </a:gsLst>
            <a:lin ang="16200000" scaled="1"/>
          </a:gradFill>
        </p:grpSpPr>
        <p:sp>
          <p:nvSpPr>
            <p:cNvPr id="25" name="Parallelogram 24">
              <a:extLst>
                <a:ext uri="{FF2B5EF4-FFF2-40B4-BE49-F238E27FC236}">
                  <a16:creationId xmlns:a16="http://schemas.microsoft.com/office/drawing/2014/main" id="{FDA5A1D4-EBE7-9453-19D8-B316FAC99927}"/>
                </a:ext>
              </a:extLst>
            </p:cNvPr>
            <p:cNvSpPr/>
            <p:nvPr/>
          </p:nvSpPr>
          <p:spPr>
            <a:xfrm>
              <a:off x="4556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6" name="Parallelogram 25">
              <a:extLst>
                <a:ext uri="{FF2B5EF4-FFF2-40B4-BE49-F238E27FC236}">
                  <a16:creationId xmlns:a16="http://schemas.microsoft.com/office/drawing/2014/main" id="{71E21317-0ADC-6BF8-DFD8-DA8C9E0F0646}"/>
                </a:ext>
              </a:extLst>
            </p:cNvPr>
            <p:cNvSpPr/>
            <p:nvPr/>
          </p:nvSpPr>
          <p:spPr>
            <a:xfrm>
              <a:off x="1191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7" name="Parallelogram 26">
              <a:extLst>
                <a:ext uri="{FF2B5EF4-FFF2-40B4-BE49-F238E27FC236}">
                  <a16:creationId xmlns:a16="http://schemas.microsoft.com/office/drawing/2014/main" id="{1CEFF694-4FBF-F6A5-750F-30AACB3C2EB9}"/>
                </a:ext>
              </a:extLst>
            </p:cNvPr>
            <p:cNvSpPr/>
            <p:nvPr/>
          </p:nvSpPr>
          <p:spPr>
            <a:xfrm>
              <a:off x="1953949"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8" name="Parallelogram 27">
              <a:extLst>
                <a:ext uri="{FF2B5EF4-FFF2-40B4-BE49-F238E27FC236}">
                  <a16:creationId xmlns:a16="http://schemas.microsoft.com/office/drawing/2014/main" id="{75F19B0A-2C90-24E0-A63C-B8B841B832BF}"/>
                </a:ext>
              </a:extLst>
            </p:cNvPr>
            <p:cNvSpPr/>
            <p:nvPr/>
          </p:nvSpPr>
          <p:spPr>
            <a:xfrm>
              <a:off x="269910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9" name="Parallelogram 28">
              <a:extLst>
                <a:ext uri="{FF2B5EF4-FFF2-40B4-BE49-F238E27FC236}">
                  <a16:creationId xmlns:a16="http://schemas.microsoft.com/office/drawing/2014/main" id="{B2554279-F72C-5046-9E50-62272505D46D}"/>
                </a:ext>
              </a:extLst>
            </p:cNvPr>
            <p:cNvSpPr/>
            <p:nvPr/>
          </p:nvSpPr>
          <p:spPr>
            <a:xfrm>
              <a:off x="3427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0" name="Parallelogram 29">
              <a:extLst>
                <a:ext uri="{FF2B5EF4-FFF2-40B4-BE49-F238E27FC236}">
                  <a16:creationId xmlns:a16="http://schemas.microsoft.com/office/drawing/2014/main" id="{E736FAE4-B9C8-1879-59A5-D9764E11486C}"/>
                </a:ext>
              </a:extLst>
            </p:cNvPr>
            <p:cNvSpPr/>
            <p:nvPr/>
          </p:nvSpPr>
          <p:spPr>
            <a:xfrm>
              <a:off x="41894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1" name="Parallelogram 30">
              <a:extLst>
                <a:ext uri="{FF2B5EF4-FFF2-40B4-BE49-F238E27FC236}">
                  <a16:creationId xmlns:a16="http://schemas.microsoft.com/office/drawing/2014/main" id="{77BA47AA-B3DD-48A7-19BD-E8255F9B069A}"/>
                </a:ext>
              </a:extLst>
            </p:cNvPr>
            <p:cNvSpPr/>
            <p:nvPr/>
          </p:nvSpPr>
          <p:spPr>
            <a:xfrm>
              <a:off x="497526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2" name="Parallelogram 31">
              <a:extLst>
                <a:ext uri="{FF2B5EF4-FFF2-40B4-BE49-F238E27FC236}">
                  <a16:creationId xmlns:a16="http://schemas.microsoft.com/office/drawing/2014/main" id="{88FC8D71-7679-D51D-AA45-16338DBF0DA2}"/>
                </a:ext>
              </a:extLst>
            </p:cNvPr>
            <p:cNvSpPr/>
            <p:nvPr/>
          </p:nvSpPr>
          <p:spPr>
            <a:xfrm>
              <a:off x="57563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3" name="Parallelogram 32">
              <a:extLst>
                <a:ext uri="{FF2B5EF4-FFF2-40B4-BE49-F238E27FC236}">
                  <a16:creationId xmlns:a16="http://schemas.microsoft.com/office/drawing/2014/main" id="{33BC4D85-8499-C4DE-84DC-80193602AB2A}"/>
                </a:ext>
              </a:extLst>
            </p:cNvPr>
            <p:cNvSpPr/>
            <p:nvPr/>
          </p:nvSpPr>
          <p:spPr>
            <a:xfrm>
              <a:off x="652112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4" name="Parallelogram 33">
              <a:extLst>
                <a:ext uri="{FF2B5EF4-FFF2-40B4-BE49-F238E27FC236}">
                  <a16:creationId xmlns:a16="http://schemas.microsoft.com/office/drawing/2014/main" id="{95C1B48A-2A95-F0D4-AC65-178A56B43F86}"/>
                </a:ext>
              </a:extLst>
            </p:cNvPr>
            <p:cNvSpPr/>
            <p:nvPr/>
          </p:nvSpPr>
          <p:spPr>
            <a:xfrm>
              <a:off x="729455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5" name="Parallelogram 34">
              <a:extLst>
                <a:ext uri="{FF2B5EF4-FFF2-40B4-BE49-F238E27FC236}">
                  <a16:creationId xmlns:a16="http://schemas.microsoft.com/office/drawing/2014/main" id="{8D2245DE-C317-FF60-ABBF-D0CFE4A503FF}"/>
                </a:ext>
              </a:extLst>
            </p:cNvPr>
            <p:cNvSpPr/>
            <p:nvPr/>
          </p:nvSpPr>
          <p:spPr>
            <a:xfrm>
              <a:off x="8070296"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6" name="Parallelogram 35">
              <a:extLst>
                <a:ext uri="{FF2B5EF4-FFF2-40B4-BE49-F238E27FC236}">
                  <a16:creationId xmlns:a16="http://schemas.microsoft.com/office/drawing/2014/main" id="{460B9A58-26A4-E15F-753D-DA3847B46512}"/>
                </a:ext>
              </a:extLst>
            </p:cNvPr>
            <p:cNvSpPr/>
            <p:nvPr/>
          </p:nvSpPr>
          <p:spPr>
            <a:xfrm>
              <a:off x="8820828"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7" name="Parallelogram 36">
              <a:extLst>
                <a:ext uri="{FF2B5EF4-FFF2-40B4-BE49-F238E27FC236}">
                  <a16:creationId xmlns:a16="http://schemas.microsoft.com/office/drawing/2014/main" id="{B965DC43-1BBE-B7DA-93C1-F920AB125B24}"/>
                </a:ext>
              </a:extLst>
            </p:cNvPr>
            <p:cNvSpPr/>
            <p:nvPr/>
          </p:nvSpPr>
          <p:spPr>
            <a:xfrm>
              <a:off x="9610013"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8" name="Parallelogram 37">
              <a:extLst>
                <a:ext uri="{FF2B5EF4-FFF2-40B4-BE49-F238E27FC236}">
                  <a16:creationId xmlns:a16="http://schemas.microsoft.com/office/drawing/2014/main" id="{B2B05D8B-37A7-2CDF-5C37-B108920566C8}"/>
                </a:ext>
              </a:extLst>
            </p:cNvPr>
            <p:cNvSpPr/>
            <p:nvPr/>
          </p:nvSpPr>
          <p:spPr>
            <a:xfrm>
              <a:off x="1042638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9" name="Parallelogram 38">
              <a:extLst>
                <a:ext uri="{FF2B5EF4-FFF2-40B4-BE49-F238E27FC236}">
                  <a16:creationId xmlns:a16="http://schemas.microsoft.com/office/drawing/2014/main" id="{0BA82473-BACD-58B4-E315-83013BECB612}"/>
                </a:ext>
              </a:extLst>
            </p:cNvPr>
            <p:cNvSpPr/>
            <p:nvPr/>
          </p:nvSpPr>
          <p:spPr>
            <a:xfrm>
              <a:off x="11199812" y="830374"/>
              <a:ext cx="609597" cy="551233"/>
            </a:xfrm>
            <a:prstGeom prst="parallelogram">
              <a:avLst>
                <a:gd name="adj" fmla="val 53849"/>
              </a:avLst>
            </a:prstGeom>
            <a:grpFill/>
            <a:ln>
              <a:noFill/>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cxnSp>
        <p:nvCxnSpPr>
          <p:cNvPr id="40" name="Straight Connector 39">
            <a:extLst>
              <a:ext uri="{FF2B5EF4-FFF2-40B4-BE49-F238E27FC236}">
                <a16:creationId xmlns:a16="http://schemas.microsoft.com/office/drawing/2014/main" id="{FAF3E19B-FA9C-5C38-6BCD-CE9C1DB196D3}"/>
              </a:ext>
            </a:extLst>
          </p:cNvPr>
          <p:cNvCxnSpPr/>
          <p:nvPr userDrawn="1"/>
        </p:nvCxnSpPr>
        <p:spPr>
          <a:xfrm>
            <a:off x="455736" y="5666723"/>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B6CEBD1-73E3-AFFD-B18B-C563A5DDFBAB}"/>
              </a:ext>
            </a:extLst>
          </p:cNvPr>
          <p:cNvCxnSpPr/>
          <p:nvPr userDrawn="1"/>
        </p:nvCxnSpPr>
        <p:spPr>
          <a:xfrm>
            <a:off x="455737" y="6026955"/>
            <a:ext cx="1135674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151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5048-513E-9CAC-7D5C-B40C9FD2BC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C52B2D-33FC-1C71-2FD3-479CDDE35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AB6B3-53D8-8855-FFBC-4D827E554B40}"/>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5" name="Footer Placeholder 4">
            <a:extLst>
              <a:ext uri="{FF2B5EF4-FFF2-40B4-BE49-F238E27FC236}">
                <a16:creationId xmlns:a16="http://schemas.microsoft.com/office/drawing/2014/main" id="{10630BC1-EC3F-1157-3234-21820659E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1F5880-E7FA-476C-7E1E-3FEAAC2C0887}"/>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136487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159B-FE31-F987-3115-6CA36F1061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162F5C-3DFD-DBBB-B82A-F7312468A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FE4D2C-91AC-64E5-C73A-794B4BD52B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F4E9FB-E574-C4A1-E7D8-F0DCF2DD1978}"/>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6" name="Footer Placeholder 5">
            <a:extLst>
              <a:ext uri="{FF2B5EF4-FFF2-40B4-BE49-F238E27FC236}">
                <a16:creationId xmlns:a16="http://schemas.microsoft.com/office/drawing/2014/main" id="{7FF8184F-BD7C-3ED1-027D-6711461DF7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E38BCB-6143-230E-B556-06A562CD0A7C}"/>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3412481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7458-80BC-7E56-2AAC-0E2983EA93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EAD66D-9432-B5B3-D219-ADFED53CA9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4941B-4FDC-F81C-A956-7134AEB7D0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5EE521-DD1D-5E32-4CBF-DFEBB0D05C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B6C858-E962-D688-8E7C-AF17E08BF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BE2F27-CE50-946E-7674-034B4128DD0F}"/>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8" name="Footer Placeholder 7">
            <a:extLst>
              <a:ext uri="{FF2B5EF4-FFF2-40B4-BE49-F238E27FC236}">
                <a16:creationId xmlns:a16="http://schemas.microsoft.com/office/drawing/2014/main" id="{97AA7DE0-CBE3-94C2-9D97-9E8BBBB724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F1522D-6246-3B0A-229B-75CB9D8580CF}"/>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90252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7B47-FA4B-F1A4-0F36-D658132625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262B2E-C572-6332-07A1-E20557427CEC}"/>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4" name="Footer Placeholder 3">
            <a:extLst>
              <a:ext uri="{FF2B5EF4-FFF2-40B4-BE49-F238E27FC236}">
                <a16:creationId xmlns:a16="http://schemas.microsoft.com/office/drawing/2014/main" id="{7A1FA017-AD5E-868A-F580-EC7B184A99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0C2EA9-B4E1-4363-17E7-51AC126FE8CD}"/>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147128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AF8853-6183-87F0-A94E-093C3060523F}"/>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3" name="Footer Placeholder 2">
            <a:extLst>
              <a:ext uri="{FF2B5EF4-FFF2-40B4-BE49-F238E27FC236}">
                <a16:creationId xmlns:a16="http://schemas.microsoft.com/office/drawing/2014/main" id="{BD3BF5A0-1804-89B7-0331-085FF93071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696E223-2DD8-838B-C40F-50A82F7A3897}"/>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77438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FA91-9F30-2B2A-B021-21F3B8733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548332-D3B5-9A81-D885-25EDAA71B9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B6EC5D-8CEA-B7CA-FE28-57415CD9D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A7CEB-F883-C70A-6391-9251618C16DB}"/>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6" name="Footer Placeholder 5">
            <a:extLst>
              <a:ext uri="{FF2B5EF4-FFF2-40B4-BE49-F238E27FC236}">
                <a16:creationId xmlns:a16="http://schemas.microsoft.com/office/drawing/2014/main" id="{4E10F238-F875-281E-908A-19EFBF4A31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54B05E-C5C7-B762-05E8-348D4E9997B3}"/>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344409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50DB-0D65-7033-E6AC-5F2BD714E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45E58C-31A9-78F3-B016-A3EFE19045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B172B8-6104-48A3-D3B9-D31779E2E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1FBB0-3406-EB7E-290B-0C5DE3C76F3D}"/>
              </a:ext>
            </a:extLst>
          </p:cNvPr>
          <p:cNvSpPr>
            <a:spLocks noGrp="1"/>
          </p:cNvSpPr>
          <p:nvPr>
            <p:ph type="dt" sz="half" idx="10"/>
          </p:nvPr>
        </p:nvSpPr>
        <p:spPr/>
        <p:txBody>
          <a:bodyPr/>
          <a:lstStyle/>
          <a:p>
            <a:fld id="{805295EB-1299-42AD-9951-150A48608DEE}" type="datetimeFigureOut">
              <a:rPr lang="en-IN" smtClean="0"/>
              <a:t>08-06-2025</a:t>
            </a:fld>
            <a:endParaRPr lang="en-IN"/>
          </a:p>
        </p:txBody>
      </p:sp>
      <p:sp>
        <p:nvSpPr>
          <p:cNvPr id="6" name="Footer Placeholder 5">
            <a:extLst>
              <a:ext uri="{FF2B5EF4-FFF2-40B4-BE49-F238E27FC236}">
                <a16:creationId xmlns:a16="http://schemas.microsoft.com/office/drawing/2014/main" id="{53AACBC9-3961-E214-1254-DADEC15192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A065E-FB77-BD22-E0DA-A4D75AF379BA}"/>
              </a:ext>
            </a:extLst>
          </p:cNvPr>
          <p:cNvSpPr>
            <a:spLocks noGrp="1"/>
          </p:cNvSpPr>
          <p:nvPr>
            <p:ph type="sldNum" sz="quarter" idx="12"/>
          </p:nvPr>
        </p:nvSpPr>
        <p:spPr/>
        <p:txBody>
          <a:bodyPr/>
          <a:lstStyle/>
          <a:p>
            <a:fld id="{3B2DDB1C-957F-4ED3-9DB7-10A96D5BE0E8}" type="slidenum">
              <a:rPr lang="en-IN" smtClean="0"/>
              <a:t>‹#›</a:t>
            </a:fld>
            <a:endParaRPr lang="en-IN"/>
          </a:p>
        </p:txBody>
      </p:sp>
    </p:spTree>
    <p:extLst>
      <p:ext uri="{BB962C8B-B14F-4D97-AF65-F5344CB8AC3E}">
        <p14:creationId xmlns:p14="http://schemas.microsoft.com/office/powerpoint/2010/main" val="339068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9B47F1-A1D4-0211-5EAF-4964AD047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1984FC-9D55-6FBA-5EE9-EE04DCA53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5E22C-F324-A27F-4B92-D11066A8A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5295EB-1299-42AD-9951-150A48608DEE}" type="datetimeFigureOut">
              <a:rPr lang="en-IN" smtClean="0"/>
              <a:t>08-06-2025</a:t>
            </a:fld>
            <a:endParaRPr lang="en-IN"/>
          </a:p>
        </p:txBody>
      </p:sp>
      <p:sp>
        <p:nvSpPr>
          <p:cNvPr id="5" name="Footer Placeholder 4">
            <a:extLst>
              <a:ext uri="{FF2B5EF4-FFF2-40B4-BE49-F238E27FC236}">
                <a16:creationId xmlns:a16="http://schemas.microsoft.com/office/drawing/2014/main" id="{D12B7AE2-0CC4-621B-7415-5D8ED0B9F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9EEDA8-F439-7D42-68F5-403E837A3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DDB1C-957F-4ED3-9DB7-10A96D5BE0E8}" type="slidenum">
              <a:rPr lang="en-IN" smtClean="0"/>
              <a:t>‹#›</a:t>
            </a:fld>
            <a:endParaRPr lang="en-IN"/>
          </a:p>
        </p:txBody>
      </p:sp>
    </p:spTree>
    <p:extLst>
      <p:ext uri="{BB962C8B-B14F-4D97-AF65-F5344CB8AC3E}">
        <p14:creationId xmlns:p14="http://schemas.microsoft.com/office/powerpoint/2010/main" val="2682551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invGray">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721" y="831037"/>
            <a:ext cx="11356758" cy="921563"/>
          </a:xfrm>
          <a:prstGeom prst="rect">
            <a:avLst/>
          </a:prstGeom>
          <a:ln>
            <a:noFill/>
          </a:ln>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09404" y="6106705"/>
            <a:ext cx="4573191" cy="276228"/>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531951" y="6124572"/>
            <a:ext cx="1449767"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20XX</a:t>
            </a:r>
          </a:p>
        </p:txBody>
      </p:sp>
      <p:sp>
        <p:nvSpPr>
          <p:cNvPr id="6" name="Slide Number Placeholder 5"/>
          <p:cNvSpPr>
            <a:spLocks noGrp="1"/>
          </p:cNvSpPr>
          <p:nvPr>
            <p:ph type="sldNum" sz="quarter" idx="4"/>
          </p:nvPr>
        </p:nvSpPr>
        <p:spPr>
          <a:xfrm>
            <a:off x="10897851" y="6102626"/>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
        <p:nvSpPr>
          <p:cNvPr id="7" name="Rectangle 6">
            <a:extLst>
              <a:ext uri="{FF2B5EF4-FFF2-40B4-BE49-F238E27FC236}">
                <a16:creationId xmlns:a16="http://schemas.microsoft.com/office/drawing/2014/main" id="{BDA83175-CA5A-51EB-5665-4379FD2F545B}"/>
              </a:ext>
            </a:extLst>
          </p:cNvPr>
          <p:cNvSpPr/>
          <p:nvPr userDrawn="1"/>
        </p:nvSpPr>
        <p:spPr>
          <a:xfrm>
            <a:off x="455731" y="381000"/>
            <a:ext cx="11356757" cy="6096000"/>
          </a:xfrm>
          <a:prstGeom prst="rect">
            <a:avLst/>
          </a:prstGeom>
          <a:noFill/>
          <a:ln w="12700">
            <a:solidFill>
              <a:schemeClr val="accent6"/>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800" dirty="0"/>
          </a:p>
        </p:txBody>
      </p:sp>
      <p:cxnSp>
        <p:nvCxnSpPr>
          <p:cNvPr id="28" name="Straight Connector 27">
            <a:extLst>
              <a:ext uri="{FF2B5EF4-FFF2-40B4-BE49-F238E27FC236}">
                <a16:creationId xmlns:a16="http://schemas.microsoft.com/office/drawing/2014/main" id="{316DF9B1-D7B9-469D-2BDD-030BB373EAFE}"/>
              </a:ext>
            </a:extLst>
          </p:cNvPr>
          <p:cNvCxnSpPr/>
          <p:nvPr userDrawn="1"/>
        </p:nvCxnSpPr>
        <p:spPr>
          <a:xfrm rot="10800000">
            <a:off x="3787864" y="380997"/>
            <a:ext cx="0" cy="45070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C01CEF09-4761-CA93-B67D-687ADAAFDD3B}"/>
              </a:ext>
            </a:extLst>
          </p:cNvPr>
          <p:cNvCxnSpPr/>
          <p:nvPr userDrawn="1"/>
        </p:nvCxnSpPr>
        <p:spPr>
          <a:xfrm>
            <a:off x="3787860" y="6026289"/>
            <a:ext cx="0" cy="45070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AB09383D-487B-CA4F-D7EB-0FA72D1CC2BE}"/>
              </a:ext>
            </a:extLst>
          </p:cNvPr>
          <p:cNvGrpSpPr/>
          <p:nvPr userDrawn="1"/>
        </p:nvGrpSpPr>
        <p:grpSpPr>
          <a:xfrm>
            <a:off x="8458812" y="380999"/>
            <a:ext cx="3" cy="6095997"/>
            <a:chOff x="8456609" y="380998"/>
            <a:chExt cx="3" cy="6095997"/>
          </a:xfrm>
        </p:grpSpPr>
        <p:cxnSp>
          <p:nvCxnSpPr>
            <p:cNvPr id="205" name="Straight Connector 204">
              <a:extLst>
                <a:ext uri="{FF2B5EF4-FFF2-40B4-BE49-F238E27FC236}">
                  <a16:creationId xmlns:a16="http://schemas.microsoft.com/office/drawing/2014/main" id="{7BD35581-5D47-E665-9BC9-8E2758509788}"/>
                </a:ext>
              </a:extLst>
            </p:cNvPr>
            <p:cNvCxnSpPr/>
            <p:nvPr/>
          </p:nvCxnSpPr>
          <p:spPr>
            <a:xfrm>
              <a:off x="8456612" y="6026289"/>
              <a:ext cx="0" cy="45070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14BA1620-B3AA-DF08-2776-8EAA83E86757}"/>
                </a:ext>
              </a:extLst>
            </p:cNvPr>
            <p:cNvCxnSpPr>
              <a:cxnSpLocks/>
            </p:cNvCxnSpPr>
            <p:nvPr/>
          </p:nvCxnSpPr>
          <p:spPr>
            <a:xfrm flipV="1">
              <a:off x="8456609" y="380998"/>
              <a:ext cx="0" cy="45003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A2D53A42-077B-77BB-0DCD-D9BD1954A428}"/>
              </a:ext>
            </a:extLst>
          </p:cNvPr>
          <p:cNvCxnSpPr/>
          <p:nvPr userDrawn="1"/>
        </p:nvCxnSpPr>
        <p:spPr>
          <a:xfrm rot="10800000">
            <a:off x="455730" y="831038"/>
            <a:ext cx="11356749"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C6BAE39-4731-4079-C5E5-5A17D541669C}"/>
              </a:ext>
            </a:extLst>
          </p:cNvPr>
          <p:cNvCxnSpPr/>
          <p:nvPr/>
        </p:nvCxnSpPr>
        <p:spPr>
          <a:xfrm>
            <a:off x="455737" y="6026955"/>
            <a:ext cx="11356747"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6264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lnSpc>
          <a:spcPct val="90000"/>
        </a:lnSpc>
        <a:spcBef>
          <a:spcPct val="0"/>
        </a:spcBef>
        <a:buNone/>
        <a:defRPr sz="3600" b="1" kern="1200" cap="all" spc="0" baseline="0">
          <a:ln w="9525">
            <a:noFill/>
            <a:prstDash val="solid"/>
          </a:ln>
          <a:solidFill>
            <a:schemeClr val="tx2"/>
          </a:solidFill>
          <a:effectLst/>
          <a:latin typeface="+mj-lt"/>
          <a:ea typeface="+mj-ea"/>
          <a:cs typeface="+mj-cs"/>
        </a:defRPr>
      </a:lvl1pPr>
    </p:titleStyle>
    <p:bodyStyle>
      <a:lvl1pPr marL="228600" indent="-228600" algn="l" defTabSz="914400" rtl="0" eaLnBrk="1" latinLnBrk="0" hangingPunct="1">
        <a:lnSpc>
          <a:spcPct val="90000"/>
        </a:lnSpc>
        <a:spcBef>
          <a:spcPts val="1800"/>
        </a:spcBef>
        <a:spcAft>
          <a:spcPts val="0"/>
        </a:spcAft>
        <a:buClr>
          <a:schemeClr val="tx1"/>
        </a:buClr>
        <a:buSzPct val="100000"/>
        <a:buFont typeface="Arial" pitchFamily="34" charset="0"/>
        <a:buChar char="•"/>
        <a:defRPr sz="1600" kern="1200">
          <a:solidFill>
            <a:schemeClr val="tx1"/>
          </a:solidFill>
          <a:latin typeface="+mn-lt"/>
          <a:ea typeface="+mn-ea"/>
          <a:cs typeface="+mn-cs"/>
        </a:defRPr>
      </a:lvl1pPr>
      <a:lvl2pPr marL="231775" indent="0" algn="l" defTabSz="914400" rtl="0" eaLnBrk="1" latinLnBrk="0" hangingPunct="1">
        <a:lnSpc>
          <a:spcPct val="90000"/>
        </a:lnSpc>
        <a:spcBef>
          <a:spcPts val="1200"/>
        </a:spcBef>
        <a:buClr>
          <a:schemeClr val="tx1"/>
        </a:buClr>
        <a:buSzPct val="100000"/>
        <a:buFont typeface="Arial" pitchFamily="34" charset="0"/>
        <a:buNone/>
        <a:defRPr sz="1600" kern="1200">
          <a:solidFill>
            <a:schemeClr val="tx1"/>
          </a:solidFill>
          <a:latin typeface="+mn-lt"/>
          <a:ea typeface="+mn-ea"/>
          <a:cs typeface="+mn-cs"/>
        </a:defRPr>
      </a:lvl2pPr>
      <a:lvl3pPr marL="463550"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3pPr>
      <a:lvl4pPr marL="682625"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4pPr>
      <a:lvl5pPr marL="857250" indent="0" algn="l" defTabSz="914400" rtl="0" eaLnBrk="1" latinLnBrk="0" hangingPunct="1">
        <a:lnSpc>
          <a:spcPct val="90000"/>
        </a:lnSpc>
        <a:spcBef>
          <a:spcPts val="600"/>
        </a:spcBef>
        <a:buClr>
          <a:schemeClr val="tx1"/>
        </a:buClr>
        <a:buSzPct val="100000"/>
        <a:buFont typeface="Arial" pitchFamily="34" charset="0"/>
        <a:buNone/>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7.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hyperlink" Target="https://docs.crewai.com/introduction" TargetMode="External"/><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docs.crewai.com/enterprise/guides/enable-crew-studio" TargetMode="External"/><Relationship Id="rId4" Type="http://schemas.openxmlformats.org/officeDocument/2006/relationships/hyperlink" Target="https://github.com/microsoft/autoge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0.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crosoft/autogen" TargetMode="External"/><Relationship Id="rId2" Type="http://schemas.openxmlformats.org/officeDocument/2006/relationships/hyperlink" Target="https://microsoft.github.io/autogen/0.2/docs/Getting-Started/" TargetMode="Externa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hyperlink" Target="https://microsoft.github.io/autogen/0.2/docs/autogen-studio/getting-starte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7131" y="4319600"/>
            <a:ext cx="3322965" cy="965014"/>
          </a:xfrm>
        </p:spPr>
        <p:txBody>
          <a:bodyPr anchor="ctr">
            <a:normAutofit/>
          </a:bodyPr>
          <a:lstStyle/>
          <a:p>
            <a:r>
              <a:rPr lang="en-US" dirty="0"/>
              <a:t>Agentic AI </a:t>
            </a:r>
          </a:p>
        </p:txBody>
      </p:sp>
      <p:sp>
        <p:nvSpPr>
          <p:cNvPr id="3" name="Subtitle 2"/>
          <p:cNvSpPr>
            <a:spLocks noGrp="1"/>
          </p:cNvSpPr>
          <p:nvPr>
            <p:ph type="subTitle" idx="1"/>
          </p:nvPr>
        </p:nvSpPr>
        <p:spPr>
          <a:xfrm>
            <a:off x="3777691" y="2659252"/>
            <a:ext cx="5147368" cy="533090"/>
          </a:xfrm>
        </p:spPr>
        <p:txBody>
          <a:bodyPr vert="horz" lIns="91440" tIns="45720" rIns="91440" bIns="45720" rtlCol="0" anchor="t">
            <a:normAutofit/>
          </a:bodyPr>
          <a:lstStyle/>
          <a:p>
            <a:pPr algn="ctr"/>
            <a:r>
              <a:rPr lang="en-US" dirty="0">
                <a:solidFill>
                  <a:srgbClr val="FFC000"/>
                </a:solidFill>
              </a:rPr>
              <a:t>Agentic Framework </a:t>
            </a:r>
          </a:p>
          <a:p>
            <a:pPr algn="ctr"/>
            <a:r>
              <a:rPr lang="en-US" sz="1100" dirty="0">
                <a:solidFill>
                  <a:srgbClr val="FFC000"/>
                </a:solidFill>
              </a:rPr>
              <a:t>Prototype Blueprint</a:t>
            </a:r>
          </a:p>
        </p:txBody>
      </p:sp>
      <p:sp>
        <p:nvSpPr>
          <p:cNvPr id="4" name="TextBox 3">
            <a:extLst>
              <a:ext uri="{FF2B5EF4-FFF2-40B4-BE49-F238E27FC236}">
                <a16:creationId xmlns:a16="http://schemas.microsoft.com/office/drawing/2014/main" id="{5167230C-D717-5271-AA97-4CBB167AF7C4}"/>
              </a:ext>
            </a:extLst>
          </p:cNvPr>
          <p:cNvSpPr txBox="1"/>
          <p:nvPr/>
        </p:nvSpPr>
        <p:spPr>
          <a:xfrm>
            <a:off x="8546150" y="5062103"/>
            <a:ext cx="2479291"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effectLst/>
                <a:uLnTx/>
                <a:uFillTx/>
                <a:latin typeface="Century Gothic" panose="020B0502020202020204"/>
                <a:ea typeface="+mn-ea"/>
                <a:cs typeface="+mn-cs"/>
              </a:rPr>
              <a:t>AI Labs- Micro CoE</a:t>
            </a:r>
          </a:p>
        </p:txBody>
      </p:sp>
      <p:pic>
        <p:nvPicPr>
          <p:cNvPr id="8" name="Picture 7">
            <a:extLst>
              <a:ext uri="{FF2B5EF4-FFF2-40B4-BE49-F238E27FC236}">
                <a16:creationId xmlns:a16="http://schemas.microsoft.com/office/drawing/2014/main" id="{91DB0C22-5660-316F-D63D-293E7FB824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1884" y="3871280"/>
            <a:ext cx="1629177" cy="632465"/>
          </a:xfrm>
          <a:prstGeom prst="rect">
            <a:avLst/>
          </a:prstGeom>
        </p:spPr>
      </p:pic>
      <p:pic>
        <p:nvPicPr>
          <p:cNvPr id="10" name="Graphic 9" descr="Atom with solid fill">
            <a:extLst>
              <a:ext uri="{FF2B5EF4-FFF2-40B4-BE49-F238E27FC236}">
                <a16:creationId xmlns:a16="http://schemas.microsoft.com/office/drawing/2014/main" id="{4337F5AB-0228-E846-7B10-3B179F4007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2349" y="3805164"/>
            <a:ext cx="653092" cy="653092"/>
          </a:xfrm>
          <a:prstGeom prst="rect">
            <a:avLst/>
          </a:prstGeom>
        </p:spPr>
      </p:pic>
      <p:pic>
        <p:nvPicPr>
          <p:cNvPr id="16" name="Graphic 15" descr="Robot with solid fill">
            <a:extLst>
              <a:ext uri="{FF2B5EF4-FFF2-40B4-BE49-F238E27FC236}">
                <a16:creationId xmlns:a16="http://schemas.microsoft.com/office/drawing/2014/main" id="{3AB04073-51D6-4EE9-A9B8-491FE1042A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68239" y="3192342"/>
            <a:ext cx="574728" cy="574728"/>
          </a:xfrm>
          <a:prstGeom prst="rect">
            <a:avLst/>
          </a:prstGeom>
        </p:spPr>
      </p:pic>
    </p:spTree>
    <p:extLst>
      <p:ext uri="{BB962C8B-B14F-4D97-AF65-F5344CB8AC3E}">
        <p14:creationId xmlns:p14="http://schemas.microsoft.com/office/powerpoint/2010/main" val="263174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1068B-0AB0-5342-4617-4EC1F26E3C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94C0A-2B5B-8E09-5BA7-984A04946D29}"/>
              </a:ext>
            </a:extLst>
          </p:cNvPr>
          <p:cNvSpPr>
            <a:spLocks noGrp="1"/>
          </p:cNvSpPr>
          <p:nvPr>
            <p:ph type="title"/>
          </p:nvPr>
        </p:nvSpPr>
        <p:spPr/>
        <p:txBody>
          <a:bodyPr/>
          <a:lstStyle/>
          <a:p>
            <a:r>
              <a:rPr lang="en-US" dirty="0">
                <a:solidFill>
                  <a:srgbClr val="FFC000"/>
                </a:solidFill>
              </a:rPr>
              <a:t>CREW AI</a:t>
            </a:r>
          </a:p>
        </p:txBody>
      </p:sp>
      <p:pic>
        <p:nvPicPr>
          <p:cNvPr id="3" name="Graphic 2" descr="Robot with solid fill">
            <a:extLst>
              <a:ext uri="{FF2B5EF4-FFF2-40B4-BE49-F238E27FC236}">
                <a16:creationId xmlns:a16="http://schemas.microsoft.com/office/drawing/2014/main" id="{0332EEA8-F690-96A1-02AE-61FD6D2E28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5816" y="3784770"/>
            <a:ext cx="574728" cy="574728"/>
          </a:xfrm>
          <a:prstGeom prst="rect">
            <a:avLst/>
          </a:prstGeom>
        </p:spPr>
      </p:pic>
      <p:pic>
        <p:nvPicPr>
          <p:cNvPr id="4" name="Graphic 3" descr="Robot with solid fill">
            <a:extLst>
              <a:ext uri="{FF2B5EF4-FFF2-40B4-BE49-F238E27FC236}">
                <a16:creationId xmlns:a16="http://schemas.microsoft.com/office/drawing/2014/main" id="{DEE968D2-C354-2713-4392-DE25E14BCB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8636" y="5294377"/>
            <a:ext cx="574728" cy="574728"/>
          </a:xfrm>
          <a:prstGeom prst="rect">
            <a:avLst/>
          </a:prstGeom>
        </p:spPr>
      </p:pic>
      <p:pic>
        <p:nvPicPr>
          <p:cNvPr id="5" name="Graphic 4" descr="Robot with solid fill">
            <a:extLst>
              <a:ext uri="{FF2B5EF4-FFF2-40B4-BE49-F238E27FC236}">
                <a16:creationId xmlns:a16="http://schemas.microsoft.com/office/drawing/2014/main" id="{98610B2F-5B53-80B9-E155-9E012D71DA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3365" y="3784770"/>
            <a:ext cx="574728" cy="574728"/>
          </a:xfrm>
          <a:prstGeom prst="rect">
            <a:avLst/>
          </a:prstGeom>
        </p:spPr>
      </p:pic>
      <p:pic>
        <p:nvPicPr>
          <p:cNvPr id="7" name="Picture 6">
            <a:extLst>
              <a:ext uri="{FF2B5EF4-FFF2-40B4-BE49-F238E27FC236}">
                <a16:creationId xmlns:a16="http://schemas.microsoft.com/office/drawing/2014/main" id="{957E8B53-C269-F0C1-BCB5-FD1D64E189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5244" y="2134279"/>
            <a:ext cx="1449342" cy="440600"/>
          </a:xfrm>
          <a:prstGeom prst="rect">
            <a:avLst/>
          </a:prstGeom>
        </p:spPr>
      </p:pic>
    </p:spTree>
    <p:extLst>
      <p:ext uri="{BB962C8B-B14F-4D97-AF65-F5344CB8AC3E}">
        <p14:creationId xmlns:p14="http://schemas.microsoft.com/office/powerpoint/2010/main" val="167006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629CDF4B-EFCD-0AF6-13EF-549ECF2FDA70}"/>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D62B87DD-3CEF-62F6-8911-BE8EF1EAD02D}"/>
              </a:ext>
            </a:extLst>
          </p:cNvPr>
          <p:cNvSpPr txBox="1"/>
          <p:nvPr/>
        </p:nvSpPr>
        <p:spPr>
          <a:xfrm>
            <a:off x="7881601" y="415173"/>
            <a:ext cx="3662429"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err="1">
                <a:ln>
                  <a:noFill/>
                </a:ln>
                <a:solidFill>
                  <a:srgbClr val="FFC000"/>
                </a:solidFill>
                <a:effectLst/>
                <a:uLnTx/>
                <a:uFillTx/>
                <a:latin typeface="Century Gothic" panose="020B0502020202020204"/>
                <a:ea typeface="+mn-ea"/>
                <a:cs typeface="+mn-cs"/>
              </a:rPr>
              <a:t>CrewAI</a:t>
            </a: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 </a:t>
            </a:r>
            <a:r>
              <a:rPr lang="en-US" dirty="0">
                <a:solidFill>
                  <a:srgbClr val="FFC000"/>
                </a:solidFill>
                <a:latin typeface="Century Gothic" panose="020B0502020202020204"/>
              </a:rPr>
              <a:t>F</a:t>
            </a:r>
            <a:r>
              <a:rPr kumimoji="0" lang="en-US" sz="1800" b="0" i="0" u="none" strike="noStrike" kern="1200" cap="none" spc="0" normalizeH="0" baseline="0" noProof="0" dirty="0" err="1">
                <a:ln>
                  <a:noFill/>
                </a:ln>
                <a:solidFill>
                  <a:srgbClr val="FFC000"/>
                </a:solidFill>
                <a:effectLst/>
                <a:uLnTx/>
                <a:uFillTx/>
                <a:latin typeface="Century Gothic" panose="020B0502020202020204"/>
                <a:ea typeface="+mn-ea"/>
                <a:cs typeface="+mn-cs"/>
              </a:rPr>
              <a:t>ramework</a:t>
            </a: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 Primitives</a:t>
            </a:r>
          </a:p>
        </p:txBody>
      </p:sp>
      <p:sp>
        <p:nvSpPr>
          <p:cNvPr id="18" name="Rectangle: Rounded Corners 17">
            <a:extLst>
              <a:ext uri="{FF2B5EF4-FFF2-40B4-BE49-F238E27FC236}">
                <a16:creationId xmlns:a16="http://schemas.microsoft.com/office/drawing/2014/main" id="{AB626EB2-3AA2-1827-E9E1-C89EAADA014F}"/>
              </a:ext>
            </a:extLst>
          </p:cNvPr>
          <p:cNvSpPr/>
          <p:nvPr/>
        </p:nvSpPr>
        <p:spPr>
          <a:xfrm>
            <a:off x="6980349" y="176914"/>
            <a:ext cx="5042079" cy="6365554"/>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BA3A69A8-CED2-834B-E99B-71460DCC7F15}"/>
              </a:ext>
            </a:extLst>
          </p:cNvPr>
          <p:cNvSpPr txBox="1"/>
          <p:nvPr/>
        </p:nvSpPr>
        <p:spPr>
          <a:xfrm>
            <a:off x="2319068" y="260311"/>
            <a:ext cx="166861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Background</a:t>
            </a:r>
          </a:p>
        </p:txBody>
      </p:sp>
      <p:sp>
        <p:nvSpPr>
          <p:cNvPr id="21" name="TextBox 20">
            <a:extLst>
              <a:ext uri="{FF2B5EF4-FFF2-40B4-BE49-F238E27FC236}">
                <a16:creationId xmlns:a16="http://schemas.microsoft.com/office/drawing/2014/main" id="{75876F11-C682-20A7-5AB1-7A29313364B3}"/>
              </a:ext>
            </a:extLst>
          </p:cNvPr>
          <p:cNvSpPr txBox="1"/>
          <p:nvPr/>
        </p:nvSpPr>
        <p:spPr>
          <a:xfrm>
            <a:off x="872938" y="3667007"/>
            <a:ext cx="2150058"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Documentation</a:t>
            </a:r>
          </a:p>
        </p:txBody>
      </p:sp>
      <p:pic>
        <p:nvPicPr>
          <p:cNvPr id="1026" name="Picture 2" descr="CrewAI Framework Overview">
            <a:extLst>
              <a:ext uri="{FF2B5EF4-FFF2-40B4-BE49-F238E27FC236}">
                <a16:creationId xmlns:a16="http://schemas.microsoft.com/office/drawing/2014/main" id="{9F3727DA-D0C1-735E-B475-59B5A7D64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096" y="4031086"/>
            <a:ext cx="3792776" cy="24631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E68A159C-738A-1A9B-6498-64E506B96253}"/>
              </a:ext>
            </a:extLst>
          </p:cNvPr>
          <p:cNvSpPr/>
          <p:nvPr/>
        </p:nvSpPr>
        <p:spPr>
          <a:xfrm>
            <a:off x="2956319" y="3630050"/>
            <a:ext cx="3908119" cy="2928013"/>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5419822B-7212-0F94-E546-E420B2466835}"/>
              </a:ext>
            </a:extLst>
          </p:cNvPr>
          <p:cNvSpPr/>
          <p:nvPr/>
        </p:nvSpPr>
        <p:spPr>
          <a:xfrm>
            <a:off x="242553" y="3630050"/>
            <a:ext cx="2616558" cy="1405590"/>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F1D1153-CE67-E329-5ECF-05CE1B633A95}"/>
              </a:ext>
            </a:extLst>
          </p:cNvPr>
          <p:cNvSpPr/>
          <p:nvPr/>
        </p:nvSpPr>
        <p:spPr>
          <a:xfrm>
            <a:off x="242553" y="5136878"/>
            <a:ext cx="2616558" cy="1405590"/>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990D94B-8417-66DD-91E8-88A3BCE1FD94}"/>
              </a:ext>
            </a:extLst>
          </p:cNvPr>
          <p:cNvSpPr txBox="1"/>
          <p:nvPr/>
        </p:nvSpPr>
        <p:spPr>
          <a:xfrm>
            <a:off x="4277078" y="3630050"/>
            <a:ext cx="2134403"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Overview</a:t>
            </a:r>
          </a:p>
        </p:txBody>
      </p:sp>
      <p:sp>
        <p:nvSpPr>
          <p:cNvPr id="7" name="TextBox 6">
            <a:extLst>
              <a:ext uri="{FF2B5EF4-FFF2-40B4-BE49-F238E27FC236}">
                <a16:creationId xmlns:a16="http://schemas.microsoft.com/office/drawing/2014/main" id="{083A813D-FC9E-3FED-CEED-4E16AF380D87}"/>
              </a:ext>
            </a:extLst>
          </p:cNvPr>
          <p:cNvSpPr txBox="1"/>
          <p:nvPr/>
        </p:nvSpPr>
        <p:spPr>
          <a:xfrm>
            <a:off x="270727" y="4128037"/>
            <a:ext cx="2569682" cy="2862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lang="en-US" sz="1400" dirty="0" err="1">
                <a:solidFill>
                  <a:schemeClr val="bg1"/>
                </a:solidFill>
                <a:latin typeface="Century Gothic" panose="020B0502020202020204"/>
                <a:hlinkClick r:id="rId3">
                  <a:extLst>
                    <a:ext uri="{A12FA001-AC4F-418D-AE19-62706E023703}">
                      <ahyp:hlinkClr xmlns:ahyp="http://schemas.microsoft.com/office/drawing/2018/hyperlinkcolor" val="tx"/>
                    </a:ext>
                  </a:extLst>
                </a:hlinkClick>
              </a:rPr>
              <a:t>CrewAI</a:t>
            </a:r>
            <a:r>
              <a:rPr kumimoji="0" lang="en-US" sz="1400" b="0" i="0" u="none" strike="noStrike" kern="1200" cap="none" spc="0" normalizeH="0" baseline="0" noProof="0" dirty="0">
                <a:ln>
                  <a:noFill/>
                </a:ln>
                <a:solidFill>
                  <a:schemeClr val="bg1"/>
                </a:solidFill>
                <a:effectLst/>
                <a:uLnTx/>
                <a:uFillTx/>
                <a:latin typeface="Century Gothic" panose="020B0502020202020204"/>
                <a:hlinkClick r:id="rId3">
                  <a:extLst>
                    <a:ext uri="{A12FA001-AC4F-418D-AE19-62706E023703}">
                      <ahyp:hlinkClr xmlns:ahyp="http://schemas.microsoft.com/office/drawing/2018/hyperlinkcolor" val="tx"/>
                    </a:ext>
                  </a:extLst>
                </a:hlinkClick>
              </a:rPr>
              <a:t> Documentation</a:t>
            </a:r>
            <a:endPar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sp>
        <p:nvSpPr>
          <p:cNvPr id="8" name="TextBox 7">
            <a:extLst>
              <a:ext uri="{FF2B5EF4-FFF2-40B4-BE49-F238E27FC236}">
                <a16:creationId xmlns:a16="http://schemas.microsoft.com/office/drawing/2014/main" id="{3BBC0B12-0385-7E3C-E11C-B95A5DD962A1}"/>
              </a:ext>
            </a:extLst>
          </p:cNvPr>
          <p:cNvSpPr txBox="1"/>
          <p:nvPr/>
        </p:nvSpPr>
        <p:spPr>
          <a:xfrm>
            <a:off x="270725" y="4414269"/>
            <a:ext cx="2752589" cy="2862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err="1">
                <a:ln>
                  <a:noFill/>
                </a:ln>
                <a:solidFill>
                  <a:schemeClr val="bg1"/>
                </a:solidFill>
                <a:effectLst/>
                <a:uLnTx/>
                <a:uFillTx/>
                <a:latin typeface="Century Gothic" panose="020B0502020202020204"/>
                <a:ea typeface="+mn-ea"/>
                <a:cs typeface="+mn-cs"/>
                <a:hlinkClick r:id="rId4">
                  <a:extLst>
                    <a:ext uri="{A12FA001-AC4F-418D-AE19-62706E023703}">
                      <ahyp:hlinkClr xmlns:ahyp="http://schemas.microsoft.com/office/drawing/2018/hyperlinkcolor" val="tx"/>
                    </a:ext>
                  </a:extLst>
                </a:hlinkClick>
              </a:rPr>
              <a:t>CrewAI</a:t>
            </a:r>
            <a:r>
              <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hlinkClick r:id="rId4">
                  <a:extLst>
                    <a:ext uri="{A12FA001-AC4F-418D-AE19-62706E023703}">
                      <ahyp:hlinkClr xmlns:ahyp="http://schemas.microsoft.com/office/drawing/2018/hyperlinkcolor" val="tx"/>
                    </a:ext>
                  </a:extLst>
                </a:hlinkClick>
              </a:rPr>
              <a:t> GitHub Repo</a:t>
            </a:r>
            <a:endPar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5AC5CE26-41DD-44FE-A5AB-3E2DAC41F8E6}"/>
              </a:ext>
            </a:extLst>
          </p:cNvPr>
          <p:cNvSpPr txBox="1"/>
          <p:nvPr/>
        </p:nvSpPr>
        <p:spPr>
          <a:xfrm>
            <a:off x="281127" y="4684610"/>
            <a:ext cx="1728048" cy="2862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lang="en-US" sz="1400" dirty="0" err="1">
                <a:solidFill>
                  <a:schemeClr val="bg1"/>
                </a:solidFill>
                <a:latin typeface="Century Gothic" panose="020B0502020202020204"/>
                <a:hlinkClick r:id="rId5">
                  <a:extLst>
                    <a:ext uri="{A12FA001-AC4F-418D-AE19-62706E023703}">
                      <ahyp:hlinkClr xmlns:ahyp="http://schemas.microsoft.com/office/drawing/2018/hyperlinkcolor" val="tx"/>
                    </a:ext>
                  </a:extLst>
                </a:hlinkClick>
              </a:rPr>
              <a:t>CrewAi</a:t>
            </a:r>
            <a:r>
              <a:rPr kumimoji="0" lang="en-US" sz="1400" b="0" i="0" u="none" strike="noStrike" kern="1200" cap="none" spc="0" normalizeH="0" baseline="0" noProof="0" dirty="0">
                <a:ln>
                  <a:noFill/>
                </a:ln>
                <a:solidFill>
                  <a:schemeClr val="bg1"/>
                </a:solidFill>
                <a:effectLst/>
                <a:uLnTx/>
                <a:uFillTx/>
                <a:latin typeface="Century Gothic" panose="020B0502020202020204"/>
                <a:hlinkClick r:id="rId5">
                  <a:extLst>
                    <a:ext uri="{A12FA001-AC4F-418D-AE19-62706E023703}">
                      <ahyp:hlinkClr xmlns:ahyp="http://schemas.microsoft.com/office/drawing/2018/hyperlinkcolor" val="tx"/>
                    </a:ext>
                  </a:extLst>
                </a:hlinkClick>
              </a:rPr>
              <a:t> studio</a:t>
            </a:r>
            <a:endPar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pic>
        <p:nvPicPr>
          <p:cNvPr id="10" name="Picture 9">
            <a:extLst>
              <a:ext uri="{FF2B5EF4-FFF2-40B4-BE49-F238E27FC236}">
                <a16:creationId xmlns:a16="http://schemas.microsoft.com/office/drawing/2014/main" id="{5F3C3FCE-FCA9-658E-957F-9320F8F6C6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6570" y="248491"/>
            <a:ext cx="967263" cy="294048"/>
          </a:xfrm>
          <a:prstGeom prst="rect">
            <a:avLst/>
          </a:prstGeom>
        </p:spPr>
      </p:pic>
      <p:pic>
        <p:nvPicPr>
          <p:cNvPr id="11" name="Picture 10">
            <a:extLst>
              <a:ext uri="{FF2B5EF4-FFF2-40B4-BE49-F238E27FC236}">
                <a16:creationId xmlns:a16="http://schemas.microsoft.com/office/drawing/2014/main" id="{270512FA-D1F1-8C12-9E80-2DBEDEE545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7556" y="3698504"/>
            <a:ext cx="621011" cy="188787"/>
          </a:xfrm>
          <a:prstGeom prst="rect">
            <a:avLst/>
          </a:prstGeom>
        </p:spPr>
      </p:pic>
      <p:pic>
        <p:nvPicPr>
          <p:cNvPr id="12" name="Picture 11">
            <a:extLst>
              <a:ext uri="{FF2B5EF4-FFF2-40B4-BE49-F238E27FC236}">
                <a16:creationId xmlns:a16="http://schemas.microsoft.com/office/drawing/2014/main" id="{BF1BECC2-2A63-4396-CD39-64700411CD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466" y="5198488"/>
            <a:ext cx="621011" cy="188787"/>
          </a:xfrm>
          <a:prstGeom prst="rect">
            <a:avLst/>
          </a:prstGeom>
        </p:spPr>
      </p:pic>
      <p:pic>
        <p:nvPicPr>
          <p:cNvPr id="13" name="Picture 12">
            <a:extLst>
              <a:ext uri="{FF2B5EF4-FFF2-40B4-BE49-F238E27FC236}">
                <a16:creationId xmlns:a16="http://schemas.microsoft.com/office/drawing/2014/main" id="{5AB1CB03-45F6-A4B1-84DD-BF9E6484A2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82139" y="3698503"/>
            <a:ext cx="621011" cy="188787"/>
          </a:xfrm>
          <a:prstGeom prst="rect">
            <a:avLst/>
          </a:prstGeom>
        </p:spPr>
      </p:pic>
      <p:pic>
        <p:nvPicPr>
          <p:cNvPr id="15" name="Picture 14">
            <a:extLst>
              <a:ext uri="{FF2B5EF4-FFF2-40B4-BE49-F238E27FC236}">
                <a16:creationId xmlns:a16="http://schemas.microsoft.com/office/drawing/2014/main" id="{DFE5722B-DE40-7F65-1C1D-A1736855C6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0590" y="448145"/>
            <a:ext cx="621011" cy="188787"/>
          </a:xfrm>
          <a:prstGeom prst="rect">
            <a:avLst/>
          </a:prstGeom>
        </p:spPr>
      </p:pic>
    </p:spTree>
    <p:extLst>
      <p:ext uri="{BB962C8B-B14F-4D97-AF65-F5344CB8AC3E}">
        <p14:creationId xmlns:p14="http://schemas.microsoft.com/office/powerpoint/2010/main" val="98904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8EB066C7-EBFF-2214-EA42-5D462E305194}"/>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905D607-E9AB-5C37-CD1A-578EC95B58DC}"/>
              </a:ext>
            </a:extLst>
          </p:cNvPr>
          <p:cNvCxnSpPr>
            <a:cxnSpLocks/>
          </p:cNvCxnSpPr>
          <p:nvPr/>
        </p:nvCxnSpPr>
        <p:spPr>
          <a:xfrm>
            <a:off x="5986530" y="1030310"/>
            <a:ext cx="0" cy="5570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01D2A1B-DC12-9797-89C0-694135F6F81B}"/>
              </a:ext>
            </a:extLst>
          </p:cNvPr>
          <p:cNvSpPr txBox="1"/>
          <p:nvPr/>
        </p:nvSpPr>
        <p:spPr>
          <a:xfrm>
            <a:off x="4508277"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 Evaluation</a:t>
            </a:r>
          </a:p>
        </p:txBody>
      </p:sp>
      <p:sp>
        <p:nvSpPr>
          <p:cNvPr id="12" name="TextBox 11">
            <a:extLst>
              <a:ext uri="{FF2B5EF4-FFF2-40B4-BE49-F238E27FC236}">
                <a16:creationId xmlns:a16="http://schemas.microsoft.com/office/drawing/2014/main" id="{E6C4126E-3493-124E-A3CC-FB90A6CB2D75}"/>
              </a:ext>
            </a:extLst>
          </p:cNvPr>
          <p:cNvSpPr txBox="1"/>
          <p:nvPr/>
        </p:nvSpPr>
        <p:spPr>
          <a:xfrm>
            <a:off x="1938138" y="859494"/>
            <a:ext cx="126226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Benefits</a:t>
            </a:r>
          </a:p>
        </p:txBody>
      </p:sp>
      <p:sp>
        <p:nvSpPr>
          <p:cNvPr id="13" name="TextBox 12">
            <a:extLst>
              <a:ext uri="{FF2B5EF4-FFF2-40B4-BE49-F238E27FC236}">
                <a16:creationId xmlns:a16="http://schemas.microsoft.com/office/drawing/2014/main" id="{9572D670-2A5B-29C0-BF8F-EBE96BC62BA6}"/>
              </a:ext>
            </a:extLst>
          </p:cNvPr>
          <p:cNvSpPr txBox="1"/>
          <p:nvPr/>
        </p:nvSpPr>
        <p:spPr>
          <a:xfrm>
            <a:off x="1998373" y="4240198"/>
            <a:ext cx="149650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Limitations</a:t>
            </a:r>
          </a:p>
        </p:txBody>
      </p:sp>
      <p:sp>
        <p:nvSpPr>
          <p:cNvPr id="15" name="Rectangle: Rounded Corners 14">
            <a:extLst>
              <a:ext uri="{FF2B5EF4-FFF2-40B4-BE49-F238E27FC236}">
                <a16:creationId xmlns:a16="http://schemas.microsoft.com/office/drawing/2014/main" id="{85046EB1-CE05-2C82-3BCB-19D059C4FF60}"/>
              </a:ext>
            </a:extLst>
          </p:cNvPr>
          <p:cNvSpPr/>
          <p:nvPr/>
        </p:nvSpPr>
        <p:spPr>
          <a:xfrm>
            <a:off x="100886" y="824247"/>
            <a:ext cx="5533622" cy="228600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0CF4DFF8-23E1-A75E-9B52-E314BC2EA3BD}"/>
              </a:ext>
            </a:extLst>
          </p:cNvPr>
          <p:cNvSpPr/>
          <p:nvPr/>
        </p:nvSpPr>
        <p:spPr>
          <a:xfrm>
            <a:off x="223234" y="4146997"/>
            <a:ext cx="5533622" cy="251138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A73ABCBC-AF9C-70E4-DE2E-AAD3D092BC6E}"/>
              </a:ext>
            </a:extLst>
          </p:cNvPr>
          <p:cNvSpPr/>
          <p:nvPr/>
        </p:nvSpPr>
        <p:spPr>
          <a:xfrm>
            <a:off x="6338553" y="824247"/>
            <a:ext cx="5533622" cy="5821252"/>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B0018DC0-AF27-F21C-E513-294610E8F06E}"/>
              </a:ext>
            </a:extLst>
          </p:cNvPr>
          <p:cNvSpPr txBox="1"/>
          <p:nvPr/>
        </p:nvSpPr>
        <p:spPr>
          <a:xfrm>
            <a:off x="8190965" y="921742"/>
            <a:ext cx="2260240"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err="1">
                <a:ln>
                  <a:noFill/>
                </a:ln>
                <a:solidFill>
                  <a:srgbClr val="FFC000"/>
                </a:solidFill>
                <a:effectLst/>
                <a:uLnTx/>
                <a:uFillTx/>
                <a:latin typeface="Century Gothic" panose="020B0502020202020204"/>
                <a:ea typeface="+mn-ea"/>
                <a:cs typeface="+mn-cs"/>
              </a:rPr>
              <a:t>Hig</a:t>
            </a: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h Level Design</a:t>
            </a:r>
          </a:p>
        </p:txBody>
      </p:sp>
    </p:spTree>
    <p:extLst>
      <p:ext uri="{BB962C8B-B14F-4D97-AF65-F5344CB8AC3E}">
        <p14:creationId xmlns:p14="http://schemas.microsoft.com/office/powerpoint/2010/main" val="54406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36247467-E45F-286F-9A03-B0CB9C4435C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2343044-D815-596B-FA83-BCCB7C655C8F}"/>
              </a:ext>
            </a:extLst>
          </p:cNvPr>
          <p:cNvSpPr txBox="1"/>
          <p:nvPr/>
        </p:nvSpPr>
        <p:spPr>
          <a:xfrm>
            <a:off x="4695020"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Framework-in Action </a:t>
            </a:r>
          </a:p>
        </p:txBody>
      </p:sp>
      <p:sp>
        <p:nvSpPr>
          <p:cNvPr id="12" name="TextBox 11">
            <a:extLst>
              <a:ext uri="{FF2B5EF4-FFF2-40B4-BE49-F238E27FC236}">
                <a16:creationId xmlns:a16="http://schemas.microsoft.com/office/drawing/2014/main" id="{30101248-78C2-5417-6D6C-0C04A9D4AEE7}"/>
              </a:ext>
            </a:extLst>
          </p:cNvPr>
          <p:cNvSpPr txBox="1"/>
          <p:nvPr/>
        </p:nvSpPr>
        <p:spPr>
          <a:xfrm>
            <a:off x="468436" y="943208"/>
            <a:ext cx="190077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Weather app </a:t>
            </a:r>
          </a:p>
        </p:txBody>
      </p:sp>
      <p:sp>
        <p:nvSpPr>
          <p:cNvPr id="13" name="TextBox 12">
            <a:extLst>
              <a:ext uri="{FF2B5EF4-FFF2-40B4-BE49-F238E27FC236}">
                <a16:creationId xmlns:a16="http://schemas.microsoft.com/office/drawing/2014/main" id="{05D2AE2C-D367-1045-ECD2-E1047E47BB92}"/>
              </a:ext>
            </a:extLst>
          </p:cNvPr>
          <p:cNvSpPr txBox="1"/>
          <p:nvPr/>
        </p:nvSpPr>
        <p:spPr>
          <a:xfrm>
            <a:off x="6038122" y="895085"/>
            <a:ext cx="329120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Low–level System Design</a:t>
            </a:r>
          </a:p>
        </p:txBody>
      </p:sp>
      <p:sp>
        <p:nvSpPr>
          <p:cNvPr id="15" name="Rectangle: Rounded Corners 14">
            <a:extLst>
              <a:ext uri="{FF2B5EF4-FFF2-40B4-BE49-F238E27FC236}">
                <a16:creationId xmlns:a16="http://schemas.microsoft.com/office/drawing/2014/main" id="{563EF5DD-6C17-73F2-301E-CE01DC202B12}"/>
              </a:ext>
            </a:extLst>
          </p:cNvPr>
          <p:cNvSpPr/>
          <p:nvPr/>
        </p:nvSpPr>
        <p:spPr>
          <a:xfrm>
            <a:off x="100886" y="824247"/>
            <a:ext cx="2635874"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B4E03CD0-7D17-B367-AA72-F4E699CB70E8}"/>
              </a:ext>
            </a:extLst>
          </p:cNvPr>
          <p:cNvSpPr/>
          <p:nvPr/>
        </p:nvSpPr>
        <p:spPr>
          <a:xfrm>
            <a:off x="3104310" y="817808"/>
            <a:ext cx="8840845"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E9492AC-206A-85B3-7763-F058DDF4F172}"/>
              </a:ext>
            </a:extLst>
          </p:cNvPr>
          <p:cNvSpPr txBox="1"/>
          <p:nvPr/>
        </p:nvSpPr>
        <p:spPr>
          <a:xfrm>
            <a:off x="652211" y="3771815"/>
            <a:ext cx="153322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Tech Stack </a:t>
            </a:r>
          </a:p>
        </p:txBody>
      </p:sp>
    </p:spTree>
    <p:extLst>
      <p:ext uri="{BB962C8B-B14F-4D97-AF65-F5344CB8AC3E}">
        <p14:creationId xmlns:p14="http://schemas.microsoft.com/office/powerpoint/2010/main" val="227365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F2E73-DC6A-4253-EA45-299D10E246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35709-9C1E-3814-8F4F-603D78E91C83}"/>
              </a:ext>
            </a:extLst>
          </p:cNvPr>
          <p:cNvSpPr>
            <a:spLocks noGrp="1"/>
          </p:cNvSpPr>
          <p:nvPr>
            <p:ph type="title"/>
          </p:nvPr>
        </p:nvSpPr>
        <p:spPr/>
        <p:txBody>
          <a:bodyPr/>
          <a:lstStyle/>
          <a:p>
            <a:r>
              <a:rPr lang="en-US" dirty="0">
                <a:solidFill>
                  <a:srgbClr val="FFC000"/>
                </a:solidFill>
              </a:rPr>
              <a:t>Google – ADK</a:t>
            </a:r>
          </a:p>
        </p:txBody>
      </p:sp>
      <p:pic>
        <p:nvPicPr>
          <p:cNvPr id="3" name="Graphic 2" descr="Robot with solid fill">
            <a:extLst>
              <a:ext uri="{FF2B5EF4-FFF2-40B4-BE49-F238E27FC236}">
                <a16:creationId xmlns:a16="http://schemas.microsoft.com/office/drawing/2014/main" id="{1E901EF9-ED32-1097-092A-F5BD8DCE5B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5816" y="3784770"/>
            <a:ext cx="574728" cy="574728"/>
          </a:xfrm>
          <a:prstGeom prst="rect">
            <a:avLst/>
          </a:prstGeom>
        </p:spPr>
      </p:pic>
      <p:pic>
        <p:nvPicPr>
          <p:cNvPr id="4" name="Graphic 3" descr="Robot with solid fill">
            <a:extLst>
              <a:ext uri="{FF2B5EF4-FFF2-40B4-BE49-F238E27FC236}">
                <a16:creationId xmlns:a16="http://schemas.microsoft.com/office/drawing/2014/main" id="{CB7925FA-01BE-3361-0EED-4EB2EC22F3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8636" y="5294377"/>
            <a:ext cx="574728" cy="574728"/>
          </a:xfrm>
          <a:prstGeom prst="rect">
            <a:avLst/>
          </a:prstGeom>
        </p:spPr>
      </p:pic>
      <p:pic>
        <p:nvPicPr>
          <p:cNvPr id="5" name="Graphic 4" descr="Robot with solid fill">
            <a:extLst>
              <a:ext uri="{FF2B5EF4-FFF2-40B4-BE49-F238E27FC236}">
                <a16:creationId xmlns:a16="http://schemas.microsoft.com/office/drawing/2014/main" id="{51891C09-ACAF-A0B8-8993-256A8631A8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3365" y="3784770"/>
            <a:ext cx="574728" cy="574728"/>
          </a:xfrm>
          <a:prstGeom prst="rect">
            <a:avLst/>
          </a:prstGeom>
        </p:spPr>
      </p:pic>
    </p:spTree>
    <p:extLst>
      <p:ext uri="{BB962C8B-B14F-4D97-AF65-F5344CB8AC3E}">
        <p14:creationId xmlns:p14="http://schemas.microsoft.com/office/powerpoint/2010/main" val="113672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BB47634E-635A-4E87-C8A6-F6DDED874A3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0E91C315-981D-A913-8249-7C1EA14F95F0}"/>
              </a:ext>
            </a:extLst>
          </p:cNvPr>
          <p:cNvSpPr txBox="1"/>
          <p:nvPr/>
        </p:nvSpPr>
        <p:spPr>
          <a:xfrm>
            <a:off x="7881601" y="415173"/>
            <a:ext cx="3662429"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AutoGen framework Primitives</a:t>
            </a:r>
          </a:p>
        </p:txBody>
      </p:sp>
      <p:sp>
        <p:nvSpPr>
          <p:cNvPr id="18" name="Rectangle: Rounded Corners 17">
            <a:extLst>
              <a:ext uri="{FF2B5EF4-FFF2-40B4-BE49-F238E27FC236}">
                <a16:creationId xmlns:a16="http://schemas.microsoft.com/office/drawing/2014/main" id="{0D1D86BB-F447-77DF-BAA1-DBD00CA1D1D4}"/>
              </a:ext>
            </a:extLst>
          </p:cNvPr>
          <p:cNvSpPr/>
          <p:nvPr/>
        </p:nvSpPr>
        <p:spPr>
          <a:xfrm>
            <a:off x="6980349" y="176914"/>
            <a:ext cx="5042079" cy="6365554"/>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957151FF-BC7B-E26F-7125-9B087EEF5484}"/>
              </a:ext>
            </a:extLst>
          </p:cNvPr>
          <p:cNvSpPr/>
          <p:nvPr/>
        </p:nvSpPr>
        <p:spPr>
          <a:xfrm>
            <a:off x="242552" y="3496613"/>
            <a:ext cx="6428705" cy="3045855"/>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316CDA96-2B89-F100-BF1F-689014BA79A0}"/>
              </a:ext>
            </a:extLst>
          </p:cNvPr>
          <p:cNvSpPr txBox="1"/>
          <p:nvPr/>
        </p:nvSpPr>
        <p:spPr>
          <a:xfrm>
            <a:off x="2323833" y="315532"/>
            <a:ext cx="166861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Background</a:t>
            </a:r>
          </a:p>
        </p:txBody>
      </p:sp>
      <p:sp>
        <p:nvSpPr>
          <p:cNvPr id="21" name="TextBox 20">
            <a:extLst>
              <a:ext uri="{FF2B5EF4-FFF2-40B4-BE49-F238E27FC236}">
                <a16:creationId xmlns:a16="http://schemas.microsoft.com/office/drawing/2014/main" id="{2EAC0EEF-471D-CE46-AF68-2BC3C19CEF65}"/>
              </a:ext>
            </a:extLst>
          </p:cNvPr>
          <p:cNvSpPr txBox="1"/>
          <p:nvPr/>
        </p:nvSpPr>
        <p:spPr>
          <a:xfrm>
            <a:off x="2473415" y="3603937"/>
            <a:ext cx="2134403"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Documentation</a:t>
            </a:r>
          </a:p>
        </p:txBody>
      </p:sp>
    </p:spTree>
    <p:extLst>
      <p:ext uri="{BB962C8B-B14F-4D97-AF65-F5344CB8AC3E}">
        <p14:creationId xmlns:p14="http://schemas.microsoft.com/office/powerpoint/2010/main" val="400665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F358CFFA-0AF9-8491-922C-686DBA9F53DA}"/>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9EA8553-2DE3-7839-D3B9-48FD4B9B1793}"/>
              </a:ext>
            </a:extLst>
          </p:cNvPr>
          <p:cNvCxnSpPr>
            <a:cxnSpLocks/>
          </p:cNvCxnSpPr>
          <p:nvPr/>
        </p:nvCxnSpPr>
        <p:spPr>
          <a:xfrm>
            <a:off x="5986530" y="1030310"/>
            <a:ext cx="0" cy="5570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02B811A-EFCF-0361-D8BC-2FD9BB6EC727}"/>
              </a:ext>
            </a:extLst>
          </p:cNvPr>
          <p:cNvSpPr txBox="1"/>
          <p:nvPr/>
        </p:nvSpPr>
        <p:spPr>
          <a:xfrm>
            <a:off x="4508277"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 Evaluation</a:t>
            </a:r>
          </a:p>
        </p:txBody>
      </p:sp>
      <p:sp>
        <p:nvSpPr>
          <p:cNvPr id="12" name="TextBox 11">
            <a:extLst>
              <a:ext uri="{FF2B5EF4-FFF2-40B4-BE49-F238E27FC236}">
                <a16:creationId xmlns:a16="http://schemas.microsoft.com/office/drawing/2014/main" id="{771C925A-E410-2B2D-1091-E0DE1BDB7547}"/>
              </a:ext>
            </a:extLst>
          </p:cNvPr>
          <p:cNvSpPr txBox="1"/>
          <p:nvPr/>
        </p:nvSpPr>
        <p:spPr>
          <a:xfrm>
            <a:off x="1938138" y="859494"/>
            <a:ext cx="126226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Benefits</a:t>
            </a:r>
          </a:p>
        </p:txBody>
      </p:sp>
      <p:sp>
        <p:nvSpPr>
          <p:cNvPr id="13" name="TextBox 12">
            <a:extLst>
              <a:ext uri="{FF2B5EF4-FFF2-40B4-BE49-F238E27FC236}">
                <a16:creationId xmlns:a16="http://schemas.microsoft.com/office/drawing/2014/main" id="{136B52A1-CA24-968D-E3A2-A312D72F0486}"/>
              </a:ext>
            </a:extLst>
          </p:cNvPr>
          <p:cNvSpPr txBox="1"/>
          <p:nvPr/>
        </p:nvSpPr>
        <p:spPr>
          <a:xfrm>
            <a:off x="1998373" y="4240198"/>
            <a:ext cx="149650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Limitations</a:t>
            </a:r>
          </a:p>
        </p:txBody>
      </p:sp>
      <p:sp>
        <p:nvSpPr>
          <p:cNvPr id="15" name="Rectangle: Rounded Corners 14">
            <a:extLst>
              <a:ext uri="{FF2B5EF4-FFF2-40B4-BE49-F238E27FC236}">
                <a16:creationId xmlns:a16="http://schemas.microsoft.com/office/drawing/2014/main" id="{13BF8F4D-8E31-545E-692D-981047E7C5F5}"/>
              </a:ext>
            </a:extLst>
          </p:cNvPr>
          <p:cNvSpPr/>
          <p:nvPr/>
        </p:nvSpPr>
        <p:spPr>
          <a:xfrm>
            <a:off x="100886" y="824247"/>
            <a:ext cx="5533622" cy="228600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E1ECD812-FD97-513A-9C1F-2FA5868E5F9D}"/>
              </a:ext>
            </a:extLst>
          </p:cNvPr>
          <p:cNvSpPr/>
          <p:nvPr/>
        </p:nvSpPr>
        <p:spPr>
          <a:xfrm>
            <a:off x="223234" y="4146997"/>
            <a:ext cx="5533622" cy="251138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8C05C022-D80C-790E-E997-A961D464558D}"/>
              </a:ext>
            </a:extLst>
          </p:cNvPr>
          <p:cNvSpPr/>
          <p:nvPr/>
        </p:nvSpPr>
        <p:spPr>
          <a:xfrm>
            <a:off x="6338553" y="824247"/>
            <a:ext cx="5533622" cy="5821252"/>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27BBA562-D89E-1B1E-189C-F7C568A82972}"/>
              </a:ext>
            </a:extLst>
          </p:cNvPr>
          <p:cNvSpPr txBox="1"/>
          <p:nvPr/>
        </p:nvSpPr>
        <p:spPr>
          <a:xfrm>
            <a:off x="8190965" y="921742"/>
            <a:ext cx="2260240"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err="1">
                <a:ln>
                  <a:noFill/>
                </a:ln>
                <a:solidFill>
                  <a:srgbClr val="FFC000"/>
                </a:solidFill>
                <a:effectLst/>
                <a:uLnTx/>
                <a:uFillTx/>
                <a:latin typeface="Century Gothic" panose="020B0502020202020204"/>
                <a:ea typeface="+mn-ea"/>
                <a:cs typeface="+mn-cs"/>
              </a:rPr>
              <a:t>Hig</a:t>
            </a: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h Level Design</a:t>
            </a:r>
          </a:p>
        </p:txBody>
      </p:sp>
    </p:spTree>
    <p:extLst>
      <p:ext uri="{BB962C8B-B14F-4D97-AF65-F5344CB8AC3E}">
        <p14:creationId xmlns:p14="http://schemas.microsoft.com/office/powerpoint/2010/main" val="141843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5F409E64-060B-1994-FEE6-E2B7D449CDD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B41B1B5-3EE8-70DC-1BD9-AD31406BF9A4}"/>
              </a:ext>
            </a:extLst>
          </p:cNvPr>
          <p:cNvSpPr txBox="1"/>
          <p:nvPr/>
        </p:nvSpPr>
        <p:spPr>
          <a:xfrm>
            <a:off x="4695020"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Framework-in Action </a:t>
            </a:r>
          </a:p>
        </p:txBody>
      </p:sp>
      <p:sp>
        <p:nvSpPr>
          <p:cNvPr id="12" name="TextBox 11">
            <a:extLst>
              <a:ext uri="{FF2B5EF4-FFF2-40B4-BE49-F238E27FC236}">
                <a16:creationId xmlns:a16="http://schemas.microsoft.com/office/drawing/2014/main" id="{31125F0D-D783-0FF1-EB17-F91315F2BB82}"/>
              </a:ext>
            </a:extLst>
          </p:cNvPr>
          <p:cNvSpPr txBox="1"/>
          <p:nvPr/>
        </p:nvSpPr>
        <p:spPr>
          <a:xfrm>
            <a:off x="468436" y="943208"/>
            <a:ext cx="190077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Weather app </a:t>
            </a:r>
          </a:p>
        </p:txBody>
      </p:sp>
      <p:sp>
        <p:nvSpPr>
          <p:cNvPr id="13" name="TextBox 12">
            <a:extLst>
              <a:ext uri="{FF2B5EF4-FFF2-40B4-BE49-F238E27FC236}">
                <a16:creationId xmlns:a16="http://schemas.microsoft.com/office/drawing/2014/main" id="{41CB6C64-766B-27DF-1B3A-9B2E758688E8}"/>
              </a:ext>
            </a:extLst>
          </p:cNvPr>
          <p:cNvSpPr txBox="1"/>
          <p:nvPr/>
        </p:nvSpPr>
        <p:spPr>
          <a:xfrm>
            <a:off x="6038122" y="895085"/>
            <a:ext cx="329120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Low–level System Design</a:t>
            </a:r>
          </a:p>
        </p:txBody>
      </p:sp>
      <p:sp>
        <p:nvSpPr>
          <p:cNvPr id="15" name="Rectangle: Rounded Corners 14">
            <a:extLst>
              <a:ext uri="{FF2B5EF4-FFF2-40B4-BE49-F238E27FC236}">
                <a16:creationId xmlns:a16="http://schemas.microsoft.com/office/drawing/2014/main" id="{06AB8BDE-8278-98E8-7E97-CCED4BBEA0B3}"/>
              </a:ext>
            </a:extLst>
          </p:cNvPr>
          <p:cNvSpPr/>
          <p:nvPr/>
        </p:nvSpPr>
        <p:spPr>
          <a:xfrm>
            <a:off x="100886" y="824247"/>
            <a:ext cx="2635874"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0754D8D2-3574-BF14-A3A0-8614B7612098}"/>
              </a:ext>
            </a:extLst>
          </p:cNvPr>
          <p:cNvSpPr/>
          <p:nvPr/>
        </p:nvSpPr>
        <p:spPr>
          <a:xfrm>
            <a:off x="3104310" y="817808"/>
            <a:ext cx="8840845"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337F100-786B-7B37-6AC0-D90653CEC8C4}"/>
              </a:ext>
            </a:extLst>
          </p:cNvPr>
          <p:cNvSpPr txBox="1"/>
          <p:nvPr/>
        </p:nvSpPr>
        <p:spPr>
          <a:xfrm>
            <a:off x="652211" y="3771815"/>
            <a:ext cx="153322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Tech Stack </a:t>
            </a:r>
          </a:p>
        </p:txBody>
      </p:sp>
    </p:spTree>
    <p:extLst>
      <p:ext uri="{BB962C8B-B14F-4D97-AF65-F5344CB8AC3E}">
        <p14:creationId xmlns:p14="http://schemas.microsoft.com/office/powerpoint/2010/main" val="3217041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94568-D7B9-906F-2B74-D5A4B062A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92EDD-95FE-9BC6-A3EF-95225B58C908}"/>
              </a:ext>
            </a:extLst>
          </p:cNvPr>
          <p:cNvSpPr>
            <a:spLocks noGrp="1"/>
          </p:cNvSpPr>
          <p:nvPr>
            <p:ph type="title"/>
          </p:nvPr>
        </p:nvSpPr>
        <p:spPr/>
        <p:txBody>
          <a:bodyPr/>
          <a:lstStyle/>
          <a:p>
            <a:r>
              <a:rPr lang="en-US" dirty="0" err="1">
                <a:solidFill>
                  <a:srgbClr val="FFC000"/>
                </a:solidFill>
              </a:rPr>
              <a:t>Langgraph</a:t>
            </a:r>
            <a:endParaRPr lang="en-US" dirty="0">
              <a:solidFill>
                <a:srgbClr val="FFC000"/>
              </a:solidFill>
            </a:endParaRPr>
          </a:p>
        </p:txBody>
      </p:sp>
      <p:pic>
        <p:nvPicPr>
          <p:cNvPr id="3" name="Graphic 2" descr="Robot with solid fill">
            <a:extLst>
              <a:ext uri="{FF2B5EF4-FFF2-40B4-BE49-F238E27FC236}">
                <a16:creationId xmlns:a16="http://schemas.microsoft.com/office/drawing/2014/main" id="{75B4A9E9-B83E-F51E-7B31-D2F2A72DD7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5816" y="3784770"/>
            <a:ext cx="574728" cy="574728"/>
          </a:xfrm>
          <a:prstGeom prst="rect">
            <a:avLst/>
          </a:prstGeom>
        </p:spPr>
      </p:pic>
      <p:pic>
        <p:nvPicPr>
          <p:cNvPr id="4" name="Graphic 3" descr="Robot with solid fill">
            <a:extLst>
              <a:ext uri="{FF2B5EF4-FFF2-40B4-BE49-F238E27FC236}">
                <a16:creationId xmlns:a16="http://schemas.microsoft.com/office/drawing/2014/main" id="{0C7633A3-F09C-11FC-8658-EF4269ACBD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8636" y="5294377"/>
            <a:ext cx="574728" cy="574728"/>
          </a:xfrm>
          <a:prstGeom prst="rect">
            <a:avLst/>
          </a:prstGeom>
        </p:spPr>
      </p:pic>
      <p:pic>
        <p:nvPicPr>
          <p:cNvPr id="5" name="Graphic 4" descr="Robot with solid fill">
            <a:extLst>
              <a:ext uri="{FF2B5EF4-FFF2-40B4-BE49-F238E27FC236}">
                <a16:creationId xmlns:a16="http://schemas.microsoft.com/office/drawing/2014/main" id="{B2A2476E-F6D8-BFFB-8C02-E125055964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3365" y="3784770"/>
            <a:ext cx="574728" cy="574728"/>
          </a:xfrm>
          <a:prstGeom prst="rect">
            <a:avLst/>
          </a:prstGeom>
        </p:spPr>
      </p:pic>
    </p:spTree>
    <p:extLst>
      <p:ext uri="{BB962C8B-B14F-4D97-AF65-F5344CB8AC3E}">
        <p14:creationId xmlns:p14="http://schemas.microsoft.com/office/powerpoint/2010/main" val="4028497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DB9DDAFA-4167-7E53-33EE-AFB43FA9F552}"/>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FA77F209-93CD-A1F0-2D1A-37F0FA95533C}"/>
              </a:ext>
            </a:extLst>
          </p:cNvPr>
          <p:cNvSpPr txBox="1"/>
          <p:nvPr/>
        </p:nvSpPr>
        <p:spPr>
          <a:xfrm>
            <a:off x="7881601" y="415173"/>
            <a:ext cx="3662429"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AutoGen framework Primitives</a:t>
            </a:r>
          </a:p>
        </p:txBody>
      </p:sp>
      <p:sp>
        <p:nvSpPr>
          <p:cNvPr id="18" name="Rectangle: Rounded Corners 17">
            <a:extLst>
              <a:ext uri="{FF2B5EF4-FFF2-40B4-BE49-F238E27FC236}">
                <a16:creationId xmlns:a16="http://schemas.microsoft.com/office/drawing/2014/main" id="{BE5E3EC2-24C5-14B9-608D-78C3DFF738E2}"/>
              </a:ext>
            </a:extLst>
          </p:cNvPr>
          <p:cNvSpPr/>
          <p:nvPr/>
        </p:nvSpPr>
        <p:spPr>
          <a:xfrm>
            <a:off x="6980349" y="176914"/>
            <a:ext cx="5042079" cy="6365554"/>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33F8C346-A178-6081-E0A2-33ED60D42C70}"/>
              </a:ext>
            </a:extLst>
          </p:cNvPr>
          <p:cNvSpPr/>
          <p:nvPr/>
        </p:nvSpPr>
        <p:spPr>
          <a:xfrm>
            <a:off x="242552" y="3496613"/>
            <a:ext cx="6428705" cy="3045855"/>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A12BFA05-DD76-9119-020C-48EA0E69FE38}"/>
              </a:ext>
            </a:extLst>
          </p:cNvPr>
          <p:cNvSpPr txBox="1"/>
          <p:nvPr/>
        </p:nvSpPr>
        <p:spPr>
          <a:xfrm>
            <a:off x="2323833" y="315532"/>
            <a:ext cx="166861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Background</a:t>
            </a:r>
          </a:p>
        </p:txBody>
      </p:sp>
      <p:sp>
        <p:nvSpPr>
          <p:cNvPr id="21" name="TextBox 20">
            <a:extLst>
              <a:ext uri="{FF2B5EF4-FFF2-40B4-BE49-F238E27FC236}">
                <a16:creationId xmlns:a16="http://schemas.microsoft.com/office/drawing/2014/main" id="{773EB421-6A43-C9B7-A490-BC1D1B89D520}"/>
              </a:ext>
            </a:extLst>
          </p:cNvPr>
          <p:cNvSpPr txBox="1"/>
          <p:nvPr/>
        </p:nvSpPr>
        <p:spPr>
          <a:xfrm>
            <a:off x="2473415" y="3603937"/>
            <a:ext cx="2134403"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Documentation</a:t>
            </a:r>
          </a:p>
        </p:txBody>
      </p:sp>
    </p:spTree>
    <p:extLst>
      <p:ext uri="{BB962C8B-B14F-4D97-AF65-F5344CB8AC3E}">
        <p14:creationId xmlns:p14="http://schemas.microsoft.com/office/powerpoint/2010/main" val="350024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909C-DAF8-7FFC-BFC1-91EEFC646EF8}"/>
              </a:ext>
            </a:extLst>
          </p:cNvPr>
          <p:cNvSpPr>
            <a:spLocks noGrp="1"/>
          </p:cNvSpPr>
          <p:nvPr>
            <p:ph type="title"/>
          </p:nvPr>
        </p:nvSpPr>
        <p:spPr/>
        <p:txBody>
          <a:bodyPr/>
          <a:lstStyle/>
          <a:p>
            <a:r>
              <a:rPr lang="en-US" dirty="0">
                <a:solidFill>
                  <a:srgbClr val="FFC000"/>
                </a:solidFill>
              </a:rPr>
              <a:t>AUtoGEn</a:t>
            </a:r>
          </a:p>
        </p:txBody>
      </p:sp>
      <p:pic>
        <p:nvPicPr>
          <p:cNvPr id="3" name="Graphic 2" descr="Robot with solid fill">
            <a:extLst>
              <a:ext uri="{FF2B5EF4-FFF2-40B4-BE49-F238E27FC236}">
                <a16:creationId xmlns:a16="http://schemas.microsoft.com/office/drawing/2014/main" id="{C0E916F6-B613-E390-DA1E-E44AF8FB26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5816" y="3784770"/>
            <a:ext cx="574728" cy="574728"/>
          </a:xfrm>
          <a:prstGeom prst="rect">
            <a:avLst/>
          </a:prstGeom>
        </p:spPr>
      </p:pic>
      <p:pic>
        <p:nvPicPr>
          <p:cNvPr id="4" name="Graphic 3" descr="Robot with solid fill">
            <a:extLst>
              <a:ext uri="{FF2B5EF4-FFF2-40B4-BE49-F238E27FC236}">
                <a16:creationId xmlns:a16="http://schemas.microsoft.com/office/drawing/2014/main" id="{8BC7BB60-58E3-F584-8CDB-340AB34A18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8636" y="5294377"/>
            <a:ext cx="574728" cy="574728"/>
          </a:xfrm>
          <a:prstGeom prst="rect">
            <a:avLst/>
          </a:prstGeom>
        </p:spPr>
      </p:pic>
      <p:pic>
        <p:nvPicPr>
          <p:cNvPr id="5" name="Graphic 4" descr="Robot with solid fill">
            <a:extLst>
              <a:ext uri="{FF2B5EF4-FFF2-40B4-BE49-F238E27FC236}">
                <a16:creationId xmlns:a16="http://schemas.microsoft.com/office/drawing/2014/main" id="{F7B96CA5-1FB5-BD33-2E01-638193F405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3365" y="3784770"/>
            <a:ext cx="574728" cy="574728"/>
          </a:xfrm>
          <a:prstGeom prst="rect">
            <a:avLst/>
          </a:prstGeom>
        </p:spPr>
      </p:pic>
      <p:pic>
        <p:nvPicPr>
          <p:cNvPr id="7" name="Picture 6">
            <a:extLst>
              <a:ext uri="{FF2B5EF4-FFF2-40B4-BE49-F238E27FC236}">
                <a16:creationId xmlns:a16="http://schemas.microsoft.com/office/drawing/2014/main" id="{49838212-4E8F-4FC6-5987-6E22B3024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5483" y="1950075"/>
            <a:ext cx="748049" cy="748049"/>
          </a:xfrm>
          <a:prstGeom prst="rect">
            <a:avLst/>
          </a:prstGeom>
        </p:spPr>
      </p:pic>
    </p:spTree>
    <p:extLst>
      <p:ext uri="{BB962C8B-B14F-4D97-AF65-F5344CB8AC3E}">
        <p14:creationId xmlns:p14="http://schemas.microsoft.com/office/powerpoint/2010/main" val="421628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58F838BB-CF33-5266-6A87-1E4CB91F5125}"/>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FE1BD81-D3BE-4138-50AF-114818BB984A}"/>
              </a:ext>
            </a:extLst>
          </p:cNvPr>
          <p:cNvCxnSpPr>
            <a:cxnSpLocks/>
          </p:cNvCxnSpPr>
          <p:nvPr/>
        </p:nvCxnSpPr>
        <p:spPr>
          <a:xfrm>
            <a:off x="5986530" y="1030310"/>
            <a:ext cx="0" cy="5570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7D3A5B7-EC01-D4A0-2FEE-C6437574E39A}"/>
              </a:ext>
            </a:extLst>
          </p:cNvPr>
          <p:cNvSpPr txBox="1"/>
          <p:nvPr/>
        </p:nvSpPr>
        <p:spPr>
          <a:xfrm>
            <a:off x="4508277"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 Evaluation</a:t>
            </a:r>
          </a:p>
        </p:txBody>
      </p:sp>
      <p:sp>
        <p:nvSpPr>
          <p:cNvPr id="12" name="TextBox 11">
            <a:extLst>
              <a:ext uri="{FF2B5EF4-FFF2-40B4-BE49-F238E27FC236}">
                <a16:creationId xmlns:a16="http://schemas.microsoft.com/office/drawing/2014/main" id="{218E83D3-562B-F6AA-6265-66B8FB5663F8}"/>
              </a:ext>
            </a:extLst>
          </p:cNvPr>
          <p:cNvSpPr txBox="1"/>
          <p:nvPr/>
        </p:nvSpPr>
        <p:spPr>
          <a:xfrm>
            <a:off x="1938138" y="859494"/>
            <a:ext cx="126226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Benefits</a:t>
            </a:r>
          </a:p>
        </p:txBody>
      </p:sp>
      <p:sp>
        <p:nvSpPr>
          <p:cNvPr id="13" name="TextBox 12">
            <a:extLst>
              <a:ext uri="{FF2B5EF4-FFF2-40B4-BE49-F238E27FC236}">
                <a16:creationId xmlns:a16="http://schemas.microsoft.com/office/drawing/2014/main" id="{300E18B7-E218-D9D3-5C9F-D5627D9B65CA}"/>
              </a:ext>
            </a:extLst>
          </p:cNvPr>
          <p:cNvSpPr txBox="1"/>
          <p:nvPr/>
        </p:nvSpPr>
        <p:spPr>
          <a:xfrm>
            <a:off x="1998373" y="4240198"/>
            <a:ext cx="149650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Limitations</a:t>
            </a:r>
          </a:p>
        </p:txBody>
      </p:sp>
      <p:sp>
        <p:nvSpPr>
          <p:cNvPr id="15" name="Rectangle: Rounded Corners 14">
            <a:extLst>
              <a:ext uri="{FF2B5EF4-FFF2-40B4-BE49-F238E27FC236}">
                <a16:creationId xmlns:a16="http://schemas.microsoft.com/office/drawing/2014/main" id="{5C3C843D-EA89-183D-810C-3998EC3BE4E2}"/>
              </a:ext>
            </a:extLst>
          </p:cNvPr>
          <p:cNvSpPr/>
          <p:nvPr/>
        </p:nvSpPr>
        <p:spPr>
          <a:xfrm>
            <a:off x="100886" y="824247"/>
            <a:ext cx="5533622" cy="228600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C1EE36FA-24FF-A1F7-332B-F9A217002718}"/>
              </a:ext>
            </a:extLst>
          </p:cNvPr>
          <p:cNvSpPr/>
          <p:nvPr/>
        </p:nvSpPr>
        <p:spPr>
          <a:xfrm>
            <a:off x="223234" y="4146997"/>
            <a:ext cx="5533622" cy="251138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B700B86F-385C-41C9-CC35-6D3823BF5DB2}"/>
              </a:ext>
            </a:extLst>
          </p:cNvPr>
          <p:cNvSpPr/>
          <p:nvPr/>
        </p:nvSpPr>
        <p:spPr>
          <a:xfrm>
            <a:off x="6338553" y="824247"/>
            <a:ext cx="5533622" cy="5821252"/>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C4ECBF6E-50D9-0AD8-28AE-E06F527319FB}"/>
              </a:ext>
            </a:extLst>
          </p:cNvPr>
          <p:cNvSpPr txBox="1"/>
          <p:nvPr/>
        </p:nvSpPr>
        <p:spPr>
          <a:xfrm>
            <a:off x="8190965" y="921742"/>
            <a:ext cx="2260240"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err="1">
                <a:ln>
                  <a:noFill/>
                </a:ln>
                <a:solidFill>
                  <a:srgbClr val="FFC000"/>
                </a:solidFill>
                <a:effectLst/>
                <a:uLnTx/>
                <a:uFillTx/>
                <a:latin typeface="Century Gothic" panose="020B0502020202020204"/>
                <a:ea typeface="+mn-ea"/>
                <a:cs typeface="+mn-cs"/>
              </a:rPr>
              <a:t>Hig</a:t>
            </a: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h Level Design</a:t>
            </a:r>
          </a:p>
        </p:txBody>
      </p:sp>
    </p:spTree>
    <p:extLst>
      <p:ext uri="{BB962C8B-B14F-4D97-AF65-F5344CB8AC3E}">
        <p14:creationId xmlns:p14="http://schemas.microsoft.com/office/powerpoint/2010/main" val="150051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57AB8FAF-B00E-23A7-9A79-8A3D96C89F8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926099C-2519-7F34-B607-E2D3605CA1D7}"/>
              </a:ext>
            </a:extLst>
          </p:cNvPr>
          <p:cNvSpPr txBox="1"/>
          <p:nvPr/>
        </p:nvSpPr>
        <p:spPr>
          <a:xfrm>
            <a:off x="4695020"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Framework-in Action </a:t>
            </a:r>
          </a:p>
        </p:txBody>
      </p:sp>
      <p:sp>
        <p:nvSpPr>
          <p:cNvPr id="12" name="TextBox 11">
            <a:extLst>
              <a:ext uri="{FF2B5EF4-FFF2-40B4-BE49-F238E27FC236}">
                <a16:creationId xmlns:a16="http://schemas.microsoft.com/office/drawing/2014/main" id="{7A7797B1-5B15-1D07-EC85-602761BB11E8}"/>
              </a:ext>
            </a:extLst>
          </p:cNvPr>
          <p:cNvSpPr txBox="1"/>
          <p:nvPr/>
        </p:nvSpPr>
        <p:spPr>
          <a:xfrm>
            <a:off x="468436" y="943208"/>
            <a:ext cx="190077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Weather app </a:t>
            </a:r>
          </a:p>
        </p:txBody>
      </p:sp>
      <p:sp>
        <p:nvSpPr>
          <p:cNvPr id="13" name="TextBox 12">
            <a:extLst>
              <a:ext uri="{FF2B5EF4-FFF2-40B4-BE49-F238E27FC236}">
                <a16:creationId xmlns:a16="http://schemas.microsoft.com/office/drawing/2014/main" id="{2692F277-D237-E019-06AB-BD3F4A4B57B6}"/>
              </a:ext>
            </a:extLst>
          </p:cNvPr>
          <p:cNvSpPr txBox="1"/>
          <p:nvPr/>
        </p:nvSpPr>
        <p:spPr>
          <a:xfrm>
            <a:off x="6038122" y="895085"/>
            <a:ext cx="329120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Low–level System Design</a:t>
            </a:r>
          </a:p>
        </p:txBody>
      </p:sp>
      <p:sp>
        <p:nvSpPr>
          <p:cNvPr id="15" name="Rectangle: Rounded Corners 14">
            <a:extLst>
              <a:ext uri="{FF2B5EF4-FFF2-40B4-BE49-F238E27FC236}">
                <a16:creationId xmlns:a16="http://schemas.microsoft.com/office/drawing/2014/main" id="{3BFC636D-295C-992E-D1E6-E08C4E04A07C}"/>
              </a:ext>
            </a:extLst>
          </p:cNvPr>
          <p:cNvSpPr/>
          <p:nvPr/>
        </p:nvSpPr>
        <p:spPr>
          <a:xfrm>
            <a:off x="100886" y="824247"/>
            <a:ext cx="2635874"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D5BF5994-73E7-C9F9-81AF-CC915950D5D6}"/>
              </a:ext>
            </a:extLst>
          </p:cNvPr>
          <p:cNvSpPr/>
          <p:nvPr/>
        </p:nvSpPr>
        <p:spPr>
          <a:xfrm>
            <a:off x="3104310" y="817808"/>
            <a:ext cx="8840845"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42FA94C-4B93-C922-9901-3B77BB190571}"/>
              </a:ext>
            </a:extLst>
          </p:cNvPr>
          <p:cNvSpPr txBox="1"/>
          <p:nvPr/>
        </p:nvSpPr>
        <p:spPr>
          <a:xfrm>
            <a:off x="652211" y="3771815"/>
            <a:ext cx="153322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Tech Stack </a:t>
            </a:r>
          </a:p>
        </p:txBody>
      </p:sp>
    </p:spTree>
    <p:extLst>
      <p:ext uri="{BB962C8B-B14F-4D97-AF65-F5344CB8AC3E}">
        <p14:creationId xmlns:p14="http://schemas.microsoft.com/office/powerpoint/2010/main" val="85495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0CF11-3E51-7CEE-887A-B8D9F24DE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6C4C54-A796-E143-C838-F2F1CB9AC589}"/>
              </a:ext>
            </a:extLst>
          </p:cNvPr>
          <p:cNvSpPr>
            <a:spLocks noGrp="1"/>
          </p:cNvSpPr>
          <p:nvPr>
            <p:ph type="title"/>
          </p:nvPr>
        </p:nvSpPr>
        <p:spPr/>
        <p:txBody>
          <a:bodyPr/>
          <a:lstStyle/>
          <a:p>
            <a:r>
              <a:rPr lang="en-US" dirty="0" err="1">
                <a:solidFill>
                  <a:srgbClr val="FFC000"/>
                </a:solidFill>
              </a:rPr>
              <a:t>phiData</a:t>
            </a:r>
            <a:endParaRPr lang="en-US" dirty="0">
              <a:solidFill>
                <a:srgbClr val="FFC000"/>
              </a:solidFill>
            </a:endParaRPr>
          </a:p>
        </p:txBody>
      </p:sp>
      <p:pic>
        <p:nvPicPr>
          <p:cNvPr id="3" name="Graphic 2" descr="Robot with solid fill">
            <a:extLst>
              <a:ext uri="{FF2B5EF4-FFF2-40B4-BE49-F238E27FC236}">
                <a16:creationId xmlns:a16="http://schemas.microsoft.com/office/drawing/2014/main" id="{14335AC8-4F3B-3808-2143-C187AC575A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5816" y="3784770"/>
            <a:ext cx="574728" cy="574728"/>
          </a:xfrm>
          <a:prstGeom prst="rect">
            <a:avLst/>
          </a:prstGeom>
        </p:spPr>
      </p:pic>
      <p:pic>
        <p:nvPicPr>
          <p:cNvPr id="4" name="Graphic 3" descr="Robot with solid fill">
            <a:extLst>
              <a:ext uri="{FF2B5EF4-FFF2-40B4-BE49-F238E27FC236}">
                <a16:creationId xmlns:a16="http://schemas.microsoft.com/office/drawing/2014/main" id="{1D066952-152B-6F64-DCAA-94CB48169B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8636" y="5294377"/>
            <a:ext cx="574728" cy="574728"/>
          </a:xfrm>
          <a:prstGeom prst="rect">
            <a:avLst/>
          </a:prstGeom>
        </p:spPr>
      </p:pic>
      <p:pic>
        <p:nvPicPr>
          <p:cNvPr id="5" name="Graphic 4" descr="Robot with solid fill">
            <a:extLst>
              <a:ext uri="{FF2B5EF4-FFF2-40B4-BE49-F238E27FC236}">
                <a16:creationId xmlns:a16="http://schemas.microsoft.com/office/drawing/2014/main" id="{6E870040-C8EF-C310-9398-8DEF5FD273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3365" y="3784770"/>
            <a:ext cx="574728" cy="574728"/>
          </a:xfrm>
          <a:prstGeom prst="rect">
            <a:avLst/>
          </a:prstGeom>
        </p:spPr>
      </p:pic>
    </p:spTree>
    <p:extLst>
      <p:ext uri="{BB962C8B-B14F-4D97-AF65-F5344CB8AC3E}">
        <p14:creationId xmlns:p14="http://schemas.microsoft.com/office/powerpoint/2010/main" val="11891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31AEE418-6458-543E-43FA-DA190FD2DD62}"/>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22FE161B-2A47-E1F5-2CA0-0D1C7C673CD5}"/>
              </a:ext>
            </a:extLst>
          </p:cNvPr>
          <p:cNvSpPr txBox="1"/>
          <p:nvPr/>
        </p:nvSpPr>
        <p:spPr>
          <a:xfrm>
            <a:off x="7881601" y="415173"/>
            <a:ext cx="3662429"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AutoGen framework Primitives</a:t>
            </a:r>
          </a:p>
        </p:txBody>
      </p:sp>
      <p:sp>
        <p:nvSpPr>
          <p:cNvPr id="18" name="Rectangle: Rounded Corners 17">
            <a:extLst>
              <a:ext uri="{FF2B5EF4-FFF2-40B4-BE49-F238E27FC236}">
                <a16:creationId xmlns:a16="http://schemas.microsoft.com/office/drawing/2014/main" id="{B4DF8E5F-8E41-4BFE-8F85-E5DAFEEEA1B3}"/>
              </a:ext>
            </a:extLst>
          </p:cNvPr>
          <p:cNvSpPr/>
          <p:nvPr/>
        </p:nvSpPr>
        <p:spPr>
          <a:xfrm>
            <a:off x="6980349" y="176914"/>
            <a:ext cx="5042079" cy="6365554"/>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6178D6B5-EF2D-5362-8196-19A1DB3CA935}"/>
              </a:ext>
            </a:extLst>
          </p:cNvPr>
          <p:cNvSpPr/>
          <p:nvPr/>
        </p:nvSpPr>
        <p:spPr>
          <a:xfrm>
            <a:off x="242552" y="3496613"/>
            <a:ext cx="6428705" cy="3045855"/>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A2FE7B01-1675-9DF9-3C8D-9F54A40E9DEC}"/>
              </a:ext>
            </a:extLst>
          </p:cNvPr>
          <p:cNvSpPr txBox="1"/>
          <p:nvPr/>
        </p:nvSpPr>
        <p:spPr>
          <a:xfrm>
            <a:off x="2323833" y="315532"/>
            <a:ext cx="166861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Background</a:t>
            </a:r>
          </a:p>
        </p:txBody>
      </p:sp>
      <p:sp>
        <p:nvSpPr>
          <p:cNvPr id="21" name="TextBox 20">
            <a:extLst>
              <a:ext uri="{FF2B5EF4-FFF2-40B4-BE49-F238E27FC236}">
                <a16:creationId xmlns:a16="http://schemas.microsoft.com/office/drawing/2014/main" id="{E4190131-1303-49FA-0F60-85D0DC8137F8}"/>
              </a:ext>
            </a:extLst>
          </p:cNvPr>
          <p:cNvSpPr txBox="1"/>
          <p:nvPr/>
        </p:nvSpPr>
        <p:spPr>
          <a:xfrm>
            <a:off x="2473415" y="3603937"/>
            <a:ext cx="2134403"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Documentation</a:t>
            </a:r>
          </a:p>
        </p:txBody>
      </p:sp>
    </p:spTree>
    <p:extLst>
      <p:ext uri="{BB962C8B-B14F-4D97-AF65-F5344CB8AC3E}">
        <p14:creationId xmlns:p14="http://schemas.microsoft.com/office/powerpoint/2010/main" val="156044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181EABF8-775D-18D5-3F87-78B02438764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4163E70-3FBF-72B5-1D7E-428BCB772E3D}"/>
              </a:ext>
            </a:extLst>
          </p:cNvPr>
          <p:cNvCxnSpPr>
            <a:cxnSpLocks/>
          </p:cNvCxnSpPr>
          <p:nvPr/>
        </p:nvCxnSpPr>
        <p:spPr>
          <a:xfrm>
            <a:off x="5986530" y="1030310"/>
            <a:ext cx="0" cy="5570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687C5BA-D338-74FB-C752-40DC5D680064}"/>
              </a:ext>
            </a:extLst>
          </p:cNvPr>
          <p:cNvSpPr txBox="1"/>
          <p:nvPr/>
        </p:nvSpPr>
        <p:spPr>
          <a:xfrm>
            <a:off x="4508277"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 Evaluation</a:t>
            </a:r>
          </a:p>
        </p:txBody>
      </p:sp>
      <p:sp>
        <p:nvSpPr>
          <p:cNvPr id="12" name="TextBox 11">
            <a:extLst>
              <a:ext uri="{FF2B5EF4-FFF2-40B4-BE49-F238E27FC236}">
                <a16:creationId xmlns:a16="http://schemas.microsoft.com/office/drawing/2014/main" id="{4A59F427-EC72-F2E1-24A8-D220212E7911}"/>
              </a:ext>
            </a:extLst>
          </p:cNvPr>
          <p:cNvSpPr txBox="1"/>
          <p:nvPr/>
        </p:nvSpPr>
        <p:spPr>
          <a:xfrm>
            <a:off x="1938138" y="859494"/>
            <a:ext cx="126226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Benefits</a:t>
            </a:r>
          </a:p>
        </p:txBody>
      </p:sp>
      <p:sp>
        <p:nvSpPr>
          <p:cNvPr id="13" name="TextBox 12">
            <a:extLst>
              <a:ext uri="{FF2B5EF4-FFF2-40B4-BE49-F238E27FC236}">
                <a16:creationId xmlns:a16="http://schemas.microsoft.com/office/drawing/2014/main" id="{42241B43-A72A-8663-B6D2-02E052871E3A}"/>
              </a:ext>
            </a:extLst>
          </p:cNvPr>
          <p:cNvSpPr txBox="1"/>
          <p:nvPr/>
        </p:nvSpPr>
        <p:spPr>
          <a:xfrm>
            <a:off x="1998373" y="4240198"/>
            <a:ext cx="149650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Limitations</a:t>
            </a:r>
          </a:p>
        </p:txBody>
      </p:sp>
      <p:sp>
        <p:nvSpPr>
          <p:cNvPr id="15" name="Rectangle: Rounded Corners 14">
            <a:extLst>
              <a:ext uri="{FF2B5EF4-FFF2-40B4-BE49-F238E27FC236}">
                <a16:creationId xmlns:a16="http://schemas.microsoft.com/office/drawing/2014/main" id="{A8C115C0-B0AB-3781-F962-9A2FF5A4A05E}"/>
              </a:ext>
            </a:extLst>
          </p:cNvPr>
          <p:cNvSpPr/>
          <p:nvPr/>
        </p:nvSpPr>
        <p:spPr>
          <a:xfrm>
            <a:off x="100886" y="824247"/>
            <a:ext cx="5533622" cy="228600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22024E4F-DA49-CF09-94B4-C583484CB478}"/>
              </a:ext>
            </a:extLst>
          </p:cNvPr>
          <p:cNvSpPr/>
          <p:nvPr/>
        </p:nvSpPr>
        <p:spPr>
          <a:xfrm>
            <a:off x="223234" y="4146997"/>
            <a:ext cx="5533622" cy="251138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4B337567-FF7E-7B00-5D48-3450E4369DBA}"/>
              </a:ext>
            </a:extLst>
          </p:cNvPr>
          <p:cNvSpPr/>
          <p:nvPr/>
        </p:nvSpPr>
        <p:spPr>
          <a:xfrm>
            <a:off x="6338553" y="824247"/>
            <a:ext cx="5533622" cy="5821252"/>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FC1014D-2CE3-CF6D-8E58-C917D2C6DDE4}"/>
              </a:ext>
            </a:extLst>
          </p:cNvPr>
          <p:cNvSpPr txBox="1"/>
          <p:nvPr/>
        </p:nvSpPr>
        <p:spPr>
          <a:xfrm>
            <a:off x="8190965" y="921742"/>
            <a:ext cx="2260240"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err="1">
                <a:ln>
                  <a:noFill/>
                </a:ln>
                <a:solidFill>
                  <a:srgbClr val="FFC000"/>
                </a:solidFill>
                <a:effectLst/>
                <a:uLnTx/>
                <a:uFillTx/>
                <a:latin typeface="Century Gothic" panose="020B0502020202020204"/>
                <a:ea typeface="+mn-ea"/>
                <a:cs typeface="+mn-cs"/>
              </a:rPr>
              <a:t>Hig</a:t>
            </a: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h Level Design</a:t>
            </a:r>
          </a:p>
        </p:txBody>
      </p:sp>
    </p:spTree>
    <p:extLst>
      <p:ext uri="{BB962C8B-B14F-4D97-AF65-F5344CB8AC3E}">
        <p14:creationId xmlns:p14="http://schemas.microsoft.com/office/powerpoint/2010/main" val="696798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FC6A5946-1ED4-1241-35C6-7344ED18F96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12C4144-8AF2-4FE5-0CB9-22BF5090E499}"/>
              </a:ext>
            </a:extLst>
          </p:cNvPr>
          <p:cNvSpPr txBox="1"/>
          <p:nvPr/>
        </p:nvSpPr>
        <p:spPr>
          <a:xfrm>
            <a:off x="4695020"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Framework-in Action </a:t>
            </a:r>
          </a:p>
        </p:txBody>
      </p:sp>
      <p:sp>
        <p:nvSpPr>
          <p:cNvPr id="12" name="TextBox 11">
            <a:extLst>
              <a:ext uri="{FF2B5EF4-FFF2-40B4-BE49-F238E27FC236}">
                <a16:creationId xmlns:a16="http://schemas.microsoft.com/office/drawing/2014/main" id="{4129526E-6FE0-768E-895B-B82221796E5D}"/>
              </a:ext>
            </a:extLst>
          </p:cNvPr>
          <p:cNvSpPr txBox="1"/>
          <p:nvPr/>
        </p:nvSpPr>
        <p:spPr>
          <a:xfrm>
            <a:off x="468436" y="943208"/>
            <a:ext cx="190077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Weather app </a:t>
            </a:r>
          </a:p>
        </p:txBody>
      </p:sp>
      <p:sp>
        <p:nvSpPr>
          <p:cNvPr id="13" name="TextBox 12">
            <a:extLst>
              <a:ext uri="{FF2B5EF4-FFF2-40B4-BE49-F238E27FC236}">
                <a16:creationId xmlns:a16="http://schemas.microsoft.com/office/drawing/2014/main" id="{00A71525-7B05-84DC-8A1C-E9650BF81795}"/>
              </a:ext>
            </a:extLst>
          </p:cNvPr>
          <p:cNvSpPr txBox="1"/>
          <p:nvPr/>
        </p:nvSpPr>
        <p:spPr>
          <a:xfrm>
            <a:off x="6038122" y="895085"/>
            <a:ext cx="329120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Low–level System Design</a:t>
            </a:r>
          </a:p>
        </p:txBody>
      </p:sp>
      <p:sp>
        <p:nvSpPr>
          <p:cNvPr id="15" name="Rectangle: Rounded Corners 14">
            <a:extLst>
              <a:ext uri="{FF2B5EF4-FFF2-40B4-BE49-F238E27FC236}">
                <a16:creationId xmlns:a16="http://schemas.microsoft.com/office/drawing/2014/main" id="{65BCB793-4174-8306-C2C2-8D194364007E}"/>
              </a:ext>
            </a:extLst>
          </p:cNvPr>
          <p:cNvSpPr/>
          <p:nvPr/>
        </p:nvSpPr>
        <p:spPr>
          <a:xfrm>
            <a:off x="100886" y="824247"/>
            <a:ext cx="2635874"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3DA6674D-B526-C8A9-C48C-54039A388C2E}"/>
              </a:ext>
            </a:extLst>
          </p:cNvPr>
          <p:cNvSpPr/>
          <p:nvPr/>
        </p:nvSpPr>
        <p:spPr>
          <a:xfrm>
            <a:off x="3104310" y="817808"/>
            <a:ext cx="8840845"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688D0F90-8823-4944-D4F5-DDE9B8ADD87B}"/>
              </a:ext>
            </a:extLst>
          </p:cNvPr>
          <p:cNvSpPr txBox="1"/>
          <p:nvPr/>
        </p:nvSpPr>
        <p:spPr>
          <a:xfrm>
            <a:off x="652211" y="3771815"/>
            <a:ext cx="153322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Tech Stack </a:t>
            </a:r>
          </a:p>
        </p:txBody>
      </p:sp>
    </p:spTree>
    <p:extLst>
      <p:ext uri="{BB962C8B-B14F-4D97-AF65-F5344CB8AC3E}">
        <p14:creationId xmlns:p14="http://schemas.microsoft.com/office/powerpoint/2010/main" val="1275873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07FC9A-2F3F-A8E9-F955-F60A22238D2C}"/>
              </a:ext>
            </a:extLst>
          </p:cNvPr>
          <p:cNvSpPr>
            <a:spLocks noGrp="1"/>
          </p:cNvSpPr>
          <p:nvPr>
            <p:ph type="title"/>
          </p:nvPr>
        </p:nvSpPr>
        <p:spPr>
          <a:xfrm>
            <a:off x="6018340" y="1229933"/>
            <a:ext cx="5788152" cy="2286000"/>
          </a:xfrm>
        </p:spPr>
        <p:txBody>
          <a:bodyPr/>
          <a:lstStyle/>
          <a:p>
            <a:r>
              <a:rPr lang="en-US" dirty="0"/>
              <a:t>About Us</a:t>
            </a:r>
          </a:p>
        </p:txBody>
      </p:sp>
      <p:sp>
        <p:nvSpPr>
          <p:cNvPr id="8" name="Content Placeholder 7">
            <a:extLst>
              <a:ext uri="{FF2B5EF4-FFF2-40B4-BE49-F238E27FC236}">
                <a16:creationId xmlns:a16="http://schemas.microsoft.com/office/drawing/2014/main" id="{A4AE5E64-4E10-844E-5EBF-358DDB7000C1}"/>
              </a:ext>
            </a:extLst>
          </p:cNvPr>
          <p:cNvSpPr>
            <a:spLocks noGrp="1"/>
          </p:cNvSpPr>
          <p:nvPr>
            <p:ph sz="quarter" idx="13"/>
          </p:nvPr>
        </p:nvSpPr>
        <p:spPr>
          <a:xfrm>
            <a:off x="989140" y="990601"/>
            <a:ext cx="4576508" cy="4938713"/>
          </a:xfrm>
        </p:spPr>
        <p:txBody>
          <a:bodyPr/>
          <a:lstStyle/>
          <a:p>
            <a:r>
              <a:rPr lang="en-US" dirty="0"/>
              <a:t>Stands out in market</a:t>
            </a:r>
          </a:p>
          <a:p>
            <a:r>
              <a:rPr lang="en-US" dirty="0"/>
              <a:t>Innovative features</a:t>
            </a:r>
          </a:p>
          <a:p>
            <a:r>
              <a:rPr lang="en-US" dirty="0"/>
              <a:t>Provides unique solution</a:t>
            </a:r>
          </a:p>
          <a:p>
            <a:r>
              <a:rPr lang="en-US" dirty="0"/>
              <a:t>Edge over competitors</a:t>
            </a:r>
          </a:p>
          <a:p>
            <a:r>
              <a:rPr lang="en-US" dirty="0"/>
              <a:t>User-focused design</a:t>
            </a:r>
          </a:p>
          <a:p>
            <a:r>
              <a:rPr lang="en-US" dirty="0"/>
              <a:t>Prioritizes user experience</a:t>
            </a:r>
          </a:p>
        </p:txBody>
      </p:sp>
      <p:sp>
        <p:nvSpPr>
          <p:cNvPr id="2" name="Slide Number Placeholder 1">
            <a:extLst>
              <a:ext uri="{FF2B5EF4-FFF2-40B4-BE49-F238E27FC236}">
                <a16:creationId xmlns:a16="http://schemas.microsoft.com/office/drawing/2014/main" id="{53267850-CC18-9110-9D9D-23795370D2D3}"/>
              </a:ext>
            </a:extLst>
          </p:cNvPr>
          <p:cNvSpPr>
            <a:spLocks noGrp="1"/>
          </p:cNvSpPr>
          <p:nvPr>
            <p:ph type="sldNum" sz="quarter" idx="12"/>
          </p:nvPr>
        </p:nvSpPr>
        <p:spPr/>
        <p:txBody>
          <a:bodyPr/>
          <a:lstStyle/>
          <a:p>
            <a:fld id="{2A013F82-EE5E-44EE-A61D-E31C6657F26F}" type="slidenum">
              <a:rPr lang="en-US">
                <a:solidFill>
                  <a:prstClr val="white">
                    <a:tint val="75000"/>
                  </a:prstClr>
                </a:solidFill>
                <a:latin typeface="Century Gothic" panose="020B0502020202020204"/>
              </a:rPr>
              <a:pPr/>
              <a:t>26</a:t>
            </a:fld>
            <a:endParaRPr lang="en-US" dirty="0">
              <a:solidFill>
                <a:prstClr val="white">
                  <a:tint val="75000"/>
                </a:prstClr>
              </a:solidFill>
              <a:latin typeface="Century Gothic" panose="020B0502020202020204"/>
            </a:endParaRPr>
          </a:p>
        </p:txBody>
      </p:sp>
    </p:spTree>
    <p:extLst>
      <p:ext uri="{BB962C8B-B14F-4D97-AF65-F5344CB8AC3E}">
        <p14:creationId xmlns:p14="http://schemas.microsoft.com/office/powerpoint/2010/main" val="354729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F8FCFCB-93C4-A34B-D650-ADFFB8C3EB8A}"/>
              </a:ext>
            </a:extLst>
          </p:cNvPr>
          <p:cNvSpPr>
            <a:spLocks noGrp="1"/>
          </p:cNvSpPr>
          <p:nvPr>
            <p:ph type="title"/>
          </p:nvPr>
        </p:nvSpPr>
        <p:spPr>
          <a:xfrm>
            <a:off x="457190" y="1554480"/>
            <a:ext cx="8010144" cy="1673352"/>
          </a:xfrm>
        </p:spPr>
        <p:txBody>
          <a:bodyPr/>
          <a:lstStyle/>
          <a:p>
            <a:r>
              <a:rPr lang="en-US" dirty="0"/>
              <a:t>Product overview</a:t>
            </a:r>
          </a:p>
        </p:txBody>
      </p:sp>
      <p:sp>
        <p:nvSpPr>
          <p:cNvPr id="13" name="Content Placeholder 12">
            <a:extLst>
              <a:ext uri="{FF2B5EF4-FFF2-40B4-BE49-F238E27FC236}">
                <a16:creationId xmlns:a16="http://schemas.microsoft.com/office/drawing/2014/main" id="{C7DFB310-ECD8-C9D0-4AAF-C5B168970611}"/>
              </a:ext>
            </a:extLst>
          </p:cNvPr>
          <p:cNvSpPr>
            <a:spLocks noGrp="1"/>
          </p:cNvSpPr>
          <p:nvPr>
            <p:ph sz="quarter" idx="13"/>
          </p:nvPr>
        </p:nvSpPr>
        <p:spPr>
          <a:xfrm>
            <a:off x="989140" y="3255264"/>
            <a:ext cx="6931152" cy="2231136"/>
          </a:xfrm>
        </p:spPr>
        <p:txBody>
          <a:bodyPr/>
          <a:lstStyle/>
          <a:p>
            <a:r>
              <a:rPr lang="en-US" dirty="0"/>
              <a:t>Combining functionality and user-friendliness, we empower users to streamline operations and boost efficiency</a:t>
            </a:r>
          </a:p>
          <a:p>
            <a:endParaRPr lang="en-US" dirty="0"/>
          </a:p>
        </p:txBody>
      </p:sp>
      <p:sp>
        <p:nvSpPr>
          <p:cNvPr id="2" name="Slide Number Placeholder 1">
            <a:extLst>
              <a:ext uri="{FF2B5EF4-FFF2-40B4-BE49-F238E27FC236}">
                <a16:creationId xmlns:a16="http://schemas.microsoft.com/office/drawing/2014/main" id="{668D17B5-4366-177D-7B14-8FF91A259B47}"/>
              </a:ext>
            </a:extLst>
          </p:cNvPr>
          <p:cNvSpPr>
            <a:spLocks noGrp="1"/>
          </p:cNvSpPr>
          <p:nvPr>
            <p:ph type="sldNum" sz="quarter" idx="12"/>
          </p:nvPr>
        </p:nvSpPr>
        <p:spPr/>
        <p:txBody>
          <a:bodyPr/>
          <a:lstStyle/>
          <a:p>
            <a:fld id="{2A013F82-EE5E-44EE-A61D-E31C6657F26F}" type="slidenum">
              <a:rPr lang="en-US">
                <a:solidFill>
                  <a:prstClr val="white">
                    <a:tint val="75000"/>
                  </a:prstClr>
                </a:solidFill>
                <a:latin typeface="Century Gothic" panose="020B0502020202020204"/>
              </a:rPr>
              <a:pPr/>
              <a:t>27</a:t>
            </a:fld>
            <a:endParaRPr lang="en-US" dirty="0">
              <a:solidFill>
                <a:prstClr val="white">
                  <a:tint val="75000"/>
                </a:prstClr>
              </a:solidFill>
              <a:latin typeface="Century Gothic" panose="020B0502020202020204"/>
            </a:endParaRPr>
          </a:p>
        </p:txBody>
      </p:sp>
    </p:spTree>
    <p:extLst>
      <p:ext uri="{BB962C8B-B14F-4D97-AF65-F5344CB8AC3E}">
        <p14:creationId xmlns:p14="http://schemas.microsoft.com/office/powerpoint/2010/main" val="228222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8B656394-28CD-07EB-472E-6BB6010ADB48}"/>
              </a:ext>
            </a:extLst>
          </p:cNvPr>
          <p:cNvSpPr>
            <a:spLocks noGrp="1"/>
          </p:cNvSpPr>
          <p:nvPr>
            <p:ph type="title"/>
          </p:nvPr>
        </p:nvSpPr>
        <p:spPr>
          <a:xfrm>
            <a:off x="458788" y="3324415"/>
            <a:ext cx="5768138" cy="2286000"/>
          </a:xfrm>
        </p:spPr>
        <p:txBody>
          <a:bodyPr/>
          <a:lstStyle/>
          <a:p>
            <a:r>
              <a:rPr lang="en-US" dirty="0"/>
              <a:t>Market comparison</a:t>
            </a:r>
          </a:p>
        </p:txBody>
      </p:sp>
      <p:sp>
        <p:nvSpPr>
          <p:cNvPr id="28" name="Content Placeholder 27">
            <a:extLst>
              <a:ext uri="{FF2B5EF4-FFF2-40B4-BE49-F238E27FC236}">
                <a16:creationId xmlns:a16="http://schemas.microsoft.com/office/drawing/2014/main" id="{2175A07C-673D-4C4F-44DB-ADB7429995E2}"/>
              </a:ext>
            </a:extLst>
          </p:cNvPr>
          <p:cNvSpPr>
            <a:spLocks noGrp="1"/>
          </p:cNvSpPr>
          <p:nvPr>
            <p:ph sz="quarter" idx="13"/>
          </p:nvPr>
        </p:nvSpPr>
        <p:spPr>
          <a:xfrm>
            <a:off x="6777292" y="990601"/>
            <a:ext cx="4576508" cy="4938713"/>
          </a:xfrm>
        </p:spPr>
        <p:txBody>
          <a:bodyPr/>
          <a:lstStyle/>
          <a:p>
            <a:r>
              <a:rPr lang="en-US" dirty="0"/>
              <a:t>Stands out in market</a:t>
            </a:r>
          </a:p>
          <a:p>
            <a:r>
              <a:rPr lang="en-US" dirty="0"/>
              <a:t>Innovative features</a:t>
            </a:r>
          </a:p>
          <a:p>
            <a:r>
              <a:rPr lang="en-US" dirty="0"/>
              <a:t>Provides unique solution</a:t>
            </a:r>
          </a:p>
          <a:p>
            <a:r>
              <a:rPr lang="en-US" dirty="0"/>
              <a:t>Edge over competitors</a:t>
            </a:r>
          </a:p>
          <a:p>
            <a:r>
              <a:rPr lang="en-US" dirty="0"/>
              <a:t>User-focused design</a:t>
            </a:r>
          </a:p>
          <a:p>
            <a:r>
              <a:rPr lang="en-US" dirty="0"/>
              <a:t>Prioritizes user experience</a:t>
            </a:r>
          </a:p>
        </p:txBody>
      </p:sp>
      <p:sp>
        <p:nvSpPr>
          <p:cNvPr id="2" name="Slide Number Placeholder 1">
            <a:extLst>
              <a:ext uri="{FF2B5EF4-FFF2-40B4-BE49-F238E27FC236}">
                <a16:creationId xmlns:a16="http://schemas.microsoft.com/office/drawing/2014/main" id="{B77897C4-19E2-DF97-626D-4033C7D29E2F}"/>
              </a:ext>
            </a:extLst>
          </p:cNvPr>
          <p:cNvSpPr>
            <a:spLocks noGrp="1"/>
          </p:cNvSpPr>
          <p:nvPr>
            <p:ph type="sldNum" sz="quarter" idx="12"/>
          </p:nvPr>
        </p:nvSpPr>
        <p:spPr/>
        <p:txBody>
          <a:bodyPr/>
          <a:lstStyle/>
          <a:p>
            <a:fld id="{2A013F82-EE5E-44EE-A61D-E31C6657F26F}" type="slidenum">
              <a:rPr lang="en-US">
                <a:solidFill>
                  <a:prstClr val="white">
                    <a:tint val="75000"/>
                  </a:prstClr>
                </a:solidFill>
                <a:latin typeface="Century Gothic" panose="020B0502020202020204"/>
              </a:rPr>
              <a:pPr/>
              <a:t>28</a:t>
            </a:fld>
            <a:endParaRPr lang="en-US" dirty="0">
              <a:solidFill>
                <a:prstClr val="white">
                  <a:tint val="75000"/>
                </a:prstClr>
              </a:solidFill>
              <a:latin typeface="Century Gothic" panose="020B0502020202020204"/>
            </a:endParaRPr>
          </a:p>
        </p:txBody>
      </p:sp>
    </p:spTree>
    <p:extLst>
      <p:ext uri="{BB962C8B-B14F-4D97-AF65-F5344CB8AC3E}">
        <p14:creationId xmlns:p14="http://schemas.microsoft.com/office/powerpoint/2010/main" val="281722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A3EF-0E53-A43C-757D-1A1F45051B9E}"/>
              </a:ext>
            </a:extLst>
          </p:cNvPr>
          <p:cNvSpPr>
            <a:spLocks noGrp="1"/>
          </p:cNvSpPr>
          <p:nvPr>
            <p:ph type="title"/>
          </p:nvPr>
        </p:nvSpPr>
        <p:spPr/>
        <p:txBody>
          <a:bodyPr/>
          <a:lstStyle/>
          <a:p>
            <a:r>
              <a:rPr lang="en-US" dirty="0"/>
              <a:t>Growth Strategy</a:t>
            </a:r>
          </a:p>
        </p:txBody>
      </p:sp>
      <p:sp>
        <p:nvSpPr>
          <p:cNvPr id="11" name="Content Placeholder 10">
            <a:extLst>
              <a:ext uri="{FF2B5EF4-FFF2-40B4-BE49-F238E27FC236}">
                <a16:creationId xmlns:a16="http://schemas.microsoft.com/office/drawing/2014/main" id="{B2E1CE20-64D1-0C87-FBDD-8106CFDBCB7A}"/>
              </a:ext>
            </a:extLst>
          </p:cNvPr>
          <p:cNvSpPr>
            <a:spLocks noGrp="1"/>
          </p:cNvSpPr>
          <p:nvPr>
            <p:ph sz="quarter" idx="14"/>
          </p:nvPr>
        </p:nvSpPr>
        <p:spPr/>
        <p:txBody>
          <a:bodyPr>
            <a:normAutofit/>
          </a:bodyPr>
          <a:lstStyle/>
          <a:p>
            <a:r>
              <a:rPr lang="en-US" dirty="0"/>
              <a:t>Expand market reach through strategic partnerships</a:t>
            </a:r>
          </a:p>
          <a:p>
            <a:r>
              <a:rPr lang="en-US" dirty="0"/>
              <a:t>Enhance product features based on user feedback</a:t>
            </a:r>
          </a:p>
          <a:p>
            <a:r>
              <a:rPr lang="en-US" dirty="0"/>
              <a:t>Explore international market opportunities</a:t>
            </a:r>
          </a:p>
        </p:txBody>
      </p:sp>
      <p:graphicFrame>
        <p:nvGraphicFramePr>
          <p:cNvPr id="12" name="Content Placeholder 4" descr="Vertical box list SmartArt graphic">
            <a:extLst>
              <a:ext uri="{FF2B5EF4-FFF2-40B4-BE49-F238E27FC236}">
                <a16:creationId xmlns:a16="http://schemas.microsoft.com/office/drawing/2014/main" id="{E5E1FF3B-1359-7245-58E0-CB829465C9CD}"/>
              </a:ext>
            </a:extLst>
          </p:cNvPr>
          <p:cNvGraphicFramePr>
            <a:graphicFrameLocks noGrp="1"/>
          </p:cNvGraphicFramePr>
          <p:nvPr>
            <p:ph sz="quarter" idx="13"/>
          </p:nvPr>
        </p:nvGraphicFramePr>
        <p:xfrm>
          <a:off x="6036627" y="2523744"/>
          <a:ext cx="5248656" cy="2998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032A4B0-0E2C-A9D4-E502-16D4A62F1BF7}"/>
              </a:ext>
            </a:extLst>
          </p:cNvPr>
          <p:cNvSpPr>
            <a:spLocks noGrp="1"/>
          </p:cNvSpPr>
          <p:nvPr>
            <p:ph type="sldNum" sz="quarter" idx="12"/>
          </p:nvPr>
        </p:nvSpPr>
        <p:spPr/>
        <p:txBody>
          <a:bodyPr/>
          <a:lstStyle/>
          <a:p>
            <a:fld id="{2A013F82-EE5E-44EE-A61D-E31C6657F26F}" type="slidenum">
              <a:rPr lang="en-US">
                <a:solidFill>
                  <a:prstClr val="white">
                    <a:tint val="75000"/>
                  </a:prstClr>
                </a:solidFill>
                <a:latin typeface="Century Gothic" panose="020B0502020202020204"/>
              </a:rPr>
              <a:pPr/>
              <a:t>29</a:t>
            </a:fld>
            <a:endParaRPr lang="en-US" dirty="0">
              <a:solidFill>
                <a:prstClr val="white">
                  <a:tint val="75000"/>
                </a:prstClr>
              </a:solidFill>
              <a:latin typeface="Century Gothic" panose="020B0502020202020204"/>
            </a:endParaRPr>
          </a:p>
        </p:txBody>
      </p:sp>
    </p:spTree>
    <p:extLst>
      <p:ext uri="{BB962C8B-B14F-4D97-AF65-F5344CB8AC3E}">
        <p14:creationId xmlns:p14="http://schemas.microsoft.com/office/powerpoint/2010/main" val="357542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3C3F1BE-462C-370F-094D-04EB7FF88B28}"/>
              </a:ext>
            </a:extLst>
          </p:cNvPr>
          <p:cNvSpPr txBox="1"/>
          <p:nvPr/>
        </p:nvSpPr>
        <p:spPr>
          <a:xfrm>
            <a:off x="7911856" y="353415"/>
            <a:ext cx="3662429"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AutoGen framework </a:t>
            </a:r>
            <a:r>
              <a:rPr lang="en-US" dirty="0">
                <a:solidFill>
                  <a:srgbClr val="FFC000"/>
                </a:solidFill>
                <a:latin typeface="Century Gothic" panose="020B0502020202020204"/>
              </a:rPr>
              <a:t>Primitives</a:t>
            </a:r>
            <a:endPar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endParaRPr>
          </a:p>
        </p:txBody>
      </p:sp>
      <p:sp>
        <p:nvSpPr>
          <p:cNvPr id="18" name="Rectangle: Rounded Corners 17">
            <a:extLst>
              <a:ext uri="{FF2B5EF4-FFF2-40B4-BE49-F238E27FC236}">
                <a16:creationId xmlns:a16="http://schemas.microsoft.com/office/drawing/2014/main" id="{D7A179F4-B40A-E0BD-4280-0614CC553251}"/>
              </a:ext>
            </a:extLst>
          </p:cNvPr>
          <p:cNvSpPr/>
          <p:nvPr/>
        </p:nvSpPr>
        <p:spPr>
          <a:xfrm>
            <a:off x="6980349" y="176914"/>
            <a:ext cx="5042079" cy="6365554"/>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AF5A88E3-1AA0-098C-6C02-642AF95C4F96}"/>
              </a:ext>
            </a:extLst>
          </p:cNvPr>
          <p:cNvSpPr/>
          <p:nvPr/>
        </p:nvSpPr>
        <p:spPr>
          <a:xfrm>
            <a:off x="242553" y="3630050"/>
            <a:ext cx="2616558" cy="1405590"/>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FF08B4E-7020-8C14-EAEE-22C451BA847D}"/>
              </a:ext>
            </a:extLst>
          </p:cNvPr>
          <p:cNvSpPr txBox="1"/>
          <p:nvPr/>
        </p:nvSpPr>
        <p:spPr>
          <a:xfrm>
            <a:off x="2859111" y="144832"/>
            <a:ext cx="1668617"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Background</a:t>
            </a:r>
          </a:p>
        </p:txBody>
      </p:sp>
      <p:sp>
        <p:nvSpPr>
          <p:cNvPr id="21" name="TextBox 20">
            <a:extLst>
              <a:ext uri="{FF2B5EF4-FFF2-40B4-BE49-F238E27FC236}">
                <a16:creationId xmlns:a16="http://schemas.microsoft.com/office/drawing/2014/main" id="{5474E03E-F97C-A958-4827-91058FDC6ED8}"/>
              </a:ext>
            </a:extLst>
          </p:cNvPr>
          <p:cNvSpPr txBox="1"/>
          <p:nvPr/>
        </p:nvSpPr>
        <p:spPr>
          <a:xfrm>
            <a:off x="724708" y="3703622"/>
            <a:ext cx="2134403"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Documentation</a:t>
            </a:r>
          </a:p>
        </p:txBody>
      </p:sp>
      <p:sp>
        <p:nvSpPr>
          <p:cNvPr id="23" name="TextBox 22">
            <a:extLst>
              <a:ext uri="{FF2B5EF4-FFF2-40B4-BE49-F238E27FC236}">
                <a16:creationId xmlns:a16="http://schemas.microsoft.com/office/drawing/2014/main" id="{113397A2-A3AD-73C9-D04F-A46D7C470D8C}"/>
              </a:ext>
            </a:extLst>
          </p:cNvPr>
          <p:cNvSpPr txBox="1"/>
          <p:nvPr/>
        </p:nvSpPr>
        <p:spPr>
          <a:xfrm>
            <a:off x="243567" y="585989"/>
            <a:ext cx="6620871" cy="2862322"/>
          </a:xfrm>
          <a:prstGeom prst="rect">
            <a:avLst/>
          </a:prstGeom>
          <a:noFill/>
        </p:spPr>
        <p:txBody>
          <a:bodyPr wrap="square">
            <a:spAutoFit/>
          </a:bodyPr>
          <a:lstStyle/>
          <a:p>
            <a:pPr marL="171450" indent="-171450">
              <a:buFont typeface="Arial" panose="020B0604020202020204" pitchFamily="34" charset="0"/>
              <a:buChar char="•"/>
            </a:pPr>
            <a:r>
              <a:rPr lang="en-GB" sz="1200" b="0" i="0" dirty="0">
                <a:solidFill>
                  <a:schemeClr val="bg1"/>
                </a:solidFill>
                <a:effectLst/>
                <a:latin typeface="system-ui"/>
              </a:rPr>
              <a:t>AutoGen is an open-source programming framework for building AI agents and facilitating cooperation among multiple agents to solve tasks. </a:t>
            </a:r>
          </a:p>
          <a:p>
            <a:endParaRPr lang="en-GB" sz="1200" b="0" i="0" dirty="0">
              <a:solidFill>
                <a:schemeClr val="bg1"/>
              </a:solidFill>
              <a:effectLst/>
              <a:latin typeface="system-ui"/>
            </a:endParaRPr>
          </a:p>
          <a:p>
            <a:pPr marL="171450" indent="-171450">
              <a:buFont typeface="Arial" panose="020B0604020202020204" pitchFamily="34" charset="0"/>
              <a:buChar char="•"/>
            </a:pPr>
            <a:r>
              <a:rPr lang="en-GB" sz="1200" dirty="0">
                <a:solidFill>
                  <a:schemeClr val="bg1"/>
                </a:solidFill>
              </a:rPr>
              <a:t>Emerged in March 2023, by late 2023, it was among GitHub’s most trending projects, highlighted by Microsoft leadership, and featured on open-source awards lists.</a:t>
            </a:r>
          </a:p>
          <a:p>
            <a:pPr marL="171450" indent="-171450">
              <a:buFont typeface="Arial" panose="020B0604020202020204" pitchFamily="34" charset="0"/>
              <a:buChar char="•"/>
            </a:pPr>
            <a:endParaRPr lang="en-GB" sz="1200" dirty="0">
              <a:solidFill>
                <a:schemeClr val="bg1"/>
              </a:solidFill>
            </a:endParaRPr>
          </a:p>
          <a:p>
            <a:pPr marL="171450" indent="-171450">
              <a:buFont typeface="Arial" panose="020B0604020202020204" pitchFamily="34" charset="0"/>
              <a:buChar char="•"/>
            </a:pPr>
            <a:r>
              <a:rPr lang="en-GB" sz="1200" b="1" dirty="0">
                <a:solidFill>
                  <a:schemeClr val="bg1"/>
                </a:solidFill>
              </a:rPr>
              <a:t>Latest stable release</a:t>
            </a:r>
            <a:r>
              <a:rPr lang="en-GB" sz="1200" dirty="0">
                <a:solidFill>
                  <a:schemeClr val="bg1"/>
                </a:solidFill>
              </a:rPr>
              <a:t>: </a:t>
            </a:r>
            <a:r>
              <a:rPr lang="en-GB" sz="1200" b="1" dirty="0">
                <a:solidFill>
                  <a:schemeClr val="bg1"/>
                </a:solidFill>
              </a:rPr>
              <a:t>AutoGen v0.4</a:t>
            </a:r>
            <a:r>
              <a:rPr lang="en-GB" sz="1200" dirty="0">
                <a:solidFill>
                  <a:schemeClr val="bg1"/>
                </a:solidFill>
              </a:rPr>
              <a:t>, launched on </a:t>
            </a:r>
            <a:r>
              <a:rPr lang="en-GB" sz="1200" b="1" dirty="0">
                <a:solidFill>
                  <a:schemeClr val="bg1"/>
                </a:solidFill>
              </a:rPr>
              <a:t>January 14, 2025</a:t>
            </a:r>
          </a:p>
          <a:p>
            <a:pPr marL="171450" indent="-171450">
              <a:buFont typeface="Arial" panose="020B0604020202020204" pitchFamily="34" charset="0"/>
              <a:buChar char="•"/>
            </a:pPr>
            <a:endParaRPr lang="en-GB" sz="1200" b="0" i="0" dirty="0">
              <a:solidFill>
                <a:schemeClr val="bg1"/>
              </a:solidFill>
              <a:effectLst/>
              <a:latin typeface="system-ui"/>
            </a:endParaRPr>
          </a:p>
          <a:p>
            <a:pPr marL="171450" indent="-171450">
              <a:buFont typeface="Arial" panose="020B0604020202020204" pitchFamily="34" charset="0"/>
              <a:buChar char="•"/>
            </a:pPr>
            <a:r>
              <a:rPr lang="en-GB" sz="1200" dirty="0">
                <a:solidFill>
                  <a:schemeClr val="bg1"/>
                </a:solidFill>
              </a:rPr>
              <a:t>If you're building </a:t>
            </a:r>
            <a:r>
              <a:rPr lang="en-GB" sz="1200" b="1" dirty="0">
                <a:solidFill>
                  <a:schemeClr val="bg1"/>
                </a:solidFill>
              </a:rPr>
              <a:t>multi-agent workflows</a:t>
            </a:r>
            <a:r>
              <a:rPr lang="en-GB" sz="1200" dirty="0">
                <a:solidFill>
                  <a:schemeClr val="bg1"/>
                </a:solidFill>
              </a:rPr>
              <a:t>, AutoGen provides everything from low-level primitives to high-level tooling, making it a compelling choice in the agentic AI space, alongside frameworks like OpenAI Agents SDK, Google ADK, and Lang Graph.</a:t>
            </a:r>
          </a:p>
          <a:p>
            <a:pPr marL="171450" indent="-171450">
              <a:buFont typeface="Arial" panose="020B0604020202020204" pitchFamily="34" charset="0"/>
              <a:buChar char="•"/>
            </a:pPr>
            <a:endParaRPr lang="en-GB" sz="1200" dirty="0">
              <a:solidFill>
                <a:schemeClr val="bg1"/>
              </a:solidFill>
            </a:endParaRPr>
          </a:p>
          <a:p>
            <a:pPr marL="171450" indent="-171450">
              <a:buFont typeface="Arial" panose="020B0604020202020204" pitchFamily="34" charset="0"/>
              <a:buChar char="•"/>
            </a:pPr>
            <a:r>
              <a:rPr lang="en-GB" sz="1200" b="1" dirty="0">
                <a:solidFill>
                  <a:schemeClr val="bg2"/>
                </a:solidFill>
              </a:rPr>
              <a:t>Key Feature</a:t>
            </a:r>
            <a:r>
              <a:rPr lang="en-GB" sz="1200" dirty="0">
                <a:solidFill>
                  <a:schemeClr val="bg2"/>
                </a:solidFill>
              </a:rPr>
              <a:t>: </a:t>
            </a:r>
          </a:p>
          <a:p>
            <a:pPr marL="628650" lvl="1" indent="-171450">
              <a:buFont typeface="Arial" panose="020B0604020202020204" pitchFamily="34" charset="0"/>
              <a:buChar char="•"/>
            </a:pPr>
            <a:r>
              <a:rPr lang="en-GB" sz="1200" dirty="0">
                <a:solidFill>
                  <a:schemeClr val="bg2"/>
                </a:solidFill>
              </a:rPr>
              <a:t>Supports dynamic group chats, tool integration, and human-in-the-loop workflows. </a:t>
            </a:r>
          </a:p>
          <a:p>
            <a:pPr marL="628650" lvl="1" indent="-171450">
              <a:buFont typeface="Arial" panose="020B0604020202020204" pitchFamily="34" charset="0"/>
              <a:buChar char="•"/>
            </a:pPr>
            <a:r>
              <a:rPr lang="en-GB" sz="1200" dirty="0">
                <a:solidFill>
                  <a:schemeClr val="bg2"/>
                </a:solidFill>
              </a:rPr>
              <a:t>Integrates with LLMs (e.g., OpenAI, Azure) and external tools via </a:t>
            </a:r>
            <a:r>
              <a:rPr lang="en-GB" sz="1200" b="1" dirty="0">
                <a:solidFill>
                  <a:srgbClr val="F4997C"/>
                </a:solidFill>
              </a:rPr>
              <a:t>autogen_ext</a:t>
            </a:r>
            <a:r>
              <a:rPr lang="en-GB" sz="1200" dirty="0">
                <a:solidFill>
                  <a:schemeClr val="bg2"/>
                </a:solidFill>
              </a:rPr>
              <a:t>. </a:t>
            </a:r>
            <a:endParaRPr lang="en-GB" sz="1200" dirty="0">
              <a:solidFill>
                <a:schemeClr val="bg1"/>
              </a:solidFill>
            </a:endParaRPr>
          </a:p>
        </p:txBody>
      </p:sp>
      <p:sp>
        <p:nvSpPr>
          <p:cNvPr id="24" name="TextBox 23">
            <a:extLst>
              <a:ext uri="{FF2B5EF4-FFF2-40B4-BE49-F238E27FC236}">
                <a16:creationId xmlns:a16="http://schemas.microsoft.com/office/drawing/2014/main" id="{BF93AAF6-ECCF-3069-0B26-15A4BB50732B}"/>
              </a:ext>
            </a:extLst>
          </p:cNvPr>
          <p:cNvSpPr txBox="1"/>
          <p:nvPr/>
        </p:nvSpPr>
        <p:spPr>
          <a:xfrm>
            <a:off x="270726" y="4128037"/>
            <a:ext cx="2752589" cy="2862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hlinkClick r:id="rId2">
                  <a:extLst>
                    <a:ext uri="{A12FA001-AC4F-418D-AE19-62706E023703}">
                      <ahyp:hlinkClr xmlns:ahyp="http://schemas.microsoft.com/office/drawing/2018/hyperlinkcolor" val="tx"/>
                    </a:ext>
                  </a:extLst>
                </a:hlinkClick>
              </a:rPr>
              <a:t>AutoGen Documentation</a:t>
            </a:r>
            <a:endPar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sp>
        <p:nvSpPr>
          <p:cNvPr id="25" name="TextBox 24">
            <a:extLst>
              <a:ext uri="{FF2B5EF4-FFF2-40B4-BE49-F238E27FC236}">
                <a16:creationId xmlns:a16="http://schemas.microsoft.com/office/drawing/2014/main" id="{77F028E4-2E5F-2D01-16AC-C9EA8D645FF7}"/>
              </a:ext>
            </a:extLst>
          </p:cNvPr>
          <p:cNvSpPr txBox="1"/>
          <p:nvPr/>
        </p:nvSpPr>
        <p:spPr>
          <a:xfrm>
            <a:off x="270725" y="4414269"/>
            <a:ext cx="2752589" cy="2862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AutoGen GitHub Repo</a:t>
            </a:r>
            <a:endPar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sp>
        <p:nvSpPr>
          <p:cNvPr id="26" name="TextBox 25">
            <a:extLst>
              <a:ext uri="{FF2B5EF4-FFF2-40B4-BE49-F238E27FC236}">
                <a16:creationId xmlns:a16="http://schemas.microsoft.com/office/drawing/2014/main" id="{D4B2D6B1-D92C-451B-6B6F-37DC87AAAC73}"/>
              </a:ext>
            </a:extLst>
          </p:cNvPr>
          <p:cNvSpPr txBox="1"/>
          <p:nvPr/>
        </p:nvSpPr>
        <p:spPr>
          <a:xfrm>
            <a:off x="281127" y="4684610"/>
            <a:ext cx="1728048" cy="2862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hlinkClick r:id="rId4">
                  <a:extLst>
                    <a:ext uri="{A12FA001-AC4F-418D-AE19-62706E023703}">
                      <ahyp:hlinkClr xmlns:ahyp="http://schemas.microsoft.com/office/drawing/2018/hyperlinkcolor" val="tx"/>
                    </a:ext>
                  </a:extLst>
                </a:hlinkClick>
              </a:rPr>
              <a:t>AutoGen studio</a:t>
            </a:r>
            <a:endParaRPr kumimoji="0" lang="en-US" sz="1400" b="0" i="0" u="none" strike="noStrike" kern="1200" cap="none" spc="0" normalizeH="0" baseline="0" noProof="0" dirty="0">
              <a:ln>
                <a:noFill/>
              </a:ln>
              <a:solidFill>
                <a:schemeClr val="bg1"/>
              </a:solidFill>
              <a:effectLst/>
              <a:uLnTx/>
              <a:uFillTx/>
              <a:latin typeface="Century Gothic" panose="020B0502020202020204"/>
              <a:ea typeface="+mn-ea"/>
              <a:cs typeface="+mn-cs"/>
            </a:endParaRPr>
          </a:p>
        </p:txBody>
      </p:sp>
      <p:pic>
        <p:nvPicPr>
          <p:cNvPr id="28" name="Picture 27">
            <a:extLst>
              <a:ext uri="{FF2B5EF4-FFF2-40B4-BE49-F238E27FC236}">
                <a16:creationId xmlns:a16="http://schemas.microsoft.com/office/drawing/2014/main" id="{3FCC37DF-D369-2225-3B0D-E4EF560119BE}"/>
              </a:ext>
            </a:extLst>
          </p:cNvPr>
          <p:cNvPicPr>
            <a:picLocks noChangeAspect="1"/>
          </p:cNvPicPr>
          <p:nvPr/>
        </p:nvPicPr>
        <p:blipFill>
          <a:blip r:embed="rId5"/>
          <a:stretch>
            <a:fillRect/>
          </a:stretch>
        </p:blipFill>
        <p:spPr>
          <a:xfrm>
            <a:off x="3139225" y="4034284"/>
            <a:ext cx="3610542" cy="2422687"/>
          </a:xfrm>
          <a:prstGeom prst="rect">
            <a:avLst/>
          </a:prstGeom>
        </p:spPr>
      </p:pic>
      <p:sp>
        <p:nvSpPr>
          <p:cNvPr id="29" name="Rectangle: Rounded Corners 28">
            <a:extLst>
              <a:ext uri="{FF2B5EF4-FFF2-40B4-BE49-F238E27FC236}">
                <a16:creationId xmlns:a16="http://schemas.microsoft.com/office/drawing/2014/main" id="{4B21CCDD-8DCC-ED60-3CED-3327C0993956}"/>
              </a:ext>
            </a:extLst>
          </p:cNvPr>
          <p:cNvSpPr/>
          <p:nvPr/>
        </p:nvSpPr>
        <p:spPr>
          <a:xfrm>
            <a:off x="2956319" y="3630050"/>
            <a:ext cx="3908119" cy="2928013"/>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FF838C73-B28C-B378-DE42-460895E4A237}"/>
              </a:ext>
            </a:extLst>
          </p:cNvPr>
          <p:cNvSpPr txBox="1"/>
          <p:nvPr/>
        </p:nvSpPr>
        <p:spPr>
          <a:xfrm>
            <a:off x="4244530" y="3677002"/>
            <a:ext cx="2134403"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Architecture</a:t>
            </a:r>
          </a:p>
        </p:txBody>
      </p:sp>
      <p:sp>
        <p:nvSpPr>
          <p:cNvPr id="31" name="Rectangle: Rounded Corners 30">
            <a:extLst>
              <a:ext uri="{FF2B5EF4-FFF2-40B4-BE49-F238E27FC236}">
                <a16:creationId xmlns:a16="http://schemas.microsoft.com/office/drawing/2014/main" id="{35BEAAB8-E5E0-C38D-28C7-AA071C09B95F}"/>
              </a:ext>
            </a:extLst>
          </p:cNvPr>
          <p:cNvSpPr/>
          <p:nvPr/>
        </p:nvSpPr>
        <p:spPr>
          <a:xfrm>
            <a:off x="242553" y="5152473"/>
            <a:ext cx="2616558" cy="1405590"/>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8432551B-FD1A-B870-9C84-F0EE797DA44C}"/>
              </a:ext>
            </a:extLst>
          </p:cNvPr>
          <p:cNvSpPr txBox="1"/>
          <p:nvPr/>
        </p:nvSpPr>
        <p:spPr>
          <a:xfrm>
            <a:off x="747923" y="5228667"/>
            <a:ext cx="2126987"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Library import</a:t>
            </a:r>
          </a:p>
        </p:txBody>
      </p:sp>
      <p:sp>
        <p:nvSpPr>
          <p:cNvPr id="34" name="TextBox 33">
            <a:extLst>
              <a:ext uri="{FF2B5EF4-FFF2-40B4-BE49-F238E27FC236}">
                <a16:creationId xmlns:a16="http://schemas.microsoft.com/office/drawing/2014/main" id="{C9220B0D-A369-FC73-1E42-E24FC7541BFA}"/>
              </a:ext>
            </a:extLst>
          </p:cNvPr>
          <p:cNvSpPr txBox="1"/>
          <p:nvPr/>
        </p:nvSpPr>
        <p:spPr>
          <a:xfrm>
            <a:off x="7233098" y="1015240"/>
            <a:ext cx="4789330" cy="5665846"/>
          </a:xfrm>
          <a:prstGeom prst="rect">
            <a:avLst/>
          </a:prstGeom>
          <a:noFill/>
        </p:spPr>
        <p:txBody>
          <a:bodyPr wrap="square">
            <a:spAutoFit/>
          </a:bodyPr>
          <a:lstStyle/>
          <a:p>
            <a:pPr marL="285750" indent="-285750">
              <a:buFont typeface="Arial" panose="020B0604020202020204" pitchFamily="34" charset="0"/>
              <a:buChar char="•"/>
            </a:pPr>
            <a:r>
              <a:rPr lang="en-GB" sz="1400" b="1" dirty="0">
                <a:solidFill>
                  <a:schemeClr val="bg1"/>
                </a:solidFill>
              </a:rPr>
              <a:t>ConversableAgent</a:t>
            </a:r>
            <a:r>
              <a:rPr lang="en-GB" sz="1400" dirty="0">
                <a:solidFill>
                  <a:schemeClr val="bg1"/>
                </a:solidFill>
              </a:rPr>
              <a:t>: </a:t>
            </a:r>
            <a:r>
              <a:rPr lang="en-GB" sz="1400" dirty="0">
                <a:solidFill>
                  <a:srgbClr val="FFC000"/>
                </a:solidFill>
              </a:rPr>
              <a:t>Creates agents that can communicate, process messages, and execute tasks in multi-agent systems.</a:t>
            </a:r>
          </a:p>
          <a:p>
            <a:pPr marL="285750" indent="-285750">
              <a:buFont typeface="Arial" panose="020B0604020202020204" pitchFamily="34" charset="0"/>
              <a:buChar char="•"/>
            </a:pPr>
            <a:endParaRPr lang="en-GB" sz="1400" dirty="0">
              <a:solidFill>
                <a:schemeClr val="bg1"/>
              </a:solidFill>
            </a:endParaRPr>
          </a:p>
          <a:p>
            <a:pPr marL="285750" indent="-285750">
              <a:buFont typeface="Arial" panose="020B0604020202020204" pitchFamily="34" charset="0"/>
              <a:buChar char="•"/>
            </a:pPr>
            <a:r>
              <a:rPr lang="en-GB" sz="1400" b="1" dirty="0">
                <a:solidFill>
                  <a:schemeClr val="bg1"/>
                </a:solidFill>
              </a:rPr>
              <a:t>GroupChat</a:t>
            </a:r>
            <a:r>
              <a:rPr lang="en-GB" sz="1400" dirty="0">
                <a:solidFill>
                  <a:schemeClr val="bg1"/>
                </a:solidFill>
              </a:rPr>
              <a:t>: </a:t>
            </a:r>
            <a:r>
              <a:rPr lang="en-GB" sz="1400" dirty="0">
                <a:solidFill>
                  <a:srgbClr val="FFC000"/>
                </a:solidFill>
              </a:rPr>
              <a:t>Facilitates conversations among multiple agents, managing message flow and interactions.</a:t>
            </a:r>
          </a:p>
          <a:p>
            <a:pPr marL="285750" indent="-285750">
              <a:buFont typeface="Arial" panose="020B0604020202020204" pitchFamily="34" charset="0"/>
              <a:buChar char="•"/>
            </a:pPr>
            <a:endParaRPr lang="en-GB" sz="1400" dirty="0">
              <a:solidFill>
                <a:schemeClr val="bg1"/>
              </a:solidFill>
            </a:endParaRPr>
          </a:p>
          <a:p>
            <a:pPr marL="285750" indent="-285750">
              <a:buFont typeface="Arial" panose="020B0604020202020204" pitchFamily="34" charset="0"/>
              <a:buChar char="•"/>
            </a:pPr>
            <a:r>
              <a:rPr lang="en-GB" sz="1400" b="1" dirty="0">
                <a:solidFill>
                  <a:schemeClr val="bg1"/>
                </a:solidFill>
              </a:rPr>
              <a:t>GroupChatManager</a:t>
            </a:r>
            <a:r>
              <a:rPr lang="en-GB" sz="1400" dirty="0">
                <a:solidFill>
                  <a:schemeClr val="bg1"/>
                </a:solidFill>
              </a:rPr>
              <a:t>: </a:t>
            </a:r>
            <a:r>
              <a:rPr lang="en-GB" sz="1400" dirty="0">
                <a:solidFill>
                  <a:srgbClr val="FFC000"/>
                </a:solidFill>
              </a:rPr>
              <a:t>Coordinates group conversations, ensuring proper agent selection and message routing.</a:t>
            </a:r>
          </a:p>
          <a:p>
            <a:pPr marL="285750" indent="-285750">
              <a:buFont typeface="Arial" panose="020B0604020202020204" pitchFamily="34" charset="0"/>
              <a:buChar char="•"/>
            </a:pPr>
            <a:endParaRPr lang="en-GB" sz="1400" dirty="0">
              <a:solidFill>
                <a:schemeClr val="bg1"/>
              </a:solidFill>
            </a:endParaRPr>
          </a:p>
          <a:p>
            <a:pPr marL="285750" indent="-285750">
              <a:buFont typeface="Arial" panose="020B0604020202020204" pitchFamily="34" charset="0"/>
              <a:buChar char="•"/>
            </a:pPr>
            <a:r>
              <a:rPr lang="en-GB" sz="1400" b="1" dirty="0">
                <a:solidFill>
                  <a:schemeClr val="bg1"/>
                </a:solidFill>
              </a:rPr>
              <a:t>register_for_execution</a:t>
            </a:r>
            <a:r>
              <a:rPr lang="en-GB" sz="1400" dirty="0">
                <a:solidFill>
                  <a:schemeClr val="bg1"/>
                </a:solidFill>
              </a:rPr>
              <a:t>: </a:t>
            </a:r>
            <a:r>
              <a:rPr lang="en-GB" sz="1400" dirty="0">
                <a:solidFill>
                  <a:srgbClr val="FFC000"/>
                </a:solidFill>
              </a:rPr>
              <a:t>Enables agents to register and execute custom tool functions for task automation</a:t>
            </a:r>
            <a:r>
              <a:rPr lang="en-GB" sz="1400" dirty="0">
                <a:solidFill>
                  <a:schemeClr val="bg1"/>
                </a:solidFill>
              </a:rPr>
              <a:t>.</a:t>
            </a:r>
          </a:p>
          <a:p>
            <a:pPr marL="285750" indent="-285750">
              <a:buFont typeface="Arial" panose="020B0604020202020204" pitchFamily="34" charset="0"/>
              <a:buChar char="•"/>
            </a:pPr>
            <a:endParaRPr lang="en-GB" sz="1400" dirty="0">
              <a:solidFill>
                <a:schemeClr val="bg1"/>
              </a:solidFill>
            </a:endParaRPr>
          </a:p>
          <a:p>
            <a:pPr marL="285750" indent="-285750">
              <a:buFont typeface="Arial" panose="020B0604020202020204" pitchFamily="34" charset="0"/>
              <a:buChar char="•"/>
            </a:pPr>
            <a:r>
              <a:rPr lang="en-GB" sz="1400" b="1" dirty="0" err="1">
                <a:solidFill>
                  <a:schemeClr val="bg1"/>
                </a:solidFill>
              </a:rPr>
              <a:t>llm_config</a:t>
            </a:r>
            <a:r>
              <a:rPr lang="en-GB" sz="1400" dirty="0">
                <a:solidFill>
                  <a:schemeClr val="bg1"/>
                </a:solidFill>
              </a:rPr>
              <a:t>: </a:t>
            </a:r>
            <a:r>
              <a:rPr lang="en-GB" sz="1400" dirty="0">
                <a:solidFill>
                  <a:srgbClr val="FFC000"/>
                </a:solidFill>
              </a:rPr>
              <a:t>Configures language model settings for agents, integrating with various LLM providers.</a:t>
            </a:r>
          </a:p>
          <a:p>
            <a:pPr marL="285750" indent="-285750">
              <a:buFont typeface="Arial" panose="020B0604020202020204" pitchFamily="34" charset="0"/>
              <a:buChar char="•"/>
            </a:pPr>
            <a:endParaRPr lang="en-GB" sz="1400" dirty="0">
              <a:solidFill>
                <a:schemeClr val="bg1"/>
              </a:solidFill>
            </a:endParaRPr>
          </a:p>
          <a:p>
            <a:pPr marL="285750" indent="-285750">
              <a:buFont typeface="Arial" panose="020B0604020202020204" pitchFamily="34" charset="0"/>
              <a:buChar char="•"/>
            </a:pPr>
            <a:r>
              <a:rPr lang="en-GB" sz="1400" b="1" dirty="0" err="1">
                <a:solidFill>
                  <a:schemeClr val="bg1"/>
                </a:solidFill>
              </a:rPr>
              <a:t>is_termination_msg</a:t>
            </a:r>
            <a:r>
              <a:rPr lang="en-GB" sz="1400" dirty="0">
                <a:solidFill>
                  <a:schemeClr val="bg1"/>
                </a:solidFill>
              </a:rPr>
              <a:t>: </a:t>
            </a:r>
            <a:r>
              <a:rPr lang="en-GB" sz="1400" dirty="0">
                <a:solidFill>
                  <a:srgbClr val="FFC000"/>
                </a:solidFill>
              </a:rPr>
              <a:t>Specifies conditions to end a conversation, allowing flexible termination logic.</a:t>
            </a:r>
          </a:p>
          <a:p>
            <a:pPr marL="285750" indent="-285750">
              <a:buFont typeface="Arial" panose="020B0604020202020204" pitchFamily="34" charset="0"/>
              <a:buChar char="•"/>
            </a:pPr>
            <a:endParaRPr lang="en-GB" sz="1400" dirty="0">
              <a:solidFill>
                <a:schemeClr val="bg1"/>
              </a:solidFill>
            </a:endParaRPr>
          </a:p>
          <a:p>
            <a:pPr marL="285750" indent="-285750">
              <a:buFont typeface="Arial" panose="020B0604020202020204" pitchFamily="34" charset="0"/>
              <a:buChar char="•"/>
            </a:pPr>
            <a:r>
              <a:rPr lang="en-GB" sz="1400" b="1" dirty="0" err="1">
                <a:solidFill>
                  <a:schemeClr val="bg1"/>
                </a:solidFill>
              </a:rPr>
              <a:t>speaker_selection_method</a:t>
            </a:r>
            <a:r>
              <a:rPr lang="en-GB" sz="1400" dirty="0">
                <a:solidFill>
                  <a:schemeClr val="bg1"/>
                </a:solidFill>
              </a:rPr>
              <a:t>: </a:t>
            </a:r>
            <a:r>
              <a:rPr lang="en-GB" sz="1400" dirty="0">
                <a:solidFill>
                  <a:srgbClr val="FFC000"/>
                </a:solidFill>
              </a:rPr>
              <a:t>Defines custom logic to select the next agent to respond in a group chat.</a:t>
            </a:r>
          </a:p>
          <a:p>
            <a:pPr marL="285750" indent="-285750">
              <a:buFont typeface="Arial" panose="020B0604020202020204" pitchFamily="34" charset="0"/>
              <a:buChar char="•"/>
            </a:pPr>
            <a:endParaRPr lang="en-GB" sz="1400" dirty="0">
              <a:solidFill>
                <a:schemeClr val="bg1"/>
              </a:solidFill>
            </a:endParaRPr>
          </a:p>
          <a:p>
            <a:pPr marL="285750" indent="-285750">
              <a:buFont typeface="Arial" panose="020B0604020202020204" pitchFamily="34" charset="0"/>
              <a:buChar char="•"/>
            </a:pPr>
            <a:r>
              <a:rPr lang="en-GB" sz="1400" b="1" dirty="0" err="1">
                <a:solidFill>
                  <a:schemeClr val="bg1"/>
                </a:solidFill>
              </a:rPr>
              <a:t>autogen_ext</a:t>
            </a:r>
            <a:r>
              <a:rPr lang="en-GB" sz="1400" dirty="0">
                <a:solidFill>
                  <a:schemeClr val="bg1"/>
                </a:solidFill>
              </a:rPr>
              <a:t>: </a:t>
            </a:r>
            <a:r>
              <a:rPr lang="en-GB" sz="1400" dirty="0">
                <a:solidFill>
                  <a:srgbClr val="FFC000"/>
                </a:solidFill>
              </a:rPr>
              <a:t>Extends AutoGen with additional integrations, such as support for external LLM APIs like Azure OpenAI.</a:t>
            </a:r>
          </a:p>
          <a:p>
            <a:pPr>
              <a:lnSpc>
                <a:spcPts val="1425"/>
              </a:lnSpc>
            </a:pPr>
            <a:endParaRPr lang="en-IN" sz="1600" b="0" dirty="0">
              <a:solidFill>
                <a:schemeClr val="bg1"/>
              </a:solidFill>
              <a:effectLst/>
              <a:latin typeface="Consolas" panose="020B0609020204030204" pitchFamily="49" charset="0"/>
            </a:endParaRPr>
          </a:p>
        </p:txBody>
      </p:sp>
      <p:pic>
        <p:nvPicPr>
          <p:cNvPr id="37" name="Picture 36">
            <a:extLst>
              <a:ext uri="{FF2B5EF4-FFF2-40B4-BE49-F238E27FC236}">
                <a16:creationId xmlns:a16="http://schemas.microsoft.com/office/drawing/2014/main" id="{4F09A9FE-11CA-9AB6-40FE-E643FC9CB2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4272" y="81725"/>
            <a:ext cx="464839" cy="464839"/>
          </a:xfrm>
          <a:prstGeom prst="rect">
            <a:avLst/>
          </a:prstGeom>
        </p:spPr>
      </p:pic>
      <p:pic>
        <p:nvPicPr>
          <p:cNvPr id="38" name="Picture 37">
            <a:extLst>
              <a:ext uri="{FF2B5EF4-FFF2-40B4-BE49-F238E27FC236}">
                <a16:creationId xmlns:a16="http://schemas.microsoft.com/office/drawing/2014/main" id="{39CC90C3-AAC2-15FA-0F74-CE08EC03CC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194" y="3686879"/>
            <a:ext cx="341633" cy="341633"/>
          </a:xfrm>
          <a:prstGeom prst="rect">
            <a:avLst/>
          </a:prstGeom>
        </p:spPr>
      </p:pic>
      <p:pic>
        <p:nvPicPr>
          <p:cNvPr id="41" name="Picture 40">
            <a:extLst>
              <a:ext uri="{FF2B5EF4-FFF2-40B4-BE49-F238E27FC236}">
                <a16:creationId xmlns:a16="http://schemas.microsoft.com/office/drawing/2014/main" id="{62B00E03-7E98-6D98-6487-129CC05BC5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5781" y="5236894"/>
            <a:ext cx="341633" cy="341633"/>
          </a:xfrm>
          <a:prstGeom prst="rect">
            <a:avLst/>
          </a:prstGeom>
        </p:spPr>
      </p:pic>
      <p:pic>
        <p:nvPicPr>
          <p:cNvPr id="43" name="Picture 42">
            <a:extLst>
              <a:ext uri="{FF2B5EF4-FFF2-40B4-BE49-F238E27FC236}">
                <a16:creationId xmlns:a16="http://schemas.microsoft.com/office/drawing/2014/main" id="{A447CAA5-8814-B953-D4EA-4823D4C530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91708" y="3661350"/>
            <a:ext cx="341633" cy="341633"/>
          </a:xfrm>
          <a:prstGeom prst="rect">
            <a:avLst/>
          </a:prstGeom>
        </p:spPr>
      </p:pic>
      <p:pic>
        <p:nvPicPr>
          <p:cNvPr id="44" name="Picture 43">
            <a:extLst>
              <a:ext uri="{FF2B5EF4-FFF2-40B4-BE49-F238E27FC236}">
                <a16:creationId xmlns:a16="http://schemas.microsoft.com/office/drawing/2014/main" id="{DD996360-548D-CED1-7039-E2CDD249FF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5204" y="350707"/>
            <a:ext cx="490741" cy="490741"/>
          </a:xfrm>
          <a:prstGeom prst="rect">
            <a:avLst/>
          </a:prstGeom>
        </p:spPr>
      </p:pic>
      <p:cxnSp>
        <p:nvCxnSpPr>
          <p:cNvPr id="2" name="Straight Connector 1">
            <a:extLst>
              <a:ext uri="{FF2B5EF4-FFF2-40B4-BE49-F238E27FC236}">
                <a16:creationId xmlns:a16="http://schemas.microsoft.com/office/drawing/2014/main" id="{032DD087-428B-4BB3-61D2-5EB2234918A5}"/>
              </a:ext>
            </a:extLst>
          </p:cNvPr>
          <p:cNvCxnSpPr>
            <a:cxnSpLocks/>
          </p:cNvCxnSpPr>
          <p:nvPr/>
        </p:nvCxnSpPr>
        <p:spPr>
          <a:xfrm>
            <a:off x="7911856" y="746975"/>
            <a:ext cx="3741313"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7116CA7C-441F-D26E-ADBD-1525A0981DC6}"/>
              </a:ext>
            </a:extLst>
          </p:cNvPr>
          <p:cNvSpPr/>
          <p:nvPr/>
        </p:nvSpPr>
        <p:spPr>
          <a:xfrm>
            <a:off x="395782" y="5646493"/>
            <a:ext cx="2397720" cy="810478"/>
          </a:xfrm>
          <a:prstGeom prst="roundRect">
            <a:avLst>
              <a:gd name="adj" fmla="val 1597"/>
            </a:avLst>
          </a:prstGeom>
          <a:solidFill>
            <a:schemeClr val="tx1">
              <a:lumMod val="85000"/>
              <a:lumOff val="1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9419DA0-E9F3-67BA-9A4F-1387BCE3C4CF}"/>
              </a:ext>
            </a:extLst>
          </p:cNvPr>
          <p:cNvSpPr txBox="1"/>
          <p:nvPr/>
        </p:nvSpPr>
        <p:spPr>
          <a:xfrm>
            <a:off x="403682" y="5634509"/>
            <a:ext cx="2397720" cy="810478"/>
          </a:xfrm>
          <a:prstGeom prst="rect">
            <a:avLst/>
          </a:prstGeom>
          <a:noFill/>
        </p:spPr>
        <p:txBody>
          <a:bodyPr wrap="square">
            <a:spAutoFit/>
          </a:bodyPr>
          <a:lstStyle/>
          <a:p>
            <a:pPr>
              <a:lnSpc>
                <a:spcPts val="1425"/>
              </a:lnSpc>
            </a:pPr>
            <a:r>
              <a:rPr lang="en-IN" sz="1200" b="0" dirty="0">
                <a:solidFill>
                  <a:srgbClr val="C586C0"/>
                </a:solidFill>
                <a:effectLst/>
                <a:latin typeface="Consolas" panose="020B0609020204030204" pitchFamily="49" charset="0"/>
              </a:rPr>
              <a:t>from</a:t>
            </a:r>
            <a:r>
              <a:rPr lang="en-IN" sz="1200" b="0" dirty="0">
                <a:solidFill>
                  <a:srgbClr val="FFFFFF"/>
                </a:solidFill>
                <a:effectLst/>
                <a:latin typeface="Consolas" panose="020B0609020204030204" pitchFamily="49" charset="0"/>
              </a:rPr>
              <a:t> </a:t>
            </a:r>
            <a:r>
              <a:rPr lang="en-IN" sz="1200" b="0" dirty="0" err="1">
                <a:solidFill>
                  <a:srgbClr val="FFFFFF"/>
                </a:solidFill>
                <a:effectLst/>
                <a:latin typeface="Consolas" panose="020B0609020204030204" pitchFamily="49" charset="0"/>
              </a:rPr>
              <a:t>autogen</a:t>
            </a:r>
            <a:r>
              <a:rPr lang="en-IN" sz="1200" b="0" dirty="0">
                <a:solidFill>
                  <a:srgbClr val="FFFFFF"/>
                </a:solidFill>
                <a:effectLst/>
                <a:latin typeface="Consolas" panose="020B0609020204030204" pitchFamily="49" charset="0"/>
              </a:rPr>
              <a:t> </a:t>
            </a:r>
            <a:r>
              <a:rPr lang="en-IN" sz="1200" b="0" dirty="0">
                <a:solidFill>
                  <a:srgbClr val="C586C0"/>
                </a:solidFill>
                <a:effectLst/>
                <a:latin typeface="Consolas" panose="020B0609020204030204" pitchFamily="49" charset="0"/>
              </a:rPr>
              <a:t>import</a:t>
            </a:r>
            <a:r>
              <a:rPr lang="en-IN" sz="1200" b="0" dirty="0">
                <a:solidFill>
                  <a:srgbClr val="FFFFFF"/>
                </a:solidFill>
                <a:effectLst/>
                <a:latin typeface="Consolas" panose="020B0609020204030204" pitchFamily="49" charset="0"/>
              </a:rPr>
              <a:t> ConversableAgent, GroupChat, GroupChatManager</a:t>
            </a:r>
          </a:p>
        </p:txBody>
      </p:sp>
    </p:spTree>
    <p:extLst>
      <p:ext uri="{BB962C8B-B14F-4D97-AF65-F5344CB8AC3E}">
        <p14:creationId xmlns:p14="http://schemas.microsoft.com/office/powerpoint/2010/main" val="927101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9F95C2-0721-2019-3E2C-599C2533085A}"/>
              </a:ext>
            </a:extLst>
          </p:cNvPr>
          <p:cNvSpPr>
            <a:spLocks noGrp="1"/>
          </p:cNvSpPr>
          <p:nvPr>
            <p:ph type="title"/>
          </p:nvPr>
        </p:nvSpPr>
        <p:spPr/>
        <p:txBody>
          <a:bodyPr/>
          <a:lstStyle/>
          <a:p>
            <a:r>
              <a:rPr lang="en-US" spc="-20" dirty="0">
                <a:solidFill>
                  <a:schemeClr val="accent2"/>
                </a:solidFill>
              </a:rPr>
              <a:t>FINANCIALS</a:t>
            </a:r>
            <a:endParaRPr lang="en-US" dirty="0"/>
          </a:p>
        </p:txBody>
      </p:sp>
      <p:graphicFrame>
        <p:nvGraphicFramePr>
          <p:cNvPr id="12" name="Table Placeholder 3">
            <a:extLst>
              <a:ext uri="{FF2B5EF4-FFF2-40B4-BE49-F238E27FC236}">
                <a16:creationId xmlns:a16="http://schemas.microsoft.com/office/drawing/2014/main" id="{56AA2C7B-F65C-56E6-F239-8AB186A52C59}"/>
              </a:ext>
            </a:extLst>
          </p:cNvPr>
          <p:cNvGraphicFramePr>
            <a:graphicFrameLocks noGrp="1"/>
          </p:cNvGraphicFramePr>
          <p:nvPr>
            <p:ph idx="1"/>
          </p:nvPr>
        </p:nvGraphicFramePr>
        <p:xfrm>
          <a:off x="458788" y="2441575"/>
          <a:ext cx="11353784" cy="3587880"/>
        </p:xfrm>
        <a:graphic>
          <a:graphicData uri="http://schemas.openxmlformats.org/drawingml/2006/table">
            <a:tbl>
              <a:tblPr firstRow="1" bandRow="1">
                <a:tableStyleId>{68D230F3-CF80-4859-8CE7-A43EE81993B5}</a:tableStyleId>
              </a:tblPr>
              <a:tblGrid>
                <a:gridCol w="2838446">
                  <a:extLst>
                    <a:ext uri="{9D8B030D-6E8A-4147-A177-3AD203B41FA5}">
                      <a16:colId xmlns:a16="http://schemas.microsoft.com/office/drawing/2014/main" val="3909542061"/>
                    </a:ext>
                  </a:extLst>
                </a:gridCol>
                <a:gridCol w="2838446">
                  <a:extLst>
                    <a:ext uri="{9D8B030D-6E8A-4147-A177-3AD203B41FA5}">
                      <a16:colId xmlns:a16="http://schemas.microsoft.com/office/drawing/2014/main" val="3856532422"/>
                    </a:ext>
                  </a:extLst>
                </a:gridCol>
                <a:gridCol w="2838446">
                  <a:extLst>
                    <a:ext uri="{9D8B030D-6E8A-4147-A177-3AD203B41FA5}">
                      <a16:colId xmlns:a16="http://schemas.microsoft.com/office/drawing/2014/main" val="3438228390"/>
                    </a:ext>
                  </a:extLst>
                </a:gridCol>
                <a:gridCol w="2838446">
                  <a:extLst>
                    <a:ext uri="{9D8B030D-6E8A-4147-A177-3AD203B41FA5}">
                      <a16:colId xmlns:a16="http://schemas.microsoft.com/office/drawing/2014/main" val="3737151041"/>
                    </a:ext>
                  </a:extLst>
                </a:gridCol>
              </a:tblGrid>
              <a:tr h="717576">
                <a:tc>
                  <a:txBody>
                    <a:bodyPr/>
                    <a:lstStyle/>
                    <a:p>
                      <a:pPr algn="ctr"/>
                      <a:r>
                        <a:rPr lang="en-US" sz="1800" dirty="0"/>
                        <a:t>Quarter</a:t>
                      </a:r>
                    </a:p>
                  </a:txBody>
                  <a:tcPr marL="91416" marR="91416" marT="45708" marB="45708" anchor="ctr"/>
                </a:tc>
                <a:tc>
                  <a:txBody>
                    <a:bodyPr/>
                    <a:lstStyle/>
                    <a:p>
                      <a:pPr algn="ctr"/>
                      <a:r>
                        <a:rPr lang="en-US" sz="1800" dirty="0"/>
                        <a:t>Revenue ($)</a:t>
                      </a:r>
                    </a:p>
                  </a:txBody>
                  <a:tcPr marL="91416" marR="91416" marT="45708" marB="45708" anchor="ctr"/>
                </a:tc>
                <a:tc>
                  <a:txBody>
                    <a:bodyPr/>
                    <a:lstStyle/>
                    <a:p>
                      <a:pPr algn="ctr"/>
                      <a:r>
                        <a:rPr lang="en-US" sz="1800" dirty="0"/>
                        <a:t>Expenses ($)</a:t>
                      </a:r>
                    </a:p>
                  </a:txBody>
                  <a:tcPr marL="91416" marR="91416" marT="45708" marB="45708" anchor="ctr"/>
                </a:tc>
                <a:tc>
                  <a:txBody>
                    <a:bodyPr/>
                    <a:lstStyle/>
                    <a:p>
                      <a:pPr algn="ctr"/>
                      <a:r>
                        <a:rPr lang="en-US" sz="1800" dirty="0"/>
                        <a:t>Net profit ($)</a:t>
                      </a:r>
                    </a:p>
                  </a:txBody>
                  <a:tcPr marL="91416" marR="91416" marT="45708" marB="45708" anchor="ctr"/>
                </a:tc>
                <a:extLst>
                  <a:ext uri="{0D108BD9-81ED-4DB2-BD59-A6C34878D82A}">
                    <a16:rowId xmlns:a16="http://schemas.microsoft.com/office/drawing/2014/main" val="211601482"/>
                  </a:ext>
                </a:extLst>
              </a:tr>
              <a:tr h="717576">
                <a:tc>
                  <a:txBody>
                    <a:bodyPr/>
                    <a:lstStyle/>
                    <a:p>
                      <a:pPr algn="ctr"/>
                      <a:r>
                        <a:rPr lang="en-US" sz="1800" dirty="0"/>
                        <a:t>Q1</a:t>
                      </a:r>
                    </a:p>
                  </a:txBody>
                  <a:tcPr marL="91416" marR="91416" marT="45708" marB="45708" anchor="ctr"/>
                </a:tc>
                <a:tc>
                  <a:txBody>
                    <a:bodyPr/>
                    <a:lstStyle/>
                    <a:p>
                      <a:pPr algn="ctr"/>
                      <a:r>
                        <a:rPr lang="en-US" sz="1800" dirty="0"/>
                        <a:t>$200,000</a:t>
                      </a:r>
                    </a:p>
                  </a:txBody>
                  <a:tcPr marL="91416" marR="91416" marT="45708" marB="45708" anchor="ctr"/>
                </a:tc>
                <a:tc>
                  <a:txBody>
                    <a:bodyPr/>
                    <a:lstStyle/>
                    <a:p>
                      <a:pPr algn="ctr"/>
                      <a:r>
                        <a:rPr lang="en-US" sz="1800" dirty="0"/>
                        <a:t>$150,000</a:t>
                      </a:r>
                    </a:p>
                  </a:txBody>
                  <a:tcPr marL="91416" marR="91416" marT="45708" marB="45708" anchor="ctr"/>
                </a:tc>
                <a:tc>
                  <a:txBody>
                    <a:bodyPr/>
                    <a:lstStyle/>
                    <a:p>
                      <a:pPr algn="ctr"/>
                      <a:r>
                        <a:rPr lang="en-US" sz="1800" dirty="0"/>
                        <a:t>$50,000</a:t>
                      </a:r>
                    </a:p>
                  </a:txBody>
                  <a:tcPr marL="91416" marR="91416" marT="45708" marB="45708" anchor="ctr"/>
                </a:tc>
                <a:extLst>
                  <a:ext uri="{0D108BD9-81ED-4DB2-BD59-A6C34878D82A}">
                    <a16:rowId xmlns:a16="http://schemas.microsoft.com/office/drawing/2014/main" val="3713753144"/>
                  </a:ext>
                </a:extLst>
              </a:tr>
              <a:tr h="717576">
                <a:tc>
                  <a:txBody>
                    <a:bodyPr/>
                    <a:lstStyle/>
                    <a:p>
                      <a:pPr algn="ctr"/>
                      <a:r>
                        <a:rPr lang="en-US" sz="1800" dirty="0"/>
                        <a:t>Q2</a:t>
                      </a:r>
                    </a:p>
                  </a:txBody>
                  <a:tcPr marL="91416" marR="91416" marT="45708" marB="45708" anchor="ctr"/>
                </a:tc>
                <a:tc>
                  <a:txBody>
                    <a:bodyPr/>
                    <a:lstStyle/>
                    <a:p>
                      <a:pPr algn="ctr"/>
                      <a:r>
                        <a:rPr lang="en-US" sz="1800" dirty="0"/>
                        <a:t>$300,000</a:t>
                      </a:r>
                    </a:p>
                  </a:txBody>
                  <a:tcPr marL="91416" marR="91416" marT="45708" marB="45708" anchor="ctr"/>
                </a:tc>
                <a:tc>
                  <a:txBody>
                    <a:bodyPr/>
                    <a:lstStyle/>
                    <a:p>
                      <a:pPr algn="ctr"/>
                      <a:r>
                        <a:rPr lang="en-US" sz="1800" dirty="0"/>
                        <a:t>$200,000</a:t>
                      </a:r>
                    </a:p>
                  </a:txBody>
                  <a:tcPr marL="91416" marR="91416" marT="45708" marB="45708" anchor="ctr"/>
                </a:tc>
                <a:tc>
                  <a:txBody>
                    <a:bodyPr/>
                    <a:lstStyle/>
                    <a:p>
                      <a:pPr algn="ctr"/>
                      <a:r>
                        <a:rPr lang="en-US" sz="1800" dirty="0"/>
                        <a:t>$100,000</a:t>
                      </a:r>
                    </a:p>
                  </a:txBody>
                  <a:tcPr marL="91416" marR="91416" marT="45708" marB="45708" anchor="ctr"/>
                </a:tc>
                <a:extLst>
                  <a:ext uri="{0D108BD9-81ED-4DB2-BD59-A6C34878D82A}">
                    <a16:rowId xmlns:a16="http://schemas.microsoft.com/office/drawing/2014/main" val="210696092"/>
                  </a:ext>
                </a:extLst>
              </a:tr>
              <a:tr h="717576">
                <a:tc>
                  <a:txBody>
                    <a:bodyPr/>
                    <a:lstStyle/>
                    <a:p>
                      <a:pPr algn="ctr"/>
                      <a:r>
                        <a:rPr lang="en-US" sz="1800" dirty="0"/>
                        <a:t>Q3</a:t>
                      </a:r>
                    </a:p>
                  </a:txBody>
                  <a:tcPr marL="91416" marR="91416" marT="45708" marB="45708" anchor="ctr"/>
                </a:tc>
                <a:tc>
                  <a:txBody>
                    <a:bodyPr/>
                    <a:lstStyle/>
                    <a:p>
                      <a:pPr algn="ctr"/>
                      <a:r>
                        <a:rPr lang="en-US" sz="1800" dirty="0"/>
                        <a:t>$400,000</a:t>
                      </a:r>
                    </a:p>
                  </a:txBody>
                  <a:tcPr marL="91416" marR="91416" marT="45708" marB="45708" anchor="ctr"/>
                </a:tc>
                <a:tc>
                  <a:txBody>
                    <a:bodyPr/>
                    <a:lstStyle/>
                    <a:p>
                      <a:pPr algn="ctr"/>
                      <a:r>
                        <a:rPr lang="en-US" sz="1800" dirty="0"/>
                        <a:t>$250,000</a:t>
                      </a:r>
                    </a:p>
                  </a:txBody>
                  <a:tcPr marL="91416" marR="91416" marT="45708" marB="45708" anchor="ctr"/>
                </a:tc>
                <a:tc>
                  <a:txBody>
                    <a:bodyPr/>
                    <a:lstStyle/>
                    <a:p>
                      <a:pPr algn="ctr"/>
                      <a:r>
                        <a:rPr lang="en-US" sz="1800" dirty="0"/>
                        <a:t>$150,000</a:t>
                      </a:r>
                    </a:p>
                  </a:txBody>
                  <a:tcPr marL="91416" marR="91416" marT="45708" marB="45708" anchor="ctr"/>
                </a:tc>
                <a:extLst>
                  <a:ext uri="{0D108BD9-81ED-4DB2-BD59-A6C34878D82A}">
                    <a16:rowId xmlns:a16="http://schemas.microsoft.com/office/drawing/2014/main" val="1335514058"/>
                  </a:ext>
                </a:extLst>
              </a:tr>
              <a:tr h="717576">
                <a:tc>
                  <a:txBody>
                    <a:bodyPr/>
                    <a:lstStyle/>
                    <a:p>
                      <a:pPr algn="ctr"/>
                      <a:r>
                        <a:rPr lang="en-US" sz="1800" dirty="0"/>
                        <a:t>Q4</a:t>
                      </a:r>
                    </a:p>
                  </a:txBody>
                  <a:tcPr marL="91416" marR="91416" marT="45708" marB="45708" anchor="ctr"/>
                </a:tc>
                <a:tc>
                  <a:txBody>
                    <a:bodyPr/>
                    <a:lstStyle/>
                    <a:p>
                      <a:pPr algn="ctr"/>
                      <a:r>
                        <a:rPr lang="en-US" sz="1800" dirty="0"/>
                        <a:t>$300,000</a:t>
                      </a:r>
                    </a:p>
                  </a:txBody>
                  <a:tcPr marL="91416" marR="91416" marT="45708" marB="45708" anchor="ctr"/>
                </a:tc>
                <a:tc>
                  <a:txBody>
                    <a:bodyPr/>
                    <a:lstStyle/>
                    <a:p>
                      <a:pPr algn="ctr"/>
                      <a:r>
                        <a:rPr lang="en-US" sz="1800" dirty="0"/>
                        <a:t>$200,000</a:t>
                      </a:r>
                    </a:p>
                  </a:txBody>
                  <a:tcPr marL="91416" marR="91416" marT="45708" marB="45708" anchor="ctr"/>
                </a:tc>
                <a:tc>
                  <a:txBody>
                    <a:bodyPr/>
                    <a:lstStyle/>
                    <a:p>
                      <a:pPr algn="ctr"/>
                      <a:r>
                        <a:rPr lang="en-US" sz="1800" dirty="0"/>
                        <a:t>$100,000</a:t>
                      </a:r>
                    </a:p>
                  </a:txBody>
                  <a:tcPr marL="91416" marR="91416" marT="45708" marB="45708" anchor="ctr"/>
                </a:tc>
                <a:extLst>
                  <a:ext uri="{0D108BD9-81ED-4DB2-BD59-A6C34878D82A}">
                    <a16:rowId xmlns:a16="http://schemas.microsoft.com/office/drawing/2014/main" val="2420206096"/>
                  </a:ext>
                </a:extLst>
              </a:tr>
            </a:tbl>
          </a:graphicData>
        </a:graphic>
      </p:graphicFrame>
      <p:sp>
        <p:nvSpPr>
          <p:cNvPr id="2" name="Slide Number Placeholder 1">
            <a:extLst>
              <a:ext uri="{FF2B5EF4-FFF2-40B4-BE49-F238E27FC236}">
                <a16:creationId xmlns:a16="http://schemas.microsoft.com/office/drawing/2014/main" id="{916CAC96-34B6-1CBC-4396-38DEC6B50E41}"/>
              </a:ext>
            </a:extLst>
          </p:cNvPr>
          <p:cNvSpPr>
            <a:spLocks noGrp="1"/>
          </p:cNvSpPr>
          <p:nvPr>
            <p:ph type="sldNum" sz="quarter" idx="12"/>
          </p:nvPr>
        </p:nvSpPr>
        <p:spPr/>
        <p:txBody>
          <a:bodyPr/>
          <a:lstStyle/>
          <a:p>
            <a:fld id="{2A013F82-EE5E-44EE-A61D-E31C6657F26F}" type="slidenum">
              <a:rPr lang="en-US">
                <a:solidFill>
                  <a:prstClr val="white">
                    <a:tint val="75000"/>
                  </a:prstClr>
                </a:solidFill>
                <a:latin typeface="Century Gothic" panose="020B0502020202020204"/>
              </a:rPr>
              <a:pPr/>
              <a:t>30</a:t>
            </a:fld>
            <a:endParaRPr lang="en-US" dirty="0">
              <a:solidFill>
                <a:prstClr val="white">
                  <a:tint val="75000"/>
                </a:prstClr>
              </a:solidFill>
              <a:latin typeface="Century Gothic" panose="020B0502020202020204"/>
            </a:endParaRPr>
          </a:p>
        </p:txBody>
      </p:sp>
    </p:spTree>
    <p:extLst>
      <p:ext uri="{BB962C8B-B14F-4D97-AF65-F5344CB8AC3E}">
        <p14:creationId xmlns:p14="http://schemas.microsoft.com/office/powerpoint/2010/main" val="730899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F8FF3EDA-9E3E-0470-4435-798742D5D28F}"/>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873F4EA-636D-89D8-9464-16CA5033DA2A}"/>
              </a:ext>
            </a:extLst>
          </p:cNvPr>
          <p:cNvCxnSpPr>
            <a:cxnSpLocks/>
          </p:cNvCxnSpPr>
          <p:nvPr/>
        </p:nvCxnSpPr>
        <p:spPr>
          <a:xfrm>
            <a:off x="1891048" y="1260482"/>
            <a:ext cx="0" cy="49748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5F3B683-D828-F1EA-4A7E-FF5B3AB36816}"/>
              </a:ext>
            </a:extLst>
          </p:cNvPr>
          <p:cNvSpPr txBox="1"/>
          <p:nvPr/>
        </p:nvSpPr>
        <p:spPr>
          <a:xfrm>
            <a:off x="4508277" y="212501"/>
            <a:ext cx="3175446"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 Evaluation</a:t>
            </a:r>
          </a:p>
        </p:txBody>
      </p:sp>
      <p:sp>
        <p:nvSpPr>
          <p:cNvPr id="12" name="TextBox 11">
            <a:extLst>
              <a:ext uri="{FF2B5EF4-FFF2-40B4-BE49-F238E27FC236}">
                <a16:creationId xmlns:a16="http://schemas.microsoft.com/office/drawing/2014/main" id="{E1EFB75D-B44A-E453-73FF-3910E44D4CA6}"/>
              </a:ext>
            </a:extLst>
          </p:cNvPr>
          <p:cNvSpPr txBox="1"/>
          <p:nvPr/>
        </p:nvSpPr>
        <p:spPr>
          <a:xfrm>
            <a:off x="562147" y="875445"/>
            <a:ext cx="5533853" cy="3139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entury Gothic" panose="020B0502020202020204"/>
                <a:ea typeface="+mn-ea"/>
                <a:cs typeface="+mn-cs"/>
              </a:rPr>
              <a:t>When to use: </a:t>
            </a:r>
            <a:r>
              <a:rPr kumimoji="0" lang="en-US" sz="1600" b="0" i="0" u="none" strike="noStrike" kern="1200" cap="none" spc="0" normalizeH="0" baseline="0" noProof="0" dirty="0">
                <a:ln>
                  <a:noFill/>
                </a:ln>
                <a:solidFill>
                  <a:schemeClr val="bg1"/>
                </a:solidFill>
                <a:effectLst/>
                <a:uLnTx/>
                <a:uFillTx/>
                <a:latin typeface="Century Gothic" panose="020B0502020202020204"/>
                <a:ea typeface="+mn-ea"/>
                <a:cs typeface="+mn-cs"/>
              </a:rPr>
              <a:t>Mostly for prototyping or Research</a:t>
            </a:r>
          </a:p>
        </p:txBody>
      </p:sp>
      <p:sp>
        <p:nvSpPr>
          <p:cNvPr id="13" name="TextBox 12">
            <a:extLst>
              <a:ext uri="{FF2B5EF4-FFF2-40B4-BE49-F238E27FC236}">
                <a16:creationId xmlns:a16="http://schemas.microsoft.com/office/drawing/2014/main" id="{1F6E9BE4-D2A4-F1F9-4069-8627C9F3C900}"/>
              </a:ext>
            </a:extLst>
          </p:cNvPr>
          <p:cNvSpPr txBox="1"/>
          <p:nvPr/>
        </p:nvSpPr>
        <p:spPr>
          <a:xfrm>
            <a:off x="1202458" y="2097256"/>
            <a:ext cx="5205212" cy="3139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600" b="0" i="0" u="none" strike="noStrike" kern="1200" cap="none" spc="0" normalizeH="0" baseline="0" noProof="0" dirty="0">
                <a:ln>
                  <a:noFill/>
                </a:ln>
                <a:solidFill>
                  <a:srgbClr val="FFC000"/>
                </a:solidFill>
                <a:effectLst/>
                <a:uLnTx/>
                <a:uFillTx/>
                <a:latin typeface="Century Gothic" panose="020B0502020202020204"/>
                <a:ea typeface="+mn-ea"/>
                <a:cs typeface="+mn-cs"/>
              </a:rPr>
              <a:t>Limitations: </a:t>
            </a:r>
            <a:r>
              <a:rPr kumimoji="0" lang="en-US" sz="1600" b="0" i="0" u="none" strike="noStrike" kern="1200" cap="none" spc="0" normalizeH="0" baseline="0" noProof="0" dirty="0">
                <a:ln>
                  <a:noFill/>
                </a:ln>
                <a:solidFill>
                  <a:schemeClr val="bg1"/>
                </a:solidFill>
                <a:effectLst/>
                <a:uLnTx/>
                <a:uFillTx/>
                <a:latin typeface="Century Gothic" panose="020B0502020202020204"/>
                <a:ea typeface="+mn-ea"/>
                <a:cs typeface="+mn-cs"/>
              </a:rPr>
              <a:t>Not fully ready for PROD</a:t>
            </a:r>
          </a:p>
        </p:txBody>
      </p:sp>
      <p:sp>
        <p:nvSpPr>
          <p:cNvPr id="15" name="Rectangle: Rounded Corners 14">
            <a:extLst>
              <a:ext uri="{FF2B5EF4-FFF2-40B4-BE49-F238E27FC236}">
                <a16:creationId xmlns:a16="http://schemas.microsoft.com/office/drawing/2014/main" id="{37F83E91-E6EA-F0D0-7D2F-6F9EFEAB5441}"/>
              </a:ext>
            </a:extLst>
          </p:cNvPr>
          <p:cNvSpPr/>
          <p:nvPr/>
        </p:nvSpPr>
        <p:spPr>
          <a:xfrm>
            <a:off x="100885" y="824248"/>
            <a:ext cx="6085268" cy="1081825"/>
          </a:xfrm>
          <a:prstGeom prst="roundRect">
            <a:avLst>
              <a:gd name="adj" fmla="val 8740"/>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7030E80-BD39-CB19-5E2A-909B03AB23AE}"/>
              </a:ext>
            </a:extLst>
          </p:cNvPr>
          <p:cNvSpPr/>
          <p:nvPr/>
        </p:nvSpPr>
        <p:spPr>
          <a:xfrm>
            <a:off x="100885" y="2041131"/>
            <a:ext cx="5932861" cy="1201374"/>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5B6D3E0B-710D-69A5-CF5A-738A77C76463}"/>
              </a:ext>
            </a:extLst>
          </p:cNvPr>
          <p:cNvSpPr/>
          <p:nvPr/>
        </p:nvSpPr>
        <p:spPr>
          <a:xfrm>
            <a:off x="6338553" y="824247"/>
            <a:ext cx="5533622" cy="5821252"/>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97E9E2D0-36FC-1AA9-DCE1-D4F7C44A2897}"/>
              </a:ext>
            </a:extLst>
          </p:cNvPr>
          <p:cNvSpPr txBox="1"/>
          <p:nvPr/>
        </p:nvSpPr>
        <p:spPr>
          <a:xfrm>
            <a:off x="7471760" y="941060"/>
            <a:ext cx="3561007"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lang="en-US" dirty="0">
                <a:solidFill>
                  <a:srgbClr val="FFC000"/>
                </a:solidFill>
                <a:latin typeface="Century Gothic" panose="020B0502020202020204"/>
              </a:rPr>
              <a:t>Agent Conversation Style</a:t>
            </a:r>
            <a:endPar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A7005B72-B8A4-7D22-7BF5-D15FEA75A0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092" y="115005"/>
            <a:ext cx="574185" cy="574185"/>
          </a:xfrm>
          <a:prstGeom prst="rect">
            <a:avLst/>
          </a:prstGeom>
        </p:spPr>
      </p:pic>
      <p:sp>
        <p:nvSpPr>
          <p:cNvPr id="3" name="TextBox 2">
            <a:extLst>
              <a:ext uri="{FF2B5EF4-FFF2-40B4-BE49-F238E27FC236}">
                <a16:creationId xmlns:a16="http://schemas.microsoft.com/office/drawing/2014/main" id="{E7CE78B4-FA22-B4BD-35F3-771B86E06E97}"/>
              </a:ext>
            </a:extLst>
          </p:cNvPr>
          <p:cNvSpPr txBox="1"/>
          <p:nvPr/>
        </p:nvSpPr>
        <p:spPr>
          <a:xfrm>
            <a:off x="-18235" y="3811012"/>
            <a:ext cx="6185071" cy="3046988"/>
          </a:xfrm>
          <a:prstGeom prst="rect">
            <a:avLst/>
          </a:prstGeom>
          <a:noFill/>
        </p:spPr>
        <p:txBody>
          <a:bodyPr wrap="square">
            <a:spAutoFit/>
          </a:bodyPr>
          <a:lstStyle/>
          <a:p>
            <a:pPr marL="171450" indent="-171450" rtl="0">
              <a:buFont typeface="Arial" panose="020B0604020202020204" pitchFamily="34" charset="0"/>
              <a:buChar char="•"/>
            </a:pPr>
            <a:r>
              <a:rPr lang="en-GB" sz="1200" b="1" dirty="0">
                <a:solidFill>
                  <a:srgbClr val="FFC000"/>
                </a:solidFill>
              </a:rPr>
              <a:t>Orchestrator Agent</a:t>
            </a:r>
            <a:r>
              <a:rPr lang="en-GB" sz="1200" dirty="0">
                <a:solidFill>
                  <a:srgbClr val="FFC000"/>
                </a:solidFill>
              </a:rPr>
              <a:t>: </a:t>
            </a:r>
            <a:r>
              <a:rPr lang="en-GB" sz="1200" dirty="0">
                <a:solidFill>
                  <a:schemeClr val="bg1"/>
                </a:solidFill>
              </a:rPr>
              <a:t>Coordinates tasks and communication among multiple agents to achieve a unified goal.</a:t>
            </a:r>
          </a:p>
          <a:p>
            <a:pPr marL="171450" indent="-171450" rtl="0">
              <a:buFont typeface="Arial" panose="020B0604020202020204" pitchFamily="34" charset="0"/>
              <a:buChar char="•"/>
            </a:pPr>
            <a:r>
              <a:rPr lang="en-GB" sz="1200" b="1" dirty="0">
                <a:solidFill>
                  <a:srgbClr val="FFC000"/>
                </a:solidFill>
              </a:rPr>
              <a:t>Tool-Executing Agent</a:t>
            </a:r>
            <a:r>
              <a:rPr lang="en-GB" sz="1200" dirty="0">
                <a:solidFill>
                  <a:srgbClr val="FFC000"/>
                </a:solidFill>
              </a:rPr>
              <a:t>: </a:t>
            </a:r>
            <a:r>
              <a:rPr lang="en-GB" sz="1200" dirty="0">
                <a:solidFill>
                  <a:schemeClr val="bg1"/>
                </a:solidFill>
              </a:rPr>
              <a:t>Executes specific functions or tools, such as API calls or computations, to perform tasks.</a:t>
            </a:r>
          </a:p>
          <a:p>
            <a:pPr marL="171450" indent="-171450" rtl="0">
              <a:buFont typeface="Arial" panose="020B0604020202020204" pitchFamily="34" charset="0"/>
              <a:buChar char="•"/>
            </a:pPr>
            <a:r>
              <a:rPr lang="en-GB" sz="1200" b="1" dirty="0">
                <a:solidFill>
                  <a:srgbClr val="FFC000"/>
                </a:solidFill>
              </a:rPr>
              <a:t>Conversational Agent</a:t>
            </a:r>
            <a:r>
              <a:rPr lang="en-GB" sz="1200" dirty="0">
                <a:solidFill>
                  <a:srgbClr val="FFC000"/>
                </a:solidFill>
              </a:rPr>
              <a:t>: </a:t>
            </a:r>
            <a:r>
              <a:rPr lang="en-GB" sz="1200" dirty="0">
                <a:solidFill>
                  <a:schemeClr val="bg1"/>
                </a:solidFill>
              </a:rPr>
              <a:t>Engages in dialogue with users or other agents, processing and responding to messages.</a:t>
            </a:r>
          </a:p>
          <a:p>
            <a:pPr marL="171450" indent="-171450" rtl="0">
              <a:buFont typeface="Arial" panose="020B0604020202020204" pitchFamily="34" charset="0"/>
              <a:buChar char="•"/>
            </a:pPr>
            <a:r>
              <a:rPr lang="en-GB" sz="1200" b="1" dirty="0">
                <a:solidFill>
                  <a:srgbClr val="FFC000"/>
                </a:solidFill>
              </a:rPr>
              <a:t>Proxy Agent</a:t>
            </a:r>
            <a:r>
              <a:rPr lang="en-GB" sz="1200" dirty="0">
                <a:solidFill>
                  <a:srgbClr val="FFC000"/>
                </a:solidFill>
              </a:rPr>
              <a:t>: </a:t>
            </a:r>
            <a:r>
              <a:rPr lang="en-GB" sz="1200" dirty="0">
                <a:solidFill>
                  <a:schemeClr val="bg1"/>
                </a:solidFill>
              </a:rPr>
              <a:t>Acts as an intermediary, relaying messages or executing tasks on behalf of users or other agents.</a:t>
            </a:r>
          </a:p>
          <a:p>
            <a:pPr marL="171450" indent="-171450" rtl="0">
              <a:buFont typeface="Arial" panose="020B0604020202020204" pitchFamily="34" charset="0"/>
              <a:buChar char="•"/>
            </a:pPr>
            <a:r>
              <a:rPr lang="en-GB" sz="1200" b="1" dirty="0">
                <a:solidFill>
                  <a:srgbClr val="FFC000"/>
                </a:solidFill>
              </a:rPr>
              <a:t>Specialized Task Agent</a:t>
            </a:r>
            <a:r>
              <a:rPr lang="en-GB" sz="1200" dirty="0">
                <a:solidFill>
                  <a:srgbClr val="FFC000"/>
                </a:solidFill>
              </a:rPr>
              <a:t>: </a:t>
            </a:r>
            <a:r>
              <a:rPr lang="en-GB" sz="1200" dirty="0">
                <a:solidFill>
                  <a:schemeClr val="bg1"/>
                </a:solidFill>
              </a:rPr>
              <a:t>Handles domain-specific tasks, like data analysis, code generation, or content creation.</a:t>
            </a:r>
          </a:p>
          <a:p>
            <a:pPr marL="171450" indent="-171450" rtl="0">
              <a:buFont typeface="Arial" panose="020B0604020202020204" pitchFamily="34" charset="0"/>
              <a:buChar char="•"/>
            </a:pPr>
            <a:r>
              <a:rPr lang="en-GB" sz="1200" b="1" dirty="0">
                <a:solidFill>
                  <a:srgbClr val="FFC000"/>
                </a:solidFill>
              </a:rPr>
              <a:t>Human-in-the-Loop Agent</a:t>
            </a:r>
            <a:r>
              <a:rPr lang="en-GB" sz="1200" dirty="0">
                <a:solidFill>
                  <a:srgbClr val="FFC000"/>
                </a:solidFill>
              </a:rPr>
              <a:t>: </a:t>
            </a:r>
            <a:r>
              <a:rPr lang="en-GB" sz="1200" dirty="0">
                <a:solidFill>
                  <a:schemeClr val="bg1"/>
                </a:solidFill>
              </a:rPr>
              <a:t>Incorporates human input for decision-making or validation during task execution.</a:t>
            </a:r>
          </a:p>
          <a:p>
            <a:pPr marL="171450" indent="-171450" rtl="0">
              <a:buFont typeface="Arial" panose="020B0604020202020204" pitchFamily="34" charset="0"/>
              <a:buChar char="•"/>
            </a:pPr>
            <a:r>
              <a:rPr lang="en-GB" sz="1200" b="1" dirty="0">
                <a:solidFill>
                  <a:srgbClr val="FFC000"/>
                </a:solidFill>
              </a:rPr>
              <a:t>Stateful Agent</a:t>
            </a:r>
            <a:r>
              <a:rPr lang="en-GB" sz="1200" dirty="0">
                <a:solidFill>
                  <a:srgbClr val="FFC000"/>
                </a:solidFill>
              </a:rPr>
              <a:t>: </a:t>
            </a:r>
            <a:r>
              <a:rPr lang="en-GB" sz="1200" dirty="0">
                <a:solidFill>
                  <a:schemeClr val="bg1"/>
                </a:solidFill>
              </a:rPr>
              <a:t>Maintains context or state across interactions to support complex, multi-step workflows.</a:t>
            </a:r>
          </a:p>
          <a:p>
            <a:pPr marL="171450" indent="-171450" rtl="0">
              <a:buFont typeface="Arial" panose="020B0604020202020204" pitchFamily="34" charset="0"/>
              <a:buChar char="•"/>
            </a:pPr>
            <a:r>
              <a:rPr lang="en-GB" sz="1200" b="1" dirty="0">
                <a:solidFill>
                  <a:srgbClr val="FFC000"/>
                </a:solidFill>
              </a:rPr>
              <a:t>Autonomous Agent</a:t>
            </a:r>
            <a:r>
              <a:rPr lang="en-GB" sz="1200" dirty="0">
                <a:solidFill>
                  <a:srgbClr val="FFC000"/>
                </a:solidFill>
              </a:rPr>
              <a:t>: </a:t>
            </a:r>
            <a:r>
              <a:rPr lang="en-GB" sz="1200" dirty="0">
                <a:solidFill>
                  <a:schemeClr val="bg1"/>
                </a:solidFill>
              </a:rPr>
              <a:t>Operates independently with predefined logic, making decisions without external input.</a:t>
            </a:r>
          </a:p>
        </p:txBody>
      </p:sp>
      <p:sp>
        <p:nvSpPr>
          <p:cNvPr id="5" name="TextBox 4">
            <a:extLst>
              <a:ext uri="{FF2B5EF4-FFF2-40B4-BE49-F238E27FC236}">
                <a16:creationId xmlns:a16="http://schemas.microsoft.com/office/drawing/2014/main" id="{DA56C751-4615-70A9-9605-47A7AE4532CB}"/>
              </a:ext>
            </a:extLst>
          </p:cNvPr>
          <p:cNvSpPr txBox="1"/>
          <p:nvPr/>
        </p:nvSpPr>
        <p:spPr>
          <a:xfrm>
            <a:off x="1387834" y="3374272"/>
            <a:ext cx="2833350"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Agent types possible in  </a:t>
            </a:r>
          </a:p>
        </p:txBody>
      </p:sp>
      <p:pic>
        <p:nvPicPr>
          <p:cNvPr id="6" name="Picture 5">
            <a:extLst>
              <a:ext uri="{FF2B5EF4-FFF2-40B4-BE49-F238E27FC236}">
                <a16:creationId xmlns:a16="http://schemas.microsoft.com/office/drawing/2014/main" id="{62E0BBEF-2198-B893-063E-57CC60CD7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543" y="3337613"/>
            <a:ext cx="345915" cy="345915"/>
          </a:xfrm>
          <a:prstGeom prst="rect">
            <a:avLst/>
          </a:prstGeom>
        </p:spPr>
      </p:pic>
      <p:sp>
        <p:nvSpPr>
          <p:cNvPr id="9" name="TextBox 8">
            <a:extLst>
              <a:ext uri="{FF2B5EF4-FFF2-40B4-BE49-F238E27FC236}">
                <a16:creationId xmlns:a16="http://schemas.microsoft.com/office/drawing/2014/main" id="{6B259857-74EB-B483-CC36-29934F8ED2AC}"/>
              </a:ext>
            </a:extLst>
          </p:cNvPr>
          <p:cNvSpPr txBox="1"/>
          <p:nvPr/>
        </p:nvSpPr>
        <p:spPr>
          <a:xfrm>
            <a:off x="100884" y="1201126"/>
            <a:ext cx="1648905" cy="707886"/>
          </a:xfrm>
          <a:prstGeom prst="rect">
            <a:avLst/>
          </a:prstGeom>
          <a:noFill/>
        </p:spPr>
        <p:txBody>
          <a:bodyPr wrap="square">
            <a:spAutoFit/>
          </a:bodyPr>
          <a:lstStyle/>
          <a:p>
            <a:pPr algn="ctr"/>
            <a:r>
              <a:rPr lang="en-GB" sz="1000" dirty="0">
                <a:solidFill>
                  <a:schemeClr val="bg1"/>
                </a:solidFill>
                <a:effectLst/>
              </a:rPr>
              <a:t>You want to include human input, like in customer support systems, where a person can step in.</a:t>
            </a:r>
          </a:p>
        </p:txBody>
      </p:sp>
      <p:sp>
        <p:nvSpPr>
          <p:cNvPr id="14" name="TextBox 13">
            <a:extLst>
              <a:ext uri="{FF2B5EF4-FFF2-40B4-BE49-F238E27FC236}">
                <a16:creationId xmlns:a16="http://schemas.microsoft.com/office/drawing/2014/main" id="{83FFE4DA-7AB7-D361-D02C-57D26E9A0051}"/>
              </a:ext>
            </a:extLst>
          </p:cNvPr>
          <p:cNvSpPr txBox="1"/>
          <p:nvPr/>
        </p:nvSpPr>
        <p:spPr>
          <a:xfrm>
            <a:off x="2242864" y="1199657"/>
            <a:ext cx="1648901" cy="707886"/>
          </a:xfrm>
          <a:prstGeom prst="rect">
            <a:avLst/>
          </a:prstGeom>
          <a:noFill/>
        </p:spPr>
        <p:txBody>
          <a:bodyPr wrap="square">
            <a:spAutoFit/>
          </a:bodyPr>
          <a:lstStyle/>
          <a:p>
            <a:pPr algn="ctr"/>
            <a:r>
              <a:rPr lang="en-GB" sz="1000" dirty="0">
                <a:solidFill>
                  <a:schemeClr val="bg1"/>
                </a:solidFill>
                <a:effectLst/>
              </a:rPr>
              <a:t>You need to prototype using tools like APIs or databases, such as in coding assistants or data analysis.</a:t>
            </a:r>
          </a:p>
        </p:txBody>
      </p:sp>
      <p:sp>
        <p:nvSpPr>
          <p:cNvPr id="19" name="TextBox 18">
            <a:extLst>
              <a:ext uri="{FF2B5EF4-FFF2-40B4-BE49-F238E27FC236}">
                <a16:creationId xmlns:a16="http://schemas.microsoft.com/office/drawing/2014/main" id="{D4A2E448-0CD1-CDFD-3366-6B19F55BBE0D}"/>
              </a:ext>
            </a:extLst>
          </p:cNvPr>
          <p:cNvSpPr txBox="1"/>
          <p:nvPr/>
        </p:nvSpPr>
        <p:spPr>
          <a:xfrm>
            <a:off x="4441067" y="1210389"/>
            <a:ext cx="1745086" cy="707886"/>
          </a:xfrm>
          <a:prstGeom prst="rect">
            <a:avLst/>
          </a:prstGeom>
          <a:noFill/>
        </p:spPr>
        <p:txBody>
          <a:bodyPr wrap="square">
            <a:spAutoFit/>
          </a:bodyPr>
          <a:lstStyle/>
          <a:p>
            <a:pPr algn="ctr"/>
            <a:r>
              <a:rPr lang="en-GB" sz="1000" dirty="0">
                <a:solidFill>
                  <a:schemeClr val="bg1"/>
                </a:solidFill>
                <a:effectLst/>
              </a:rPr>
              <a:t>You’re building scalable systems on AZURE that can run on different machines or across organizations. </a:t>
            </a:r>
          </a:p>
        </p:txBody>
      </p:sp>
      <p:cxnSp>
        <p:nvCxnSpPr>
          <p:cNvPr id="24" name="Straight Connector 23">
            <a:extLst>
              <a:ext uri="{FF2B5EF4-FFF2-40B4-BE49-F238E27FC236}">
                <a16:creationId xmlns:a16="http://schemas.microsoft.com/office/drawing/2014/main" id="{AD0717A8-BA50-8D11-2FA2-0C24EC03CA28}"/>
              </a:ext>
            </a:extLst>
          </p:cNvPr>
          <p:cNvCxnSpPr>
            <a:cxnSpLocks/>
          </p:cNvCxnSpPr>
          <p:nvPr/>
        </p:nvCxnSpPr>
        <p:spPr>
          <a:xfrm>
            <a:off x="4221184" y="1299368"/>
            <a:ext cx="0" cy="497484"/>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87119CC-802A-E742-CE3F-E4E8953B2CE8}"/>
              </a:ext>
            </a:extLst>
          </p:cNvPr>
          <p:cNvSpPr txBox="1"/>
          <p:nvPr/>
        </p:nvSpPr>
        <p:spPr>
          <a:xfrm>
            <a:off x="38865" y="2449904"/>
            <a:ext cx="3035435" cy="707886"/>
          </a:xfrm>
          <a:prstGeom prst="rect">
            <a:avLst/>
          </a:prstGeom>
          <a:noFill/>
        </p:spPr>
        <p:txBody>
          <a:bodyPr wrap="square">
            <a:spAutoFit/>
          </a:bodyPr>
          <a:lstStyle/>
          <a:p>
            <a:pPr algn="ctr"/>
            <a:r>
              <a:rPr lang="en-GB" sz="1000" dirty="0">
                <a:solidFill>
                  <a:schemeClr val="bg1"/>
                </a:solidFill>
                <a:effectLst/>
              </a:rPr>
              <a:t>It can be hard to handle multiple agents, especially with dynamic workflows. Even though newer versions (like v0.4) have improved this with better tools, it still takes effort to design and debug these systems.</a:t>
            </a:r>
          </a:p>
        </p:txBody>
      </p:sp>
      <p:cxnSp>
        <p:nvCxnSpPr>
          <p:cNvPr id="27" name="Straight Connector 26">
            <a:extLst>
              <a:ext uri="{FF2B5EF4-FFF2-40B4-BE49-F238E27FC236}">
                <a16:creationId xmlns:a16="http://schemas.microsoft.com/office/drawing/2014/main" id="{8617F119-5CAC-CC32-34D5-526B05BE51B7}"/>
              </a:ext>
            </a:extLst>
          </p:cNvPr>
          <p:cNvCxnSpPr>
            <a:cxnSpLocks/>
          </p:cNvCxnSpPr>
          <p:nvPr/>
        </p:nvCxnSpPr>
        <p:spPr>
          <a:xfrm>
            <a:off x="3067314" y="2512910"/>
            <a:ext cx="0" cy="566671"/>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2996171-C44F-1A77-2BAB-60D17DEE30F0}"/>
              </a:ext>
            </a:extLst>
          </p:cNvPr>
          <p:cNvSpPr txBox="1"/>
          <p:nvPr/>
        </p:nvSpPr>
        <p:spPr>
          <a:xfrm>
            <a:off x="3329073" y="2422572"/>
            <a:ext cx="2601120" cy="707886"/>
          </a:xfrm>
          <a:prstGeom prst="rect">
            <a:avLst/>
          </a:prstGeom>
          <a:noFill/>
        </p:spPr>
        <p:txBody>
          <a:bodyPr wrap="square">
            <a:spAutoFit/>
          </a:bodyPr>
          <a:lstStyle/>
          <a:p>
            <a:pPr algn="ctr"/>
            <a:r>
              <a:rPr lang="en-GB" sz="1000" dirty="0">
                <a:solidFill>
                  <a:schemeClr val="bg1"/>
                </a:solidFill>
              </a:rPr>
              <a:t>When agents work on their own, their actions can be hard to predict, requiring advanced skills to manage. This can make development slower and more complex.</a:t>
            </a:r>
            <a:r>
              <a:rPr lang="en-GB" sz="1000" dirty="0">
                <a:solidFill>
                  <a:schemeClr val="bg1"/>
                </a:solidFill>
                <a:effectLst/>
              </a:rPr>
              <a:t>.</a:t>
            </a:r>
          </a:p>
        </p:txBody>
      </p:sp>
    </p:spTree>
    <p:extLst>
      <p:ext uri="{BB962C8B-B14F-4D97-AF65-F5344CB8AC3E}">
        <p14:creationId xmlns:p14="http://schemas.microsoft.com/office/powerpoint/2010/main" val="151799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471C3656-F021-64B1-BF47-DEB632F602A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24880EA-B9EE-642D-AA4D-BF7453BA6E85}"/>
              </a:ext>
            </a:extLst>
          </p:cNvPr>
          <p:cNvSpPr txBox="1"/>
          <p:nvPr/>
        </p:nvSpPr>
        <p:spPr>
          <a:xfrm>
            <a:off x="4695020" y="212501"/>
            <a:ext cx="3175446"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Framework-in Action </a:t>
            </a:r>
          </a:p>
        </p:txBody>
      </p:sp>
      <p:sp>
        <p:nvSpPr>
          <p:cNvPr id="12" name="TextBox 11">
            <a:extLst>
              <a:ext uri="{FF2B5EF4-FFF2-40B4-BE49-F238E27FC236}">
                <a16:creationId xmlns:a16="http://schemas.microsoft.com/office/drawing/2014/main" id="{ECA13F40-CAF3-5566-266C-D647DEF2FCD5}"/>
              </a:ext>
            </a:extLst>
          </p:cNvPr>
          <p:cNvSpPr txBox="1"/>
          <p:nvPr/>
        </p:nvSpPr>
        <p:spPr>
          <a:xfrm>
            <a:off x="744098" y="965984"/>
            <a:ext cx="1900774"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Weather app </a:t>
            </a:r>
          </a:p>
        </p:txBody>
      </p:sp>
      <p:sp>
        <p:nvSpPr>
          <p:cNvPr id="13" name="TextBox 12">
            <a:extLst>
              <a:ext uri="{FF2B5EF4-FFF2-40B4-BE49-F238E27FC236}">
                <a16:creationId xmlns:a16="http://schemas.microsoft.com/office/drawing/2014/main" id="{5A4B880F-D571-342E-0493-A938FCB651E6}"/>
              </a:ext>
            </a:extLst>
          </p:cNvPr>
          <p:cNvSpPr txBox="1"/>
          <p:nvPr/>
        </p:nvSpPr>
        <p:spPr>
          <a:xfrm>
            <a:off x="6038122" y="895085"/>
            <a:ext cx="3291202"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Low–level System Design</a:t>
            </a:r>
          </a:p>
        </p:txBody>
      </p:sp>
      <p:sp>
        <p:nvSpPr>
          <p:cNvPr id="15" name="Rectangle: Rounded Corners 14">
            <a:extLst>
              <a:ext uri="{FF2B5EF4-FFF2-40B4-BE49-F238E27FC236}">
                <a16:creationId xmlns:a16="http://schemas.microsoft.com/office/drawing/2014/main" id="{17AD846B-D615-9CAD-3092-2FC8EE36D451}"/>
              </a:ext>
            </a:extLst>
          </p:cNvPr>
          <p:cNvSpPr/>
          <p:nvPr/>
        </p:nvSpPr>
        <p:spPr>
          <a:xfrm>
            <a:off x="100886" y="824247"/>
            <a:ext cx="2635874" cy="2350395"/>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8E3001E-AF54-70FE-2A8C-4E946A7DA9F6}"/>
              </a:ext>
            </a:extLst>
          </p:cNvPr>
          <p:cNvSpPr/>
          <p:nvPr/>
        </p:nvSpPr>
        <p:spPr>
          <a:xfrm>
            <a:off x="3104310" y="817808"/>
            <a:ext cx="8840845"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E571E59-78A2-71C5-D41F-DC72C5B11687}"/>
              </a:ext>
            </a:extLst>
          </p:cNvPr>
          <p:cNvSpPr txBox="1"/>
          <p:nvPr/>
        </p:nvSpPr>
        <p:spPr>
          <a:xfrm>
            <a:off x="565407" y="3378456"/>
            <a:ext cx="1533224" cy="341632"/>
          </a:xfrm>
          <a:prstGeom prst="rect">
            <a:avLst/>
          </a:prstGeom>
          <a:noFill/>
        </p:spPr>
        <p:txBody>
          <a:bodyPr wrap="square">
            <a:spAutoFit/>
          </a:bodyPr>
          <a:lstStyle/>
          <a:p>
            <a:pPr marL="0" marR="0" lvl="0" indent="0" algn="l" defTabSz="71120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Tech Stack </a:t>
            </a:r>
          </a:p>
        </p:txBody>
      </p:sp>
      <p:sp>
        <p:nvSpPr>
          <p:cNvPr id="3" name="Rectangle: Rounded Corners 2">
            <a:extLst>
              <a:ext uri="{FF2B5EF4-FFF2-40B4-BE49-F238E27FC236}">
                <a16:creationId xmlns:a16="http://schemas.microsoft.com/office/drawing/2014/main" id="{B171C963-9C56-BBDC-479F-2222B4CEFA51}"/>
              </a:ext>
            </a:extLst>
          </p:cNvPr>
          <p:cNvSpPr/>
          <p:nvPr/>
        </p:nvSpPr>
        <p:spPr>
          <a:xfrm>
            <a:off x="100886" y="3293603"/>
            <a:ext cx="2635874" cy="3416290"/>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22D1EEA6-75E1-4564-20FD-6512BBEE0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3427" y="122520"/>
            <a:ext cx="521593" cy="521593"/>
          </a:xfrm>
          <a:prstGeom prst="rect">
            <a:avLst/>
          </a:prstGeom>
        </p:spPr>
      </p:pic>
      <p:pic>
        <p:nvPicPr>
          <p:cNvPr id="5" name="Picture 4">
            <a:extLst>
              <a:ext uri="{FF2B5EF4-FFF2-40B4-BE49-F238E27FC236}">
                <a16:creationId xmlns:a16="http://schemas.microsoft.com/office/drawing/2014/main" id="{034BE4C5-3500-220D-9307-DE4DEACDE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010" y="908309"/>
            <a:ext cx="428112" cy="428112"/>
          </a:xfrm>
          <a:prstGeom prst="rect">
            <a:avLst/>
          </a:prstGeom>
        </p:spPr>
      </p:pic>
      <p:pic>
        <p:nvPicPr>
          <p:cNvPr id="6" name="Picture 5">
            <a:extLst>
              <a:ext uri="{FF2B5EF4-FFF2-40B4-BE49-F238E27FC236}">
                <a16:creationId xmlns:a16="http://schemas.microsoft.com/office/drawing/2014/main" id="{D82EE987-BED9-041E-075B-4BA4E02A7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99" y="943208"/>
            <a:ext cx="428112" cy="428112"/>
          </a:xfrm>
          <a:prstGeom prst="rect">
            <a:avLst/>
          </a:prstGeom>
        </p:spPr>
      </p:pic>
      <p:pic>
        <p:nvPicPr>
          <p:cNvPr id="7" name="Graphic 6" descr="Robot with solid fill">
            <a:extLst>
              <a:ext uri="{FF2B5EF4-FFF2-40B4-BE49-F238E27FC236}">
                <a16:creationId xmlns:a16="http://schemas.microsoft.com/office/drawing/2014/main" id="{B68293DA-9DBB-BDCE-8842-E082C3D0C4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4881" y="2265063"/>
            <a:ext cx="574728" cy="574728"/>
          </a:xfrm>
          <a:prstGeom prst="rect">
            <a:avLst/>
          </a:prstGeom>
        </p:spPr>
      </p:pic>
      <p:pic>
        <p:nvPicPr>
          <p:cNvPr id="8" name="Graphic 7" descr="Robot with solid fill">
            <a:extLst>
              <a:ext uri="{FF2B5EF4-FFF2-40B4-BE49-F238E27FC236}">
                <a16:creationId xmlns:a16="http://schemas.microsoft.com/office/drawing/2014/main" id="{B7B0F473-2606-EAB5-7205-59CA83754D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4881" y="3379429"/>
            <a:ext cx="574728" cy="574728"/>
          </a:xfrm>
          <a:prstGeom prst="rect">
            <a:avLst/>
          </a:prstGeom>
        </p:spPr>
      </p:pic>
      <p:pic>
        <p:nvPicPr>
          <p:cNvPr id="9" name="Graphic 8" descr="Robot with solid fill">
            <a:extLst>
              <a:ext uri="{FF2B5EF4-FFF2-40B4-BE49-F238E27FC236}">
                <a16:creationId xmlns:a16="http://schemas.microsoft.com/office/drawing/2014/main" id="{7A57A84B-C144-B526-5991-D9390ED12D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18289" y="4763564"/>
            <a:ext cx="574728" cy="574728"/>
          </a:xfrm>
          <a:prstGeom prst="rect">
            <a:avLst/>
          </a:prstGeom>
        </p:spPr>
      </p:pic>
      <p:pic>
        <p:nvPicPr>
          <p:cNvPr id="10" name="Graphic 9" descr="Robot with solid fill">
            <a:extLst>
              <a:ext uri="{FF2B5EF4-FFF2-40B4-BE49-F238E27FC236}">
                <a16:creationId xmlns:a16="http://schemas.microsoft.com/office/drawing/2014/main" id="{6D3FAC4D-A49B-C093-6003-2D59A3BC50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6728" y="3340622"/>
            <a:ext cx="574728" cy="574728"/>
          </a:xfrm>
          <a:prstGeom prst="rect">
            <a:avLst/>
          </a:prstGeom>
        </p:spPr>
      </p:pic>
      <p:pic>
        <p:nvPicPr>
          <p:cNvPr id="19" name="Graphic 18" descr="User with solid fill">
            <a:extLst>
              <a:ext uri="{FF2B5EF4-FFF2-40B4-BE49-F238E27FC236}">
                <a16:creationId xmlns:a16="http://schemas.microsoft.com/office/drawing/2014/main" id="{C6359C8F-D47A-406D-A44B-2A32D75ADF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8919" y="3496957"/>
            <a:ext cx="494384" cy="494384"/>
          </a:xfrm>
          <a:prstGeom prst="rect">
            <a:avLst/>
          </a:prstGeom>
        </p:spPr>
      </p:pic>
      <p:pic>
        <p:nvPicPr>
          <p:cNvPr id="21" name="Graphic 20" descr="Head with gears with solid fill">
            <a:extLst>
              <a:ext uri="{FF2B5EF4-FFF2-40B4-BE49-F238E27FC236}">
                <a16:creationId xmlns:a16="http://schemas.microsoft.com/office/drawing/2014/main" id="{2A8034C5-834D-A83C-D3BC-FB9E58B99E8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93017" y="2061248"/>
            <a:ext cx="407629" cy="407629"/>
          </a:xfrm>
          <a:prstGeom prst="rect">
            <a:avLst/>
          </a:prstGeom>
        </p:spPr>
      </p:pic>
      <p:pic>
        <p:nvPicPr>
          <p:cNvPr id="22" name="Graphic 21" descr="Head with gears with solid fill">
            <a:extLst>
              <a:ext uri="{FF2B5EF4-FFF2-40B4-BE49-F238E27FC236}">
                <a16:creationId xmlns:a16="http://schemas.microsoft.com/office/drawing/2014/main" id="{DC9AF1D6-51B8-88FF-3BB8-E143B16009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93016" y="3174642"/>
            <a:ext cx="407629" cy="407629"/>
          </a:xfrm>
          <a:prstGeom prst="rect">
            <a:avLst/>
          </a:prstGeom>
        </p:spPr>
      </p:pic>
      <p:pic>
        <p:nvPicPr>
          <p:cNvPr id="23" name="Graphic 22" descr="Head with gears with solid fill">
            <a:extLst>
              <a:ext uri="{FF2B5EF4-FFF2-40B4-BE49-F238E27FC236}">
                <a16:creationId xmlns:a16="http://schemas.microsoft.com/office/drawing/2014/main" id="{8E8103A4-488A-7706-099A-0B45890305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02245" y="4476684"/>
            <a:ext cx="407629" cy="407629"/>
          </a:xfrm>
          <a:prstGeom prst="rect">
            <a:avLst/>
          </a:prstGeom>
        </p:spPr>
      </p:pic>
    </p:spTree>
    <p:extLst>
      <p:ext uri="{BB962C8B-B14F-4D97-AF65-F5344CB8AC3E}">
        <p14:creationId xmlns:p14="http://schemas.microsoft.com/office/powerpoint/2010/main" val="231887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A96C8-C03D-8D0B-A200-26B24BA0C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61513-9389-CE48-9F15-096CA48870A1}"/>
              </a:ext>
            </a:extLst>
          </p:cNvPr>
          <p:cNvSpPr>
            <a:spLocks noGrp="1"/>
          </p:cNvSpPr>
          <p:nvPr>
            <p:ph type="title"/>
          </p:nvPr>
        </p:nvSpPr>
        <p:spPr/>
        <p:txBody>
          <a:bodyPr/>
          <a:lstStyle/>
          <a:p>
            <a:r>
              <a:rPr lang="en-US" dirty="0">
                <a:solidFill>
                  <a:srgbClr val="FFC000"/>
                </a:solidFill>
              </a:rPr>
              <a:t>OPEN ai- Agent SDK</a:t>
            </a:r>
          </a:p>
        </p:txBody>
      </p:sp>
      <p:pic>
        <p:nvPicPr>
          <p:cNvPr id="3" name="Graphic 2" descr="Robot with solid fill">
            <a:extLst>
              <a:ext uri="{FF2B5EF4-FFF2-40B4-BE49-F238E27FC236}">
                <a16:creationId xmlns:a16="http://schemas.microsoft.com/office/drawing/2014/main" id="{6A5637B8-C316-A8E7-0396-B04470DB4C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5816" y="3784770"/>
            <a:ext cx="574728" cy="574728"/>
          </a:xfrm>
          <a:prstGeom prst="rect">
            <a:avLst/>
          </a:prstGeom>
        </p:spPr>
      </p:pic>
      <p:pic>
        <p:nvPicPr>
          <p:cNvPr id="4" name="Graphic 3" descr="Robot with solid fill">
            <a:extLst>
              <a:ext uri="{FF2B5EF4-FFF2-40B4-BE49-F238E27FC236}">
                <a16:creationId xmlns:a16="http://schemas.microsoft.com/office/drawing/2014/main" id="{0F6C78FE-9103-774D-4C77-363A62F04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8636" y="5294377"/>
            <a:ext cx="574728" cy="574728"/>
          </a:xfrm>
          <a:prstGeom prst="rect">
            <a:avLst/>
          </a:prstGeom>
        </p:spPr>
      </p:pic>
      <p:pic>
        <p:nvPicPr>
          <p:cNvPr id="5" name="Graphic 4" descr="Robot with solid fill">
            <a:extLst>
              <a:ext uri="{FF2B5EF4-FFF2-40B4-BE49-F238E27FC236}">
                <a16:creationId xmlns:a16="http://schemas.microsoft.com/office/drawing/2014/main" id="{79B579DB-1FD1-312D-9E9F-0289B39DB1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63365" y="3784770"/>
            <a:ext cx="574728" cy="574728"/>
          </a:xfrm>
          <a:prstGeom prst="rect">
            <a:avLst/>
          </a:prstGeom>
        </p:spPr>
      </p:pic>
    </p:spTree>
    <p:extLst>
      <p:ext uri="{BB962C8B-B14F-4D97-AF65-F5344CB8AC3E}">
        <p14:creationId xmlns:p14="http://schemas.microsoft.com/office/powerpoint/2010/main" val="163408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692E45BB-D9E8-54FF-8AF4-65B266314BD8}"/>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B0620FA3-CBDE-9CC7-F639-04C222453E6C}"/>
              </a:ext>
            </a:extLst>
          </p:cNvPr>
          <p:cNvSpPr txBox="1"/>
          <p:nvPr/>
        </p:nvSpPr>
        <p:spPr>
          <a:xfrm>
            <a:off x="7881601" y="415173"/>
            <a:ext cx="3662429"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AutoGen framework Primitives</a:t>
            </a:r>
          </a:p>
        </p:txBody>
      </p:sp>
      <p:sp>
        <p:nvSpPr>
          <p:cNvPr id="18" name="Rectangle: Rounded Corners 17">
            <a:extLst>
              <a:ext uri="{FF2B5EF4-FFF2-40B4-BE49-F238E27FC236}">
                <a16:creationId xmlns:a16="http://schemas.microsoft.com/office/drawing/2014/main" id="{19A486F9-8F24-6B38-4124-24ADF8D0009F}"/>
              </a:ext>
            </a:extLst>
          </p:cNvPr>
          <p:cNvSpPr/>
          <p:nvPr/>
        </p:nvSpPr>
        <p:spPr>
          <a:xfrm>
            <a:off x="6980349" y="176914"/>
            <a:ext cx="5042079" cy="6365554"/>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A5D3AFC7-38F5-134C-8D7B-AC5DB5930F6E}"/>
              </a:ext>
            </a:extLst>
          </p:cNvPr>
          <p:cNvSpPr/>
          <p:nvPr/>
        </p:nvSpPr>
        <p:spPr>
          <a:xfrm>
            <a:off x="242552" y="3496613"/>
            <a:ext cx="6428705" cy="3045855"/>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9C1152B-3841-2650-F0AF-DBA9D43BC02A}"/>
              </a:ext>
            </a:extLst>
          </p:cNvPr>
          <p:cNvSpPr txBox="1"/>
          <p:nvPr/>
        </p:nvSpPr>
        <p:spPr>
          <a:xfrm>
            <a:off x="2323833" y="315532"/>
            <a:ext cx="166861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Background</a:t>
            </a:r>
          </a:p>
        </p:txBody>
      </p:sp>
      <p:sp>
        <p:nvSpPr>
          <p:cNvPr id="21" name="TextBox 20">
            <a:extLst>
              <a:ext uri="{FF2B5EF4-FFF2-40B4-BE49-F238E27FC236}">
                <a16:creationId xmlns:a16="http://schemas.microsoft.com/office/drawing/2014/main" id="{72CF5608-2B50-CEA5-8C3D-200B9339FB6C}"/>
              </a:ext>
            </a:extLst>
          </p:cNvPr>
          <p:cNvSpPr txBox="1"/>
          <p:nvPr/>
        </p:nvSpPr>
        <p:spPr>
          <a:xfrm>
            <a:off x="2473415" y="3603937"/>
            <a:ext cx="2134403"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Documentation</a:t>
            </a:r>
          </a:p>
        </p:txBody>
      </p:sp>
    </p:spTree>
    <p:extLst>
      <p:ext uri="{BB962C8B-B14F-4D97-AF65-F5344CB8AC3E}">
        <p14:creationId xmlns:p14="http://schemas.microsoft.com/office/powerpoint/2010/main" val="285670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D844FC67-2B6E-D065-C9EE-8FF7C2F6CD72}"/>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20ED4F1-A747-C4E5-876C-B36D6BDBB099}"/>
              </a:ext>
            </a:extLst>
          </p:cNvPr>
          <p:cNvCxnSpPr>
            <a:cxnSpLocks/>
          </p:cNvCxnSpPr>
          <p:nvPr/>
        </p:nvCxnSpPr>
        <p:spPr>
          <a:xfrm>
            <a:off x="5986530" y="1030310"/>
            <a:ext cx="0" cy="5570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FF8ACF-926F-5CB2-33F7-3C795EC5527B}"/>
              </a:ext>
            </a:extLst>
          </p:cNvPr>
          <p:cNvSpPr txBox="1"/>
          <p:nvPr/>
        </p:nvSpPr>
        <p:spPr>
          <a:xfrm>
            <a:off x="4508277"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 Evaluation</a:t>
            </a:r>
          </a:p>
        </p:txBody>
      </p:sp>
      <p:sp>
        <p:nvSpPr>
          <p:cNvPr id="12" name="TextBox 11">
            <a:extLst>
              <a:ext uri="{FF2B5EF4-FFF2-40B4-BE49-F238E27FC236}">
                <a16:creationId xmlns:a16="http://schemas.microsoft.com/office/drawing/2014/main" id="{084B64CB-AFDE-1074-25E7-87874D50A7BC}"/>
              </a:ext>
            </a:extLst>
          </p:cNvPr>
          <p:cNvSpPr txBox="1"/>
          <p:nvPr/>
        </p:nvSpPr>
        <p:spPr>
          <a:xfrm>
            <a:off x="1938138" y="859494"/>
            <a:ext cx="126226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Benefits</a:t>
            </a:r>
          </a:p>
        </p:txBody>
      </p:sp>
      <p:sp>
        <p:nvSpPr>
          <p:cNvPr id="13" name="TextBox 12">
            <a:extLst>
              <a:ext uri="{FF2B5EF4-FFF2-40B4-BE49-F238E27FC236}">
                <a16:creationId xmlns:a16="http://schemas.microsoft.com/office/drawing/2014/main" id="{9921E482-ECF3-B5C2-7D95-932830DDF630}"/>
              </a:ext>
            </a:extLst>
          </p:cNvPr>
          <p:cNvSpPr txBox="1"/>
          <p:nvPr/>
        </p:nvSpPr>
        <p:spPr>
          <a:xfrm>
            <a:off x="1998373" y="4240198"/>
            <a:ext cx="1496507"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Limitations</a:t>
            </a:r>
          </a:p>
        </p:txBody>
      </p:sp>
      <p:sp>
        <p:nvSpPr>
          <p:cNvPr id="15" name="Rectangle: Rounded Corners 14">
            <a:extLst>
              <a:ext uri="{FF2B5EF4-FFF2-40B4-BE49-F238E27FC236}">
                <a16:creationId xmlns:a16="http://schemas.microsoft.com/office/drawing/2014/main" id="{D85A86CF-DA76-C2E9-CFF9-CA1EE571C62D}"/>
              </a:ext>
            </a:extLst>
          </p:cNvPr>
          <p:cNvSpPr/>
          <p:nvPr/>
        </p:nvSpPr>
        <p:spPr>
          <a:xfrm>
            <a:off x="100886" y="824247"/>
            <a:ext cx="5533622" cy="228600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5D49DA0E-8ED7-1CF0-73F4-BC70E9E0561D}"/>
              </a:ext>
            </a:extLst>
          </p:cNvPr>
          <p:cNvSpPr/>
          <p:nvPr/>
        </p:nvSpPr>
        <p:spPr>
          <a:xfrm>
            <a:off x="223234" y="4146997"/>
            <a:ext cx="5533622" cy="2511381"/>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Rounded Corners 16">
            <a:extLst>
              <a:ext uri="{FF2B5EF4-FFF2-40B4-BE49-F238E27FC236}">
                <a16:creationId xmlns:a16="http://schemas.microsoft.com/office/drawing/2014/main" id="{0F089A50-628E-5CEA-3F66-33A478E277DC}"/>
              </a:ext>
            </a:extLst>
          </p:cNvPr>
          <p:cNvSpPr/>
          <p:nvPr/>
        </p:nvSpPr>
        <p:spPr>
          <a:xfrm>
            <a:off x="6338553" y="824247"/>
            <a:ext cx="5533622" cy="5821252"/>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C5A7CBF4-38D0-FB09-1C22-B85663BFD35A}"/>
              </a:ext>
            </a:extLst>
          </p:cNvPr>
          <p:cNvSpPr txBox="1"/>
          <p:nvPr/>
        </p:nvSpPr>
        <p:spPr>
          <a:xfrm>
            <a:off x="8190965" y="921742"/>
            <a:ext cx="2260240"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err="1">
                <a:ln>
                  <a:noFill/>
                </a:ln>
                <a:solidFill>
                  <a:srgbClr val="FFC000"/>
                </a:solidFill>
                <a:effectLst/>
                <a:uLnTx/>
                <a:uFillTx/>
                <a:latin typeface="Century Gothic" panose="020B0502020202020204"/>
                <a:ea typeface="+mn-ea"/>
                <a:cs typeface="+mn-cs"/>
              </a:rPr>
              <a:t>Hig</a:t>
            </a: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h Level Design</a:t>
            </a:r>
          </a:p>
        </p:txBody>
      </p:sp>
    </p:spTree>
    <p:extLst>
      <p:ext uri="{BB962C8B-B14F-4D97-AF65-F5344CB8AC3E}">
        <p14:creationId xmlns:p14="http://schemas.microsoft.com/office/powerpoint/2010/main" val="1684601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3A52"/>
        </a:solidFill>
        <a:effectLst/>
      </p:bgPr>
    </p:bg>
    <p:spTree>
      <p:nvGrpSpPr>
        <p:cNvPr id="1" name="">
          <a:extLst>
            <a:ext uri="{FF2B5EF4-FFF2-40B4-BE49-F238E27FC236}">
              <a16:creationId xmlns:a16="http://schemas.microsoft.com/office/drawing/2014/main" id="{CA0BC20D-9021-7383-087C-A3E0FF465D8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458BFA12-58BA-EF7A-A132-D1CAE0CC2366}"/>
              </a:ext>
            </a:extLst>
          </p:cNvPr>
          <p:cNvSpPr txBox="1"/>
          <p:nvPr/>
        </p:nvSpPr>
        <p:spPr>
          <a:xfrm>
            <a:off x="4695020" y="212501"/>
            <a:ext cx="3175446"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Framework-in Action </a:t>
            </a:r>
          </a:p>
        </p:txBody>
      </p:sp>
      <p:sp>
        <p:nvSpPr>
          <p:cNvPr id="12" name="TextBox 11">
            <a:extLst>
              <a:ext uri="{FF2B5EF4-FFF2-40B4-BE49-F238E27FC236}">
                <a16:creationId xmlns:a16="http://schemas.microsoft.com/office/drawing/2014/main" id="{80EA996A-A64D-886F-3699-9402E7BC9F47}"/>
              </a:ext>
            </a:extLst>
          </p:cNvPr>
          <p:cNvSpPr txBox="1"/>
          <p:nvPr/>
        </p:nvSpPr>
        <p:spPr>
          <a:xfrm>
            <a:off x="468436" y="943208"/>
            <a:ext cx="190077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Weather app </a:t>
            </a:r>
          </a:p>
        </p:txBody>
      </p:sp>
      <p:sp>
        <p:nvSpPr>
          <p:cNvPr id="13" name="TextBox 12">
            <a:extLst>
              <a:ext uri="{FF2B5EF4-FFF2-40B4-BE49-F238E27FC236}">
                <a16:creationId xmlns:a16="http://schemas.microsoft.com/office/drawing/2014/main" id="{28743F91-6E42-CB6D-9395-A1DAD4A914C9}"/>
              </a:ext>
            </a:extLst>
          </p:cNvPr>
          <p:cNvSpPr txBox="1"/>
          <p:nvPr/>
        </p:nvSpPr>
        <p:spPr>
          <a:xfrm>
            <a:off x="6038122" y="895085"/>
            <a:ext cx="3291202"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Low–level System Design</a:t>
            </a:r>
          </a:p>
        </p:txBody>
      </p:sp>
      <p:sp>
        <p:nvSpPr>
          <p:cNvPr id="15" name="Rectangle: Rounded Corners 14">
            <a:extLst>
              <a:ext uri="{FF2B5EF4-FFF2-40B4-BE49-F238E27FC236}">
                <a16:creationId xmlns:a16="http://schemas.microsoft.com/office/drawing/2014/main" id="{F680B50F-ED52-B142-541E-CFB38A176CDD}"/>
              </a:ext>
            </a:extLst>
          </p:cNvPr>
          <p:cNvSpPr/>
          <p:nvPr/>
        </p:nvSpPr>
        <p:spPr>
          <a:xfrm>
            <a:off x="100886" y="824247"/>
            <a:ext cx="2635874"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Rounded Corners 15">
            <a:extLst>
              <a:ext uri="{FF2B5EF4-FFF2-40B4-BE49-F238E27FC236}">
                <a16:creationId xmlns:a16="http://schemas.microsoft.com/office/drawing/2014/main" id="{AE1FE57C-55D5-E330-232C-9BEDCE688D6D}"/>
              </a:ext>
            </a:extLst>
          </p:cNvPr>
          <p:cNvSpPr/>
          <p:nvPr/>
        </p:nvSpPr>
        <p:spPr>
          <a:xfrm>
            <a:off x="3104310" y="817808"/>
            <a:ext cx="8840845" cy="5776176"/>
          </a:xfrm>
          <a:prstGeom prst="roundRect">
            <a:avLst>
              <a:gd name="adj" fmla="val 1597"/>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ADB5B5CA-7FE2-29C8-76B2-8CD09F2CB362}"/>
              </a:ext>
            </a:extLst>
          </p:cNvPr>
          <p:cNvSpPr txBox="1"/>
          <p:nvPr/>
        </p:nvSpPr>
        <p:spPr>
          <a:xfrm>
            <a:off x="652211" y="3771815"/>
            <a:ext cx="1533224" cy="341632"/>
          </a:xfrm>
          <a:prstGeom prst="rect">
            <a:avLst/>
          </a:prstGeom>
          <a:noFill/>
        </p:spPr>
        <p:txBody>
          <a:bodyPr wrap="square">
            <a:spAutoFit/>
          </a:bodyPr>
          <a:lstStyle/>
          <a:p>
            <a:pPr marL="0" marR="0" lvl="0" indent="0" algn="l" defTabSz="711200" rtl="0" eaLnBrk="1" fontAlgn="auto" latinLnBrk="0" hangingPunct="1">
              <a:lnSpc>
                <a:spcPct val="9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FFC000"/>
                </a:solidFill>
                <a:effectLst/>
                <a:uLnTx/>
                <a:uFillTx/>
                <a:latin typeface="Century Gothic" panose="020B0502020202020204"/>
                <a:ea typeface="+mn-ea"/>
                <a:cs typeface="+mn-cs"/>
              </a:rPr>
              <a:t>Tech Stack </a:t>
            </a:r>
          </a:p>
        </p:txBody>
      </p:sp>
    </p:spTree>
    <p:extLst>
      <p:ext uri="{BB962C8B-B14F-4D97-AF65-F5344CB8AC3E}">
        <p14:creationId xmlns:p14="http://schemas.microsoft.com/office/powerpoint/2010/main" val="2853986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atom design">
  <a:themeElements>
    <a:clrScheme name="Custom 412">
      <a:dk1>
        <a:sysClr val="windowText" lastClr="000000"/>
      </a:dk1>
      <a:lt1>
        <a:sysClr val="window" lastClr="FFFFFF"/>
      </a:lt1>
      <a:dk2>
        <a:srgbClr val="003A52"/>
      </a:dk2>
      <a:lt2>
        <a:srgbClr val="F4997C"/>
      </a:lt2>
      <a:accent1>
        <a:srgbClr val="99CB38"/>
      </a:accent1>
      <a:accent2>
        <a:srgbClr val="F4997C"/>
      </a:accent2>
      <a:accent3>
        <a:srgbClr val="37A76F"/>
      </a:accent3>
      <a:accent4>
        <a:srgbClr val="44C1A3"/>
      </a:accent4>
      <a:accent5>
        <a:srgbClr val="4EB3CF"/>
      </a:accent5>
      <a:accent6>
        <a:srgbClr val="51C3F9"/>
      </a:accent6>
      <a:hlink>
        <a:srgbClr val="F4997C"/>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36_win32_CP_v6" id="{3A0623D8-F119-4DA7-B77F-DBC725335A77}" vid="{8D7EC14E-7A19-4A7A-B1A0-81D5834E367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892</Words>
  <Application>Microsoft Office PowerPoint</Application>
  <PresentationFormat>Widescreen</PresentationFormat>
  <Paragraphs>189</Paragraphs>
  <Slides>30</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Calibri Light</vt:lpstr>
      <vt:lpstr>Century Gothic</vt:lpstr>
      <vt:lpstr>Consolas</vt:lpstr>
      <vt:lpstr>system-ui</vt:lpstr>
      <vt:lpstr>Office Theme</vt:lpstr>
      <vt:lpstr>Blue atom design</vt:lpstr>
      <vt:lpstr>Agentic AI </vt:lpstr>
      <vt:lpstr>AUtoGEn</vt:lpstr>
      <vt:lpstr>PowerPoint Presentation</vt:lpstr>
      <vt:lpstr>PowerPoint Presentation</vt:lpstr>
      <vt:lpstr>PowerPoint Presentation</vt:lpstr>
      <vt:lpstr>OPEN ai- Agent SDK</vt:lpstr>
      <vt:lpstr>PowerPoint Presentation</vt:lpstr>
      <vt:lpstr>PowerPoint Presentation</vt:lpstr>
      <vt:lpstr>PowerPoint Presentation</vt:lpstr>
      <vt:lpstr>CREW AI</vt:lpstr>
      <vt:lpstr>PowerPoint Presentation</vt:lpstr>
      <vt:lpstr>PowerPoint Presentation</vt:lpstr>
      <vt:lpstr>PowerPoint Presentation</vt:lpstr>
      <vt:lpstr>Google – ADK</vt:lpstr>
      <vt:lpstr>PowerPoint Presentation</vt:lpstr>
      <vt:lpstr>PowerPoint Presentation</vt:lpstr>
      <vt:lpstr>PowerPoint Presentation</vt:lpstr>
      <vt:lpstr>Langgraph</vt:lpstr>
      <vt:lpstr>PowerPoint Presentation</vt:lpstr>
      <vt:lpstr>PowerPoint Presentation</vt:lpstr>
      <vt:lpstr>PowerPoint Presentation</vt:lpstr>
      <vt:lpstr>phiData</vt:lpstr>
      <vt:lpstr>PowerPoint Presentation</vt:lpstr>
      <vt:lpstr>PowerPoint Presentation</vt:lpstr>
      <vt:lpstr>PowerPoint Presentation</vt:lpstr>
      <vt:lpstr>About Us</vt:lpstr>
      <vt:lpstr>Product overview</vt:lpstr>
      <vt:lpstr>Market comparison</vt:lpstr>
      <vt:lpstr>Growth Strategy</vt:lpstr>
      <vt:lpstr>FINANCIALS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Singh</dc:creator>
  <cp:lastModifiedBy>Abhishek Singh</cp:lastModifiedBy>
  <cp:revision>1</cp:revision>
  <dcterms:created xsi:type="dcterms:W3CDTF">2025-06-08T08:42:55Z</dcterms:created>
  <dcterms:modified xsi:type="dcterms:W3CDTF">2025-06-08T16:57:48Z</dcterms:modified>
</cp:coreProperties>
</file>