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364104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656244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72000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/>
          </p:nvPr>
        </p:nvSpPr>
        <p:spPr>
          <a:xfrm>
            <a:off x="364104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/>
          </p:nvPr>
        </p:nvSpPr>
        <p:spPr>
          <a:xfrm>
            <a:off x="656244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720000" y="360000"/>
            <a:ext cx="864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364104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656244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/>
          </p:nvPr>
        </p:nvSpPr>
        <p:spPr>
          <a:xfrm>
            <a:off x="72000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/>
          </p:nvPr>
        </p:nvSpPr>
        <p:spPr>
          <a:xfrm>
            <a:off x="364104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/>
          </p:nvPr>
        </p:nvSpPr>
        <p:spPr>
          <a:xfrm>
            <a:off x="656244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subTitle"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ubTitle"/>
          </p:nvPr>
        </p:nvSpPr>
        <p:spPr>
          <a:xfrm>
            <a:off x="720000" y="360000"/>
            <a:ext cx="864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364104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/>
          </p:nvPr>
        </p:nvSpPr>
        <p:spPr>
          <a:xfrm>
            <a:off x="656244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/>
          </p:nvPr>
        </p:nvSpPr>
        <p:spPr>
          <a:xfrm>
            <a:off x="72000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9" name="PlaceHolder 6"/>
          <p:cNvSpPr>
            <a:spLocks noGrp="1"/>
          </p:cNvSpPr>
          <p:nvPr>
            <p:ph/>
          </p:nvPr>
        </p:nvSpPr>
        <p:spPr>
          <a:xfrm>
            <a:off x="364104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40" name="PlaceHolder 7"/>
          <p:cNvSpPr>
            <a:spLocks noGrp="1"/>
          </p:cNvSpPr>
          <p:nvPr>
            <p:ph/>
          </p:nvPr>
        </p:nvSpPr>
        <p:spPr>
          <a:xfrm>
            <a:off x="656244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subTitle"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ubTitle"/>
          </p:nvPr>
        </p:nvSpPr>
        <p:spPr>
          <a:xfrm>
            <a:off x="720000" y="360000"/>
            <a:ext cx="864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8" name="PlaceHolder 5"/>
          <p:cNvSpPr>
            <a:spLocks noGrp="1"/>
          </p:cNvSpPr>
          <p:nvPr>
            <p:ph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364104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/>
          </p:nvPr>
        </p:nvSpPr>
        <p:spPr>
          <a:xfrm>
            <a:off x="656244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/>
          </p:nvPr>
        </p:nvSpPr>
        <p:spPr>
          <a:xfrm>
            <a:off x="72000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4" name="PlaceHolder 6"/>
          <p:cNvSpPr>
            <a:spLocks noGrp="1"/>
          </p:cNvSpPr>
          <p:nvPr>
            <p:ph/>
          </p:nvPr>
        </p:nvSpPr>
        <p:spPr>
          <a:xfrm>
            <a:off x="364104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5" name="PlaceHolder 7"/>
          <p:cNvSpPr>
            <a:spLocks noGrp="1"/>
          </p:cNvSpPr>
          <p:nvPr>
            <p:ph/>
          </p:nvPr>
        </p:nvSpPr>
        <p:spPr>
          <a:xfrm>
            <a:off x="656244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720000" y="360000"/>
            <a:ext cx="864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4860000" cy="2880000"/>
          </a:xfrm>
          <a:custGeom>
            <a:avLst/>
            <a:gdLst/>
            <a:ahLst/>
            <a:rect l="0" t="0" r="r" b="b"/>
            <a:pathLst>
              <a:path w="13501" h="8001">
                <a:moveTo>
                  <a:pt x="0" y="0"/>
                </a:moveTo>
                <a:lnTo>
                  <a:pt x="0" y="500"/>
                </a:lnTo>
                <a:lnTo>
                  <a:pt x="10404" y="8000"/>
                </a:lnTo>
                <a:lnTo>
                  <a:pt x="135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10d0c"/>
          </a:solidFill>
          <a:ln w="0">
            <a:noFill/>
          </a:ln>
        </p:spPr>
      </p:sp>
      <p:sp>
        <p:nvSpPr>
          <p:cNvPr id="1" name=""/>
          <p:cNvSpPr/>
          <p:nvPr/>
        </p:nvSpPr>
        <p:spPr>
          <a:xfrm>
            <a:off x="4320000" y="0"/>
            <a:ext cx="5760000" cy="2160000"/>
          </a:xfrm>
          <a:custGeom>
            <a:avLst/>
            <a:gdLst/>
            <a:ahLst/>
            <a:rect l="0" t="0" r="r" b="b"/>
            <a:pathLst>
              <a:path w="16001" h="6001">
                <a:moveTo>
                  <a:pt x="16000" y="0"/>
                </a:moveTo>
                <a:lnTo>
                  <a:pt x="2500" y="0"/>
                </a:lnTo>
                <a:lnTo>
                  <a:pt x="0" y="6000"/>
                </a:lnTo>
                <a:lnTo>
                  <a:pt x="16000" y="2500"/>
                </a:lnTo>
                <a:lnTo>
                  <a:pt x="16000" y="0"/>
                </a:lnTo>
                <a:close/>
              </a:path>
            </a:pathLst>
          </a:custGeom>
          <a:solidFill>
            <a:srgbClr val="ea7500"/>
          </a:solidFill>
          <a:ln w="0">
            <a:noFill/>
          </a:ln>
        </p:spPr>
      </p:sp>
      <p:sp>
        <p:nvSpPr>
          <p:cNvPr id="2" name=""/>
          <p:cNvSpPr/>
          <p:nvPr/>
        </p:nvSpPr>
        <p:spPr>
          <a:xfrm>
            <a:off x="5580000" y="1260000"/>
            <a:ext cx="4500000" cy="3780000"/>
          </a:xfrm>
          <a:custGeom>
            <a:avLst/>
            <a:gdLst/>
            <a:ahLst/>
            <a:rect l="0" t="0" r="r" b="b"/>
            <a:pathLst>
              <a:path w="12501" h="10501">
                <a:moveTo>
                  <a:pt x="12500" y="10500"/>
                </a:moveTo>
                <a:lnTo>
                  <a:pt x="12500" y="0"/>
                </a:lnTo>
                <a:lnTo>
                  <a:pt x="0" y="2500"/>
                </a:lnTo>
                <a:lnTo>
                  <a:pt x="12500" y="10500"/>
                </a:lnTo>
                <a:close/>
              </a:path>
            </a:pathLst>
          </a:custGeom>
          <a:solidFill>
            <a:srgbClr val="e8a202"/>
          </a:solidFill>
          <a:ln w="0">
            <a:noFill/>
          </a:ln>
        </p:spPr>
      </p:sp>
      <p:sp>
        <p:nvSpPr>
          <p:cNvPr id="3" name=""/>
          <p:cNvSpPr/>
          <p:nvPr/>
        </p:nvSpPr>
        <p:spPr>
          <a:xfrm>
            <a:off x="5580000" y="3060000"/>
            <a:ext cx="4500000" cy="2610000"/>
          </a:xfrm>
          <a:custGeom>
            <a:avLst/>
            <a:gdLst/>
            <a:ahLst/>
            <a:rect l="0" t="0" r="r" b="b"/>
            <a:pathLst>
              <a:path w="12501" h="7251">
                <a:moveTo>
                  <a:pt x="12500" y="7250"/>
                </a:moveTo>
                <a:lnTo>
                  <a:pt x="12500" y="6500"/>
                </a:lnTo>
                <a:lnTo>
                  <a:pt x="2000" y="0"/>
                </a:lnTo>
                <a:lnTo>
                  <a:pt x="0" y="7250"/>
                </a:lnTo>
                <a:lnTo>
                  <a:pt x="12500" y="7250"/>
                </a:lnTo>
                <a:close/>
              </a:path>
            </a:pathLst>
          </a:custGeom>
          <a:solidFill>
            <a:srgbClr val="168253"/>
          </a:solidFill>
          <a:ln w="0">
            <a:noFill/>
          </a:ln>
        </p:spPr>
      </p:sp>
      <p:sp>
        <p:nvSpPr>
          <p:cNvPr id="4" name=""/>
          <p:cNvSpPr/>
          <p:nvPr/>
        </p:nvSpPr>
        <p:spPr>
          <a:xfrm>
            <a:off x="0" y="3764880"/>
            <a:ext cx="5760000" cy="1905120"/>
          </a:xfrm>
          <a:custGeom>
            <a:avLst/>
            <a:gdLst/>
            <a:ahLst/>
            <a:rect l="0" t="0" r="r" b="b"/>
            <a:pathLst>
              <a:path w="16001" h="5293">
                <a:moveTo>
                  <a:pt x="0" y="5292"/>
                </a:moveTo>
                <a:lnTo>
                  <a:pt x="14500" y="5292"/>
                </a:lnTo>
                <a:lnTo>
                  <a:pt x="16000" y="0"/>
                </a:lnTo>
                <a:lnTo>
                  <a:pt x="0" y="2542"/>
                </a:lnTo>
                <a:lnTo>
                  <a:pt x="0" y="5292"/>
                </a:lnTo>
                <a:close/>
              </a:path>
            </a:pathLst>
          </a:custGeom>
          <a:solidFill>
            <a:srgbClr val="3465a4"/>
          </a:solidFill>
          <a:ln w="0">
            <a:noFill/>
          </a:ln>
        </p:spPr>
      </p:sp>
      <p:sp>
        <p:nvSpPr>
          <p:cNvPr id="5" name=""/>
          <p:cNvSpPr/>
          <p:nvPr/>
        </p:nvSpPr>
        <p:spPr>
          <a:xfrm>
            <a:off x="0" y="540000"/>
            <a:ext cx="4320000" cy="3780000"/>
          </a:xfrm>
          <a:custGeom>
            <a:avLst/>
            <a:gdLst/>
            <a:ahLst/>
            <a:rect l="0" t="0" r="r" b="b"/>
            <a:pathLst>
              <a:path w="12001" h="10501">
                <a:moveTo>
                  <a:pt x="0" y="0"/>
                </a:moveTo>
                <a:lnTo>
                  <a:pt x="0" y="10500"/>
                </a:lnTo>
                <a:lnTo>
                  <a:pt x="12000" y="8500"/>
                </a:lnTo>
                <a:lnTo>
                  <a:pt x="0" y="0"/>
                </a:lnTo>
                <a:close/>
              </a:path>
            </a:pathLst>
          </a:custGeom>
          <a:solidFill>
            <a:srgbClr val="780373"/>
          </a:solidFill>
          <a:ln w="0">
            <a:noFill/>
          </a:ln>
        </p:spPr>
      </p:sp>
      <p:sp>
        <p:nvSpPr>
          <p:cNvPr id="6" name="PlaceHolder 1"/>
          <p:cNvSpPr>
            <a:spLocks noGrp="1"/>
          </p:cNvSpPr>
          <p:nvPr>
            <p:ph type="dt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&lt;date/time&gt;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ftr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/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&lt;footer&gt;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sldNum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fld id="{E48873E5-9701-42C2-A3DB-BE5862C11B84}" type="slidenum"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&lt;number&gt;</a:t>
            </a:fld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body"/>
          </p:nvPr>
        </p:nvSpPr>
        <p:spPr>
          <a:xfrm>
            <a:off x="3780000" y="1980000"/>
            <a:ext cx="2520000" cy="18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pPr algn="ctr">
              <a:spcAft>
                <a:spcPts val="1060"/>
              </a:spcAft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Click to edit the outline text format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lvl="1" algn="ctr">
              <a:spcAft>
                <a:spcPts val="848"/>
              </a:spcAft>
            </a:pPr>
            <a:r>
              <a:rPr b="0" lang="en-US" sz="1800" spc="-1" strike="noStrike">
                <a:solidFill>
                  <a:srgbClr val="666666"/>
                </a:solidFill>
                <a:latin typeface="DejaVu Sans"/>
              </a:rPr>
              <a:t>Second Outline Level</a:t>
            </a:r>
            <a:endParaRPr b="0" lang="en-US" sz="1800" spc="-1" strike="noStrike">
              <a:solidFill>
                <a:srgbClr val="666666"/>
              </a:solidFill>
              <a:latin typeface="DejaVu Sans"/>
            </a:endParaRPr>
          </a:p>
          <a:p>
            <a:pPr lvl="2" algn="ctr">
              <a:spcAft>
                <a:spcPts val="635"/>
              </a:spcAft>
            </a:pPr>
            <a:r>
              <a:rPr b="0" lang="en-US" sz="1400" spc="-1" strike="noStrike">
                <a:solidFill>
                  <a:srgbClr val="666666"/>
                </a:solidFill>
                <a:latin typeface="DejaVu Sans"/>
              </a:rPr>
              <a:t>Third Outline Level</a:t>
            </a:r>
            <a:endParaRPr b="0" lang="en-US" sz="1400" spc="-1" strike="noStrike">
              <a:solidFill>
                <a:srgbClr val="666666"/>
              </a:solidFill>
              <a:latin typeface="DejaVu Sans"/>
            </a:endParaRPr>
          </a:p>
          <a:p>
            <a:pPr lvl="3" algn="ctr">
              <a:spcAft>
                <a:spcPts val="422"/>
              </a:spcAft>
            </a:pPr>
            <a:r>
              <a:rPr b="0" lang="en-US" sz="1000" spc="-1" strike="noStrike">
                <a:solidFill>
                  <a:srgbClr val="666666"/>
                </a:solidFill>
                <a:latin typeface="DejaVu Sans"/>
              </a:rPr>
              <a:t>Fourth Outline Level</a:t>
            </a:r>
            <a:endParaRPr b="0" lang="en-US" sz="1000" spc="-1" strike="noStrike">
              <a:solidFill>
                <a:srgbClr val="666666"/>
              </a:solidFill>
              <a:latin typeface="DejaVu Sans"/>
            </a:endParaRPr>
          </a:p>
          <a:p>
            <a:pPr lvl="4" algn="ctr">
              <a:spcAft>
                <a:spcPts val="213"/>
              </a:spcAft>
            </a:pPr>
            <a:r>
              <a:rPr b="0" lang="en-US" sz="800" spc="-1" strike="noStrike">
                <a:solidFill>
                  <a:srgbClr val="666666"/>
                </a:solidFill>
                <a:latin typeface="DejaVu Sans"/>
              </a:rPr>
              <a:t>Fifth Outline Level</a:t>
            </a:r>
            <a:endParaRPr b="0" lang="en-US" sz="800" spc="-1" strike="noStrike">
              <a:solidFill>
                <a:srgbClr val="666666"/>
              </a:solidFill>
              <a:latin typeface="DejaVu Sans"/>
            </a:endParaRPr>
          </a:p>
          <a:p>
            <a:pPr lvl="5" algn="ctr">
              <a:spcAft>
                <a:spcPts val="213"/>
              </a:spcAft>
            </a:pPr>
            <a:r>
              <a:rPr b="0" lang="en-US" sz="600" spc="-1" strike="noStrike">
                <a:solidFill>
                  <a:srgbClr val="666666"/>
                </a:solidFill>
                <a:latin typeface="DejaVu Sans"/>
              </a:rPr>
              <a:t>Sixth Outline Level</a:t>
            </a:r>
            <a:endParaRPr b="0" lang="en-US" sz="600" spc="-1" strike="noStrike">
              <a:solidFill>
                <a:srgbClr val="666666"/>
              </a:solidFill>
              <a:latin typeface="DejaVu Sans"/>
            </a:endParaRPr>
          </a:p>
          <a:p>
            <a:pPr lvl="6" algn="ctr">
              <a:spcAft>
                <a:spcPts val="213"/>
              </a:spcAft>
            </a:pPr>
            <a:r>
              <a:rPr b="0" lang="en-US" sz="600" spc="-1" strike="noStrike">
                <a:solidFill>
                  <a:srgbClr val="666666"/>
                </a:solidFill>
                <a:latin typeface="DejaVu Sans"/>
              </a:rPr>
              <a:t>Seventh Outline Level</a:t>
            </a:r>
            <a:endParaRPr b="0" lang="en-US" sz="6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title"/>
          </p:nvPr>
        </p:nvSpPr>
        <p:spPr>
          <a:xfrm>
            <a:off x="540000" y="180000"/>
            <a:ext cx="396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DejaVu Sans"/>
              </a:rPr>
              <a:t>Click to edit the title text format</a:t>
            </a:r>
            <a:endParaRPr b="0" lang="en-US" sz="3300" spc="-1" strike="noStrike">
              <a:solidFill>
                <a:srgbClr val="ffffff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/>
          <p:nvPr/>
        </p:nvSpPr>
        <p:spPr>
          <a:xfrm>
            <a:off x="-36720" y="0"/>
            <a:ext cx="3276720" cy="3240000"/>
          </a:xfrm>
          <a:custGeom>
            <a:avLst/>
            <a:gdLst/>
            <a:ahLst/>
            <a:rect l="0" t="0" r="r" b="b"/>
            <a:pathLst>
              <a:path w="9103" h="9001">
                <a:moveTo>
                  <a:pt x="0" y="0"/>
                </a:moveTo>
                <a:lnTo>
                  <a:pt x="9102" y="0"/>
                </a:lnTo>
                <a:lnTo>
                  <a:pt x="6102" y="9000"/>
                </a:lnTo>
                <a:lnTo>
                  <a:pt x="102" y="4500"/>
                </a:lnTo>
                <a:lnTo>
                  <a:pt x="0" y="0"/>
                </a:lnTo>
                <a:close/>
              </a:path>
            </a:pathLst>
          </a:custGeom>
          <a:solidFill>
            <a:srgbClr val="f10d0c"/>
          </a:solidFill>
          <a:ln w="0">
            <a:noFill/>
          </a:ln>
        </p:spPr>
      </p:sp>
      <p:sp>
        <p:nvSpPr>
          <p:cNvPr id="48" name=""/>
          <p:cNvSpPr/>
          <p:nvPr/>
        </p:nvSpPr>
        <p:spPr>
          <a:xfrm>
            <a:off x="3240000" y="0"/>
            <a:ext cx="5400000" cy="1080000"/>
          </a:xfrm>
          <a:custGeom>
            <a:avLst/>
            <a:gdLst/>
            <a:ahLst/>
            <a:rect l="0" t="0" r="r" b="b"/>
            <a:pathLst>
              <a:path w="15001" h="3001">
                <a:moveTo>
                  <a:pt x="1000" y="0"/>
                </a:moveTo>
                <a:lnTo>
                  <a:pt x="0" y="3000"/>
                </a:lnTo>
                <a:lnTo>
                  <a:pt x="15000" y="0"/>
                </a:lnTo>
                <a:lnTo>
                  <a:pt x="1000" y="0"/>
                </a:lnTo>
                <a:close/>
              </a:path>
            </a:pathLst>
          </a:custGeom>
          <a:solidFill>
            <a:srgbClr val="ea7500"/>
          </a:solidFill>
          <a:ln w="0">
            <a:noFill/>
          </a:ln>
        </p:spPr>
      </p:sp>
      <p:sp>
        <p:nvSpPr>
          <p:cNvPr id="49" name=""/>
          <p:cNvSpPr/>
          <p:nvPr/>
        </p:nvSpPr>
        <p:spPr>
          <a:xfrm>
            <a:off x="6120000" y="0"/>
            <a:ext cx="3960000" cy="3780000"/>
          </a:xfrm>
          <a:custGeom>
            <a:avLst/>
            <a:gdLst/>
            <a:ahLst/>
            <a:rect l="0" t="0" r="r" b="b"/>
            <a:pathLst>
              <a:path w="11001" h="10501">
                <a:moveTo>
                  <a:pt x="11000" y="0"/>
                </a:moveTo>
                <a:lnTo>
                  <a:pt x="0" y="2500"/>
                </a:lnTo>
                <a:lnTo>
                  <a:pt x="11000" y="10500"/>
                </a:lnTo>
                <a:lnTo>
                  <a:pt x="11000" y="0"/>
                </a:lnTo>
                <a:close/>
              </a:path>
            </a:pathLst>
          </a:custGeom>
          <a:solidFill>
            <a:srgbClr val="e8a202"/>
          </a:solidFill>
          <a:ln w="0">
            <a:noFill/>
          </a:ln>
        </p:spPr>
      </p:sp>
      <p:sp>
        <p:nvSpPr>
          <p:cNvPr id="50" name=""/>
          <p:cNvSpPr/>
          <p:nvPr/>
        </p:nvSpPr>
        <p:spPr>
          <a:xfrm>
            <a:off x="6840000" y="2520000"/>
            <a:ext cx="3240000" cy="3150000"/>
          </a:xfrm>
          <a:custGeom>
            <a:avLst/>
            <a:gdLst/>
            <a:ahLst/>
            <a:rect l="0" t="0" r="r" b="b"/>
            <a:pathLst>
              <a:path w="9001" h="8751">
                <a:moveTo>
                  <a:pt x="9000" y="4500"/>
                </a:moveTo>
                <a:lnTo>
                  <a:pt x="3000" y="0"/>
                </a:lnTo>
                <a:lnTo>
                  <a:pt x="0" y="8750"/>
                </a:lnTo>
                <a:lnTo>
                  <a:pt x="9000" y="8750"/>
                </a:lnTo>
                <a:lnTo>
                  <a:pt x="9000" y="4500"/>
                </a:lnTo>
                <a:close/>
              </a:path>
            </a:pathLst>
          </a:custGeom>
          <a:solidFill>
            <a:srgbClr val="168253"/>
          </a:solidFill>
          <a:ln w="0">
            <a:noFill/>
          </a:ln>
        </p:spPr>
      </p:sp>
      <p:sp>
        <p:nvSpPr>
          <p:cNvPr id="51" name=""/>
          <p:cNvSpPr/>
          <p:nvPr/>
        </p:nvSpPr>
        <p:spPr>
          <a:xfrm>
            <a:off x="1800000" y="4500000"/>
            <a:ext cx="5040000" cy="1170000"/>
          </a:xfrm>
          <a:custGeom>
            <a:avLst/>
            <a:gdLst/>
            <a:ahLst/>
            <a:rect l="0" t="0" r="r" b="b"/>
            <a:pathLst>
              <a:path w="14001" h="3251">
                <a:moveTo>
                  <a:pt x="0" y="3250"/>
                </a:moveTo>
                <a:lnTo>
                  <a:pt x="13000" y="3250"/>
                </a:lnTo>
                <a:lnTo>
                  <a:pt x="14000" y="0"/>
                </a:lnTo>
                <a:lnTo>
                  <a:pt x="0" y="3250"/>
                </a:lnTo>
                <a:close/>
              </a:path>
            </a:pathLst>
          </a:custGeom>
          <a:solidFill>
            <a:srgbClr val="3465a4"/>
          </a:solidFill>
          <a:ln w="0">
            <a:noFill/>
          </a:ln>
        </p:spPr>
      </p:sp>
      <p:sp>
        <p:nvSpPr>
          <p:cNvPr id="52" name=""/>
          <p:cNvSpPr/>
          <p:nvPr/>
        </p:nvSpPr>
        <p:spPr>
          <a:xfrm>
            <a:off x="-36720" y="2160000"/>
            <a:ext cx="3996720" cy="3538800"/>
          </a:xfrm>
          <a:custGeom>
            <a:avLst/>
            <a:gdLst/>
            <a:ahLst/>
            <a:rect l="0" t="0" r="r" b="b"/>
            <a:pathLst>
              <a:path w="11103" h="9831">
                <a:moveTo>
                  <a:pt x="0" y="9830"/>
                </a:moveTo>
                <a:lnTo>
                  <a:pt x="1602" y="9830"/>
                </a:lnTo>
                <a:lnTo>
                  <a:pt x="11102" y="7500"/>
                </a:lnTo>
                <a:lnTo>
                  <a:pt x="102" y="0"/>
                </a:lnTo>
                <a:lnTo>
                  <a:pt x="0" y="9830"/>
                </a:lnTo>
                <a:close/>
              </a:path>
            </a:pathLst>
          </a:custGeom>
          <a:solidFill>
            <a:srgbClr val="780373"/>
          </a:solidFill>
          <a:ln w="0">
            <a:noFill/>
          </a:ln>
        </p:spPr>
      </p:sp>
      <p:sp>
        <p:nvSpPr>
          <p:cNvPr id="53" name="PlaceHolder 1"/>
          <p:cNvSpPr>
            <a:spLocks noGrp="1"/>
          </p:cNvSpPr>
          <p:nvPr>
            <p:ph type="dt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just"/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&lt;date/time&gt;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ftr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/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&lt;footer&gt;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sldNum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fld id="{ED25023B-86E8-4215-A126-B6DCC02915AB}" type="slidenum"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&lt;number&gt;</a:t>
            </a:fld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title"/>
          </p:nvPr>
        </p:nvSpPr>
        <p:spPr>
          <a:xfrm>
            <a:off x="2880000" y="900000"/>
            <a:ext cx="432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2100" spc="-1" strike="noStrike">
                <a:solidFill>
                  <a:srgbClr val="333333"/>
                </a:solidFill>
                <a:latin typeface="DejaVu Sans"/>
              </a:rPr>
              <a:t>Click to edit the title text format</a:t>
            </a:r>
            <a:endParaRPr b="0" lang="en-US" sz="21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2880000" y="2160000"/>
            <a:ext cx="4320000" cy="25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666666"/>
                </a:solidFill>
                <a:latin typeface="DejaVu Sans"/>
              </a:rPr>
              <a:t>Click to edit the outline text format</a:t>
            </a: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848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666666"/>
                </a:solidFill>
                <a:latin typeface="DejaVu Sans"/>
              </a:rPr>
              <a:t>Second Outline Level</a:t>
            </a:r>
            <a:endParaRPr b="0" lang="en-US" sz="1600" spc="-1" strike="noStrike">
              <a:solidFill>
                <a:srgbClr val="666666"/>
              </a:solidFill>
              <a:latin typeface="DejaVu Sans"/>
            </a:endParaRPr>
          </a:p>
          <a:p>
            <a:pPr lvl="2" marL="1296000" indent="-288000">
              <a:spcAft>
                <a:spcPts val="635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666666"/>
                </a:solidFill>
                <a:latin typeface="DejaVu Sans"/>
              </a:rPr>
              <a:t>Third Outline Level</a:t>
            </a:r>
            <a:endParaRPr b="0" lang="en-US" sz="1300" spc="-1" strike="noStrike">
              <a:solidFill>
                <a:srgbClr val="666666"/>
              </a:solidFill>
              <a:latin typeface="DejaVu Sans"/>
            </a:endParaRPr>
          </a:p>
          <a:p>
            <a:pPr lvl="3" marL="1728000" indent="-216000">
              <a:spcAft>
                <a:spcPts val="422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1000" spc="-1" strike="noStrike">
                <a:solidFill>
                  <a:srgbClr val="666666"/>
                </a:solidFill>
                <a:latin typeface="DejaVu Sans"/>
              </a:rPr>
              <a:t>Fourth Outline Level</a:t>
            </a:r>
            <a:endParaRPr b="0" lang="en-US" sz="1000" spc="-1" strike="noStrike">
              <a:solidFill>
                <a:srgbClr val="666666"/>
              </a:solidFill>
              <a:latin typeface="DejaVu Sans"/>
            </a:endParaRPr>
          </a:p>
          <a:p>
            <a:pPr lvl="4" marL="2160000" indent="-216000">
              <a:spcAft>
                <a:spcPts val="21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666666"/>
                </a:solidFill>
                <a:latin typeface="DejaVu Sans"/>
              </a:rPr>
              <a:t>Fifth Outline Level</a:t>
            </a:r>
            <a:endParaRPr b="0" lang="en-US" sz="1000" spc="-1" strike="noStrike">
              <a:solidFill>
                <a:srgbClr val="666666"/>
              </a:solidFill>
              <a:latin typeface="DejaVu Sans"/>
            </a:endParaRPr>
          </a:p>
          <a:p>
            <a:pPr lvl="5" marL="2592000" indent="-216000">
              <a:spcAft>
                <a:spcPts val="21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666666"/>
                </a:solidFill>
                <a:latin typeface="DejaVu Sans"/>
              </a:rPr>
              <a:t>Sixth Outline Level</a:t>
            </a:r>
            <a:endParaRPr b="0" lang="en-US" sz="1000" spc="-1" strike="noStrike">
              <a:solidFill>
                <a:srgbClr val="666666"/>
              </a:solidFill>
              <a:latin typeface="DejaVu Sans"/>
            </a:endParaRPr>
          </a:p>
          <a:p>
            <a:pPr lvl="6" marL="3024000" indent="-216000">
              <a:spcAft>
                <a:spcPts val="21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666666"/>
                </a:solidFill>
                <a:latin typeface="DejaVu Sans"/>
              </a:rPr>
              <a:t>Seventh Outline Level</a:t>
            </a:r>
            <a:endParaRPr b="0" lang="en-US" sz="10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"/>
          <p:cNvSpPr/>
          <p:nvPr/>
        </p:nvSpPr>
        <p:spPr>
          <a:xfrm>
            <a:off x="0" y="0"/>
            <a:ext cx="1980000" cy="3420000"/>
          </a:xfrm>
          <a:custGeom>
            <a:avLst/>
            <a:gdLst/>
            <a:ahLst/>
            <a:rect l="0" t="0" r="r" b="b"/>
            <a:pathLst>
              <a:path w="5501" h="9501">
                <a:moveTo>
                  <a:pt x="0" y="0"/>
                </a:moveTo>
                <a:lnTo>
                  <a:pt x="0" y="8000"/>
                </a:lnTo>
                <a:lnTo>
                  <a:pt x="2500" y="9500"/>
                </a:lnTo>
                <a:lnTo>
                  <a:pt x="55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10d0c"/>
          </a:solidFill>
          <a:ln w="0">
            <a:noFill/>
          </a:ln>
        </p:spPr>
      </p:sp>
      <p:sp>
        <p:nvSpPr>
          <p:cNvPr id="95" name=""/>
          <p:cNvSpPr/>
          <p:nvPr/>
        </p:nvSpPr>
        <p:spPr>
          <a:xfrm>
            <a:off x="2340000" y="0"/>
            <a:ext cx="1980000" cy="360000"/>
          </a:xfrm>
          <a:custGeom>
            <a:avLst/>
            <a:gdLst/>
            <a:ahLst/>
            <a:rect l="0" t="0" r="r" b="b"/>
            <a:pathLst>
              <a:path w="5501" h="1001">
                <a:moveTo>
                  <a:pt x="500" y="0"/>
                </a:moveTo>
                <a:lnTo>
                  <a:pt x="0" y="1000"/>
                </a:lnTo>
                <a:lnTo>
                  <a:pt x="5500" y="0"/>
                </a:lnTo>
                <a:lnTo>
                  <a:pt x="500" y="0"/>
                </a:lnTo>
                <a:close/>
              </a:path>
            </a:pathLst>
          </a:custGeom>
          <a:solidFill>
            <a:srgbClr val="ea7500"/>
          </a:solidFill>
          <a:ln w="0">
            <a:noFill/>
          </a:ln>
        </p:spPr>
      </p:sp>
      <p:sp>
        <p:nvSpPr>
          <p:cNvPr id="96" name=""/>
          <p:cNvSpPr/>
          <p:nvPr/>
        </p:nvSpPr>
        <p:spPr>
          <a:xfrm>
            <a:off x="6480000" y="0"/>
            <a:ext cx="3600000" cy="2700000"/>
          </a:xfrm>
          <a:custGeom>
            <a:avLst/>
            <a:gdLst/>
            <a:ahLst/>
            <a:rect l="0" t="0" r="r" b="b"/>
            <a:pathLst>
              <a:path w="10001" h="7501">
                <a:moveTo>
                  <a:pt x="10000" y="0"/>
                </a:moveTo>
                <a:lnTo>
                  <a:pt x="1000" y="0"/>
                </a:lnTo>
                <a:lnTo>
                  <a:pt x="0" y="500"/>
                </a:lnTo>
                <a:lnTo>
                  <a:pt x="10000" y="7500"/>
                </a:lnTo>
                <a:lnTo>
                  <a:pt x="10000" y="0"/>
                </a:lnTo>
                <a:close/>
              </a:path>
            </a:pathLst>
          </a:custGeom>
          <a:solidFill>
            <a:srgbClr val="e8a202"/>
          </a:solidFill>
          <a:ln w="0">
            <a:noFill/>
          </a:ln>
        </p:spPr>
      </p:sp>
      <p:sp>
        <p:nvSpPr>
          <p:cNvPr id="97" name=""/>
          <p:cNvSpPr/>
          <p:nvPr/>
        </p:nvSpPr>
        <p:spPr>
          <a:xfrm>
            <a:off x="8100000" y="2340000"/>
            <a:ext cx="1980000" cy="3330000"/>
          </a:xfrm>
          <a:custGeom>
            <a:avLst/>
            <a:gdLst/>
            <a:ahLst/>
            <a:rect l="0" t="0" r="r" b="b"/>
            <a:pathLst>
              <a:path w="5501" h="9251">
                <a:moveTo>
                  <a:pt x="5500" y="9250"/>
                </a:moveTo>
                <a:lnTo>
                  <a:pt x="5500" y="2000"/>
                </a:lnTo>
                <a:lnTo>
                  <a:pt x="3000" y="0"/>
                </a:lnTo>
                <a:lnTo>
                  <a:pt x="0" y="9250"/>
                </a:lnTo>
                <a:lnTo>
                  <a:pt x="5500" y="9250"/>
                </a:lnTo>
                <a:close/>
              </a:path>
            </a:pathLst>
          </a:custGeom>
          <a:solidFill>
            <a:srgbClr val="168253"/>
          </a:solidFill>
          <a:ln w="0">
            <a:noFill/>
          </a:ln>
        </p:spPr>
      </p:sp>
      <p:sp>
        <p:nvSpPr>
          <p:cNvPr id="98" name=""/>
          <p:cNvSpPr/>
          <p:nvPr/>
        </p:nvSpPr>
        <p:spPr>
          <a:xfrm>
            <a:off x="5940000" y="5220000"/>
            <a:ext cx="1800000" cy="450000"/>
          </a:xfrm>
          <a:custGeom>
            <a:avLst/>
            <a:gdLst/>
            <a:ahLst/>
            <a:rect l="0" t="0" r="r" b="b"/>
            <a:pathLst>
              <a:path w="5001" h="1251">
                <a:moveTo>
                  <a:pt x="4500" y="1250"/>
                </a:moveTo>
                <a:lnTo>
                  <a:pt x="5000" y="0"/>
                </a:lnTo>
                <a:lnTo>
                  <a:pt x="0" y="1250"/>
                </a:lnTo>
                <a:lnTo>
                  <a:pt x="4500" y="1250"/>
                </a:lnTo>
                <a:close/>
              </a:path>
            </a:pathLst>
          </a:custGeom>
          <a:solidFill>
            <a:srgbClr val="3465a4"/>
          </a:solidFill>
          <a:ln w="0">
            <a:noFill/>
          </a:ln>
        </p:spPr>
      </p:sp>
      <p:sp>
        <p:nvSpPr>
          <p:cNvPr id="99" name=""/>
          <p:cNvSpPr/>
          <p:nvPr/>
        </p:nvSpPr>
        <p:spPr>
          <a:xfrm>
            <a:off x="0" y="3240000"/>
            <a:ext cx="3240000" cy="2430000"/>
          </a:xfrm>
          <a:custGeom>
            <a:avLst/>
            <a:gdLst/>
            <a:ahLst/>
            <a:rect l="0" t="0" r="r" b="b"/>
            <a:pathLst>
              <a:path w="9001" h="6751">
                <a:moveTo>
                  <a:pt x="0" y="0"/>
                </a:moveTo>
                <a:lnTo>
                  <a:pt x="0" y="6750"/>
                </a:lnTo>
                <a:lnTo>
                  <a:pt x="9000" y="6750"/>
                </a:lnTo>
                <a:lnTo>
                  <a:pt x="0" y="0"/>
                </a:lnTo>
                <a:close/>
              </a:path>
            </a:pathLst>
          </a:custGeom>
          <a:solidFill>
            <a:srgbClr val="780373"/>
          </a:solidFill>
          <a:ln w="0">
            <a:noFill/>
          </a:ln>
        </p:spPr>
      </p: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800000" y="360000"/>
            <a:ext cx="648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2100" spc="-1" strike="noStrike">
                <a:solidFill>
                  <a:srgbClr val="333333"/>
                </a:solidFill>
                <a:latin typeface="DejaVu Sans"/>
              </a:rPr>
              <a:t>Click to edit the title text format</a:t>
            </a:r>
            <a:endParaRPr b="0" lang="en-US" sz="21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1800000" y="1440000"/>
            <a:ext cx="648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666666"/>
                </a:solidFill>
                <a:latin typeface="DejaVu Sans"/>
              </a:rPr>
              <a:t>Click to edit the outline text format</a:t>
            </a: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848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666666"/>
                </a:solidFill>
                <a:latin typeface="DejaVu Sans"/>
              </a:rPr>
              <a:t>Second Outline Level</a:t>
            </a:r>
            <a:endParaRPr b="0" lang="en-US" sz="1800" spc="-1" strike="noStrike">
              <a:solidFill>
                <a:srgbClr val="666666"/>
              </a:solidFill>
              <a:latin typeface="DejaVu Sans"/>
            </a:endParaRPr>
          </a:p>
          <a:p>
            <a:pPr lvl="2" marL="1296000" indent="-288000">
              <a:spcAft>
                <a:spcPts val="635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666666"/>
                </a:solidFill>
                <a:latin typeface="DejaVu Sans"/>
              </a:rPr>
              <a:t>Third Outline Level</a:t>
            </a:r>
            <a:endParaRPr b="0" lang="en-US" sz="1500" spc="-1" strike="noStrike">
              <a:solidFill>
                <a:srgbClr val="666666"/>
              </a:solidFill>
              <a:latin typeface="DejaVu Sans"/>
            </a:endParaRPr>
          </a:p>
          <a:p>
            <a:pPr lvl="3" marL="1728000" indent="-216000">
              <a:spcAft>
                <a:spcPts val="425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666666"/>
                </a:solidFill>
                <a:latin typeface="DejaVu Sans"/>
              </a:rPr>
              <a:t>Fourth Outline Level</a:t>
            </a:r>
            <a:endParaRPr b="0" lang="en-US" sz="1200" spc="-1" strike="noStrike">
              <a:solidFill>
                <a:srgbClr val="666666"/>
              </a:solidFill>
              <a:latin typeface="DejaVu Sans"/>
            </a:endParaRPr>
          </a:p>
          <a:p>
            <a:pPr lvl="4" marL="2160000" indent="-216000">
              <a:spcAft>
                <a:spcPts val="21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900" spc="-1" strike="noStrike">
                <a:solidFill>
                  <a:srgbClr val="666666"/>
                </a:solidFill>
                <a:latin typeface="DejaVu Sans"/>
              </a:rPr>
              <a:t>Fifth Outline Level</a:t>
            </a:r>
            <a:endParaRPr b="0" lang="en-US" sz="900" spc="-1" strike="noStrike">
              <a:solidFill>
                <a:srgbClr val="666666"/>
              </a:solidFill>
              <a:latin typeface="DejaVu Sans"/>
            </a:endParaRPr>
          </a:p>
          <a:p>
            <a:pPr lvl="5" marL="2592000" indent="-216000">
              <a:spcAft>
                <a:spcPts val="21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900" spc="-1" strike="noStrike">
                <a:solidFill>
                  <a:srgbClr val="666666"/>
                </a:solidFill>
                <a:latin typeface="DejaVu Sans"/>
              </a:rPr>
              <a:t>Sixth Outline Level</a:t>
            </a:r>
            <a:endParaRPr b="0" lang="en-US" sz="900" spc="-1" strike="noStrike">
              <a:solidFill>
                <a:srgbClr val="666666"/>
              </a:solidFill>
              <a:latin typeface="DejaVu Sans"/>
            </a:endParaRPr>
          </a:p>
          <a:p>
            <a:pPr lvl="6" marL="3024000" indent="-216000">
              <a:spcAft>
                <a:spcPts val="21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900" spc="-1" strike="noStrike">
                <a:solidFill>
                  <a:srgbClr val="666666"/>
                </a:solidFill>
                <a:latin typeface="DejaVu Sans"/>
              </a:rPr>
              <a:t>Seventh Outline Level</a:t>
            </a:r>
            <a:endParaRPr b="0" lang="en-US" sz="9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dt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solidFill>
                  <a:srgbClr val="dddddd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dddddd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ftr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/>
            <a:r>
              <a:rPr b="0" lang="en-US" sz="1400" spc="-1" strike="noStrike">
                <a:solidFill>
                  <a:srgbClr val="808080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04" name="PlaceHolder 5"/>
          <p:cNvSpPr>
            <a:spLocks noGrp="1"/>
          </p:cNvSpPr>
          <p:nvPr>
            <p:ph type="sldNum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fld id="{0093A87E-5318-440E-A5AA-3D21F88056B1}" type="slidenum">
              <a:rPr b="0" lang="en-US" sz="1400" spc="-1" strike="noStrike">
                <a:solidFill>
                  <a:srgbClr val="dddddd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dddddd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"/>
          <p:cNvSpPr/>
          <p:nvPr/>
        </p:nvSpPr>
        <p:spPr>
          <a:xfrm>
            <a:off x="0" y="4320000"/>
            <a:ext cx="1980000" cy="1350000"/>
          </a:xfrm>
          <a:custGeom>
            <a:avLst/>
            <a:gdLst/>
            <a:ahLst/>
            <a:rect l="0" t="0" r="r" b="b"/>
            <a:pathLst>
              <a:path w="5501" h="3751">
                <a:moveTo>
                  <a:pt x="0" y="0"/>
                </a:moveTo>
                <a:lnTo>
                  <a:pt x="0" y="3750"/>
                </a:lnTo>
                <a:lnTo>
                  <a:pt x="5500" y="3750"/>
                </a:lnTo>
                <a:lnTo>
                  <a:pt x="0" y="0"/>
                </a:lnTo>
                <a:close/>
              </a:path>
            </a:pathLst>
          </a:custGeom>
          <a:solidFill>
            <a:srgbClr val="780373"/>
          </a:solidFill>
          <a:ln w="0">
            <a:noFill/>
          </a:ln>
        </p:spPr>
      </p:sp>
      <p:sp>
        <p:nvSpPr>
          <p:cNvPr id="142" name=""/>
          <p:cNvSpPr/>
          <p:nvPr/>
        </p:nvSpPr>
        <p:spPr>
          <a:xfrm>
            <a:off x="0" y="0"/>
            <a:ext cx="1080000" cy="3420000"/>
          </a:xfrm>
          <a:custGeom>
            <a:avLst/>
            <a:gdLst/>
            <a:ahLst/>
            <a:rect l="0" t="0" r="r" b="b"/>
            <a:pathLst>
              <a:path w="3001" h="9501">
                <a:moveTo>
                  <a:pt x="0" y="0"/>
                </a:moveTo>
                <a:lnTo>
                  <a:pt x="0" y="9500"/>
                </a:lnTo>
                <a:lnTo>
                  <a:pt x="3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10d0c"/>
          </a:solidFill>
          <a:ln w="0">
            <a:noFill/>
          </a:ln>
        </p:spPr>
      </p:sp>
      <p:sp>
        <p:nvSpPr>
          <p:cNvPr id="143" name=""/>
          <p:cNvSpPr/>
          <p:nvPr/>
        </p:nvSpPr>
        <p:spPr>
          <a:xfrm>
            <a:off x="7740000" y="0"/>
            <a:ext cx="2340000" cy="1620000"/>
          </a:xfrm>
          <a:custGeom>
            <a:avLst/>
            <a:gdLst/>
            <a:ahLst/>
            <a:rect l="0" t="0" r="r" b="b"/>
            <a:pathLst>
              <a:path w="6501" h="4501">
                <a:moveTo>
                  <a:pt x="6500" y="0"/>
                </a:moveTo>
                <a:lnTo>
                  <a:pt x="0" y="0"/>
                </a:lnTo>
                <a:lnTo>
                  <a:pt x="6500" y="4500"/>
                </a:lnTo>
                <a:lnTo>
                  <a:pt x="6500" y="0"/>
                </a:lnTo>
                <a:close/>
              </a:path>
            </a:pathLst>
          </a:custGeom>
          <a:solidFill>
            <a:srgbClr val="e8a202"/>
          </a:solidFill>
          <a:ln w="0">
            <a:noFill/>
          </a:ln>
        </p:spPr>
      </p:sp>
      <p:sp>
        <p:nvSpPr>
          <p:cNvPr id="144" name=""/>
          <p:cNvSpPr/>
          <p:nvPr/>
        </p:nvSpPr>
        <p:spPr>
          <a:xfrm>
            <a:off x="9000000" y="2520000"/>
            <a:ext cx="1080000" cy="3150000"/>
          </a:xfrm>
          <a:custGeom>
            <a:avLst/>
            <a:gdLst/>
            <a:ahLst/>
            <a:rect l="0" t="0" r="r" b="b"/>
            <a:pathLst>
              <a:path w="3001" h="8751">
                <a:moveTo>
                  <a:pt x="3000" y="8750"/>
                </a:moveTo>
                <a:lnTo>
                  <a:pt x="3000" y="0"/>
                </a:lnTo>
                <a:lnTo>
                  <a:pt x="0" y="8750"/>
                </a:lnTo>
                <a:lnTo>
                  <a:pt x="3000" y="8750"/>
                </a:lnTo>
                <a:close/>
              </a:path>
            </a:pathLst>
          </a:custGeom>
          <a:solidFill>
            <a:srgbClr val="168253"/>
          </a:solidFill>
          <a:ln w="0">
            <a:noFill/>
          </a:ln>
        </p:spPr>
      </p:sp>
      <p:sp>
        <p:nvSpPr>
          <p:cNvPr id="145" name="PlaceHolder 1"/>
          <p:cNvSpPr>
            <a:spLocks noGrp="1"/>
          </p:cNvSpPr>
          <p:nvPr>
            <p:ph type="dt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&lt;date/time&gt;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ftr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/>
            <a:r>
              <a:rPr b="0" lang="en-US" sz="1400" spc="-1" strike="noStrike">
                <a:solidFill>
                  <a:srgbClr val="808080"/>
                </a:solidFill>
                <a:latin typeface="DejaVu Sans"/>
              </a:rPr>
              <a:t>&lt;footer&gt;</a:t>
            </a:r>
            <a:endParaRPr b="0" lang="en-US" sz="1400" spc="-1" strike="noStrike">
              <a:solidFill>
                <a:srgbClr val="808080"/>
              </a:solidFill>
              <a:latin typeface="DejaVu Sans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sldNum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fld id="{890F8098-B857-4091-BAB0-A11153E0FF10}" type="slidenum"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&lt;number&gt;</a:t>
            </a:fld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Click to edit the title text format</a:t>
            </a: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Click to edit the outline text format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850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666666"/>
                </a:solidFill>
                <a:latin typeface="DejaVu Sans"/>
              </a:rPr>
              <a:t>Second Outline Level</a:t>
            </a:r>
            <a:endParaRPr b="0" lang="en-US" sz="2100" spc="-1" strike="noStrike">
              <a:solidFill>
                <a:srgbClr val="666666"/>
              </a:solidFill>
              <a:latin typeface="DejaVu Sans"/>
            </a:endParaRPr>
          </a:p>
          <a:p>
            <a:pPr lvl="2" marL="1296000" indent="-288000">
              <a:spcAft>
                <a:spcPts val="635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666666"/>
                </a:solidFill>
                <a:latin typeface="DejaVu Sans"/>
              </a:rPr>
              <a:t>Third Outline Level</a:t>
            </a:r>
            <a:endParaRPr b="0" lang="en-US" sz="1800" spc="-1" strike="noStrike">
              <a:solidFill>
                <a:srgbClr val="666666"/>
              </a:solidFill>
              <a:latin typeface="DejaVu Sans"/>
            </a:endParaRPr>
          </a:p>
          <a:p>
            <a:pPr lvl="3" marL="1728000" indent="-216000">
              <a:spcAft>
                <a:spcPts val="425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666666"/>
                </a:solidFill>
                <a:latin typeface="DejaVu Sans"/>
              </a:rPr>
              <a:t>Fourth Outline Level</a:t>
            </a:r>
            <a:endParaRPr b="0" lang="en-US" sz="1500" spc="-1" strike="noStrike">
              <a:solidFill>
                <a:srgbClr val="666666"/>
              </a:solidFill>
              <a:latin typeface="DejaVu Sans"/>
            </a:endParaRPr>
          </a:p>
          <a:p>
            <a:pPr lvl="4" marL="2160000" indent="-216000">
              <a:spcAft>
                <a:spcPts val="21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666666"/>
                </a:solidFill>
                <a:latin typeface="DejaVu Sans"/>
              </a:rPr>
              <a:t>Fifth Outline Level</a:t>
            </a:r>
            <a:endParaRPr b="0" lang="en-US" sz="1500" spc="-1" strike="noStrike">
              <a:solidFill>
                <a:srgbClr val="666666"/>
              </a:solidFill>
              <a:latin typeface="DejaVu Sans"/>
            </a:endParaRPr>
          </a:p>
          <a:p>
            <a:pPr lvl="5" marL="2592000" indent="-216000">
              <a:spcAft>
                <a:spcPts val="21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666666"/>
                </a:solidFill>
                <a:latin typeface="DejaVu Sans"/>
              </a:rPr>
              <a:t>Sixth Outline Level</a:t>
            </a:r>
            <a:endParaRPr b="0" lang="en-US" sz="1500" spc="-1" strike="noStrike">
              <a:solidFill>
                <a:srgbClr val="666666"/>
              </a:solidFill>
              <a:latin typeface="DejaVu Sans"/>
            </a:endParaRPr>
          </a:p>
          <a:p>
            <a:pPr lvl="6" marL="3024000" indent="-216000">
              <a:spcAft>
                <a:spcPts val="21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666666"/>
                </a:solidFill>
                <a:latin typeface="DejaVu Sans"/>
              </a:rPr>
              <a:t>Seventh Outline Level</a:t>
            </a:r>
            <a:endParaRPr b="0" lang="en-US" sz="15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8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85800" y="2529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Formation Javascript</a:t>
            </a: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Plan de la formation</a:t>
            </a: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subTitle"/>
          </p:nvPr>
        </p:nvSpPr>
        <p:spPr>
          <a:xfrm>
            <a:off x="720000" y="1343520"/>
            <a:ext cx="8640000" cy="379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666666"/>
                </a:solidFill>
                <a:latin typeface="DejaVu Sans"/>
              </a:rPr>
              <a:t>Syntaxe</a:t>
            </a: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  <a:p>
            <a:pPr marL="360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666666"/>
                </a:solidFill>
                <a:latin typeface="DejaVu Sans"/>
              </a:rPr>
              <a:t>Variables et structures de </a:t>
            </a:r>
            <a:r>
              <a:rPr b="0" lang="fr-FR" sz="3200" spc="-1" strike="noStrike">
                <a:solidFill>
                  <a:srgbClr val="666666"/>
                </a:solidFill>
                <a:latin typeface="DejaVu Sans"/>
              </a:rPr>
              <a:t>données</a:t>
            </a:r>
            <a:r>
              <a:rPr b="0" lang="en-US" sz="3200" spc="-1" strike="noStrike">
                <a:solidFill>
                  <a:srgbClr val="666666"/>
                </a:solidFill>
                <a:latin typeface="DejaVu Sans"/>
              </a:rPr>
              <a:t> </a:t>
            </a: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  <a:p>
            <a:pPr marL="360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666666"/>
                </a:solidFill>
                <a:latin typeface="DejaVu Sans"/>
              </a:rPr>
              <a:t>Flow control </a:t>
            </a: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  <a:p>
            <a:pPr marL="360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666666"/>
                </a:solidFill>
                <a:latin typeface="DejaVu Sans"/>
              </a:rPr>
              <a:t>Boucles </a:t>
            </a: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  <a:p>
            <a:pPr marL="360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666666"/>
                </a:solidFill>
                <a:latin typeface="DejaVu Sans"/>
              </a:rPr>
              <a:t>Classes</a:t>
            </a: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  <a:p>
            <a:pPr marL="360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666666"/>
                </a:solidFill>
                <a:latin typeface="DejaVu Sans"/>
              </a:rPr>
              <a:t>Evenements</a:t>
            </a: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666666"/>
                </a:solidFill>
                <a:latin typeface="DejaVu Sans"/>
              </a:rPr>
              <a:t>Introduction à React</a:t>
            </a: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666666"/>
                </a:solidFill>
                <a:latin typeface="DejaVu Sans"/>
              </a:rPr>
              <a:t>Introduction à Angular</a:t>
            </a: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Variables et constantes</a:t>
            </a: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subTitle"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pic>
        <p:nvPicPr>
          <p:cNvPr id="191" name="" descr=""/>
          <p:cNvPicPr/>
          <p:nvPr/>
        </p:nvPicPr>
        <p:blipFill>
          <a:blip r:embed="rId1"/>
          <a:stretch/>
        </p:blipFill>
        <p:spPr>
          <a:xfrm>
            <a:off x="1371600" y="1486080"/>
            <a:ext cx="4873320" cy="285732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Structures de données</a:t>
            </a: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pic>
        <p:nvPicPr>
          <p:cNvPr id="194" name="" descr=""/>
          <p:cNvPicPr/>
          <p:nvPr/>
        </p:nvPicPr>
        <p:blipFill>
          <a:blip r:embed="rId1"/>
          <a:stretch/>
        </p:blipFill>
        <p:spPr>
          <a:xfrm>
            <a:off x="720000" y="1467000"/>
            <a:ext cx="8640000" cy="180108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Tableaux</a:t>
            </a: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pic>
        <p:nvPicPr>
          <p:cNvPr id="197" name="" descr=""/>
          <p:cNvPicPr/>
          <p:nvPr/>
        </p:nvPicPr>
        <p:blipFill>
          <a:blip r:embed="rId1"/>
          <a:stretch/>
        </p:blipFill>
        <p:spPr>
          <a:xfrm>
            <a:off x="914400" y="1161360"/>
            <a:ext cx="8195400" cy="38786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Exemple</a:t>
            </a: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Exercice 1</a:t>
            </a: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Creer un programme javascript qui permet de convertir une temperature en celsius vers Fahrenheit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mc:AlternateContent>
        <mc:Choice xmlns:a14="http://schemas.microsoft.com/office/drawing/2010/main" Requires="a14">
          <p:sp>
            <p:nvSpPr>
              <p:cNvPr id="201" name=""/>
              <p:cNvSpPr txBox="1"/>
              <p:nvPr/>
            </p:nvSpPr>
            <p:spPr>
              <a:xfrm>
                <a:off x="4572000" y="2839320"/>
                <a:ext cx="927360" cy="3610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T</m:t>
                        </m:r>
                      </m:e>
                      <m:sub>
                        <m:r>
                          <m:t xml:space="preserve">F</m:t>
                        </m:r>
                      </m:sub>
                    </m:sSub>
                    <m:r>
                      <m:t xml:space="preserve">=</m:t>
                    </m:r>
                    <m:f>
                      <m:num>
                        <m:r>
                          <m:t xml:space="preserve">9</m:t>
                        </m:r>
                      </m:num>
                      <m:den>
                        <m:r>
                          <m:t xml:space="preserve">5</m:t>
                        </m:r>
                      </m:den>
                    </m:f>
                    <m:sSub>
                      <m:e>
                        <m:r>
                          <m:t xml:space="preserve">T</m:t>
                        </m:r>
                      </m:e>
                      <m:sub>
                        <m:r>
                          <m:t xml:space="preserve">C</m:t>
                        </m:r>
                      </m:sub>
                    </m:sSub>
                    <m:r>
                      <m:t xml:space="preserve">+</m:t>
                    </m:r>
                    <m:r>
                      <m:t xml:space="preserve">32</m:t>
                    </m:r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Exercice 2</a:t>
            </a: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Creer un </a:t>
            </a: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programme javascript qui test si N&lt;100 est un nombre premier, sachant que N est premier s’il n’est pas divisible par les nombre premiers &lt; 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mc:AlternateContent>
        <mc:Choice xmlns:a14="http://schemas.microsoft.com/office/drawing/2010/main" Requires="a14">
          <p:sp>
            <p:nvSpPr>
              <p:cNvPr id="204" name=""/>
              <p:cNvSpPr txBox="1"/>
              <p:nvPr/>
            </p:nvSpPr>
            <p:spPr>
              <a:xfrm>
                <a:off x="6858000" y="2286000"/>
                <a:ext cx="293040" cy="1828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ad>
                      <m:radPr>
                        <m:degHide m:val="1"/>
                      </m:radPr>
                      <m:deg/>
                      <m:e>
                        <m:r>
                          <m:t xml:space="preserve">N</m:t>
                        </m:r>
                      </m:e>
                    </m:rad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Exercice 3</a:t>
            </a: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Dans une variable javascript qui contient un tableau d’element d’un panier.</a:t>
            </a:r>
            <a:br/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chaque element contient le nom de l’objet, la quantité et le prix unitaire.</a:t>
            </a:r>
            <a:br/>
            <a:br/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calculer la somme du panier.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Application>LibreOffice/7.2.0.4$Windows_X86_64 LibreOffice_project/9a9c6381e3f7a62afc1329bd359cc48accb6435b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2021-10-16T13:37:58Z</dcterms:created>
  <dc:creator/>
  <dc:description/>
  <dc:language>en-US</dc:language>
  <cp:lastModifiedBy/>
  <dcterms:modified xsi:type="dcterms:W3CDTF">2021-10-16T14:09:39Z</dcterms:modified>
  <cp:revision>7</cp:revision>
  <dc:subject/>
  <dc:title>Focus</dc:title>
</cp:coreProperties>
</file>