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2529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Formation Javascript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Controle de flux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14400" y="2057400"/>
            <a:ext cx="8915400" cy="228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Controle de flux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228320" y="1797840"/>
            <a:ext cx="7458480" cy="246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Boucles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Boucles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294920" y="1743120"/>
            <a:ext cx="6477480" cy="28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Boucles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828800" y="2286000"/>
            <a:ext cx="6591960" cy="13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Fonctions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Fonctions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236600" y="2502720"/>
            <a:ext cx="7611120" cy="10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Exemple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Plan de la formation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914400" y="1371600"/>
            <a:ext cx="8639640" cy="371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Syntaxe</a:t>
            </a:r>
            <a:endParaRPr b="0" lang="en-US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sngStrike">
                <a:solidFill>
                  <a:srgbClr val="666666"/>
                </a:solidFill>
                <a:latin typeface="DejaVu Sans"/>
              </a:rPr>
              <a:t>Variables et structures de </a:t>
            </a:r>
            <a:r>
              <a:rPr b="0" lang="fr-FR" sz="2800" spc="-1" strike="sngStrike">
                <a:solidFill>
                  <a:srgbClr val="666666"/>
                </a:solidFill>
                <a:latin typeface="DejaVu Sans"/>
              </a:rPr>
              <a:t>données</a:t>
            </a:r>
            <a:r>
              <a:rPr b="0" lang="en-US" sz="2800" spc="-1" strike="sngStrike">
                <a:solidFill>
                  <a:srgbClr val="666666"/>
                </a:solidFill>
                <a:latin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666666"/>
                </a:solidFill>
                <a:latin typeface="DejaVu Sans"/>
              </a:rPr>
              <a:t>Flow control </a:t>
            </a:r>
            <a:endParaRPr b="0" lang="en-US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666666"/>
                </a:solidFill>
                <a:latin typeface="DejaVu Sans"/>
              </a:rPr>
              <a:t>Boucles </a:t>
            </a:r>
            <a:endParaRPr b="0" lang="en-US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666666"/>
                </a:solidFill>
                <a:latin typeface="DejaVu Sans"/>
              </a:rPr>
              <a:t>Fonctions</a:t>
            </a:r>
            <a:endParaRPr b="0" lang="en-US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Classes</a:t>
            </a:r>
            <a:endParaRPr b="0" lang="en-US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Evenements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Introduction à React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Introduction à Angular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Rappel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Variables et constantes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371600" y="1486080"/>
            <a:ext cx="4872960" cy="2856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Structures de données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720000" y="1467000"/>
            <a:ext cx="8639640" cy="1800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Tableaux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14400" y="1161360"/>
            <a:ext cx="8195040" cy="3878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Control de flux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Controle de flux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35240" y="2314080"/>
            <a:ext cx="9165960" cy="11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Controle de flux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57200" y="1666440"/>
            <a:ext cx="9372600" cy="22842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435240" y="3891600"/>
            <a:ext cx="9394560" cy="4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2021-10-16T13:37:58Z</dcterms:created>
  <dc:creator/>
  <dc:description/>
  <dc:language>en-US</dc:language>
  <cp:lastModifiedBy/>
  <dcterms:modified xsi:type="dcterms:W3CDTF">2021-10-23T14:23:05Z</dcterms:modified>
  <cp:revision>13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