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Click to edit the outline text format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Outline Level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Third Outline Level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Fourth Outline Level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Fifth Outline Level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Sixth Outline Level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Seventh Outline Level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0" y="4320000"/>
            <a:ext cx="1979280" cy="1349280"/>
          </a:xfrm>
          <a:custGeom>
            <a:avLst/>
            <a:gdLst/>
            <a:ahLst/>
            <a:rect l="l" t="t" r="r" b="b"/>
            <a:pathLst>
              <a:path w="5501" h="3751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0" y="0"/>
            <a:ext cx="1079280" cy="3419280"/>
          </a:xfrm>
          <a:custGeom>
            <a:avLst/>
            <a:gdLst/>
            <a:ahLst/>
            <a:rect l="l" t="t" r="r" b="b"/>
            <a:pathLst>
              <a:path w="3001" h="9501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7740000" y="0"/>
            <a:ext cx="2339280" cy="1619280"/>
          </a:xfrm>
          <a:custGeom>
            <a:avLst/>
            <a:gdLst/>
            <a:ahLst/>
            <a:rect l="l" t="t" r="r" b="b"/>
            <a:pathLst>
              <a:path w="6501" h="4501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9000000" y="2520000"/>
            <a:ext cx="1079280" cy="3149280"/>
          </a:xfrm>
          <a:custGeom>
            <a:avLst/>
            <a:gdLst/>
            <a:ahLst/>
            <a:rect l="l" t="t" r="r" b="b"/>
            <a:pathLst>
              <a:path w="3001" h="8751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Click to edit the title text format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85800" y="2529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Formation Javascript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Controle de flux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914400" y="2057400"/>
            <a:ext cx="8915040" cy="22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Controle de flux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228320" y="1797840"/>
            <a:ext cx="7458120" cy="24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Boucles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Boucles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294920" y="1743120"/>
            <a:ext cx="6477120" cy="28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Boucles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828800" y="2286000"/>
            <a:ext cx="6591600" cy="139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Fonctions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Fonctions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236600" y="2502720"/>
            <a:ext cx="7610760" cy="10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Gestion</a:t>
            </a:r>
            <a:r>
              <a:rPr b="0" lang="en-US" sz="3000" spc="-1" strike="noStrike">
                <a:solidFill>
                  <a:srgbClr val="333333"/>
                </a:solidFill>
                <a:latin typeface="DejaVu Sans"/>
              </a:rPr>
              <a:t> d’évènements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Création</a:t>
            </a:r>
            <a:r>
              <a:rPr b="0" lang="fr-FR" sz="4400" spc="-1" strike="noStrike">
                <a:latin typeface="Arial"/>
              </a:rPr>
              <a:t> d’un </a:t>
            </a:r>
            <a:r>
              <a:rPr b="0" lang="fr-FR" sz="4400" spc="-1" strike="noStrike">
                <a:latin typeface="Arial"/>
              </a:rPr>
              <a:t>événement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1828800" y="2352960"/>
            <a:ext cx="6086880" cy="8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Plan de la formation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914400" y="1371600"/>
            <a:ext cx="8639280" cy="371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Syntaxe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sngStrike">
                <a:solidFill>
                  <a:srgbClr val="666666"/>
                </a:solidFill>
                <a:latin typeface="DejaVu Sans"/>
              </a:rPr>
              <a:t>Variables et structures de données 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800" spc="-1" strike="noStrike">
                <a:solidFill>
                  <a:srgbClr val="666666"/>
                </a:solidFill>
                <a:latin typeface="DejaVu Sans"/>
              </a:rPr>
              <a:t>Flow control 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800" spc="-1" strike="noStrike">
                <a:solidFill>
                  <a:srgbClr val="666666"/>
                </a:solidFill>
                <a:latin typeface="DejaVu Sans"/>
              </a:rPr>
              <a:t>Boucles 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800" spc="-1" strike="noStrike">
                <a:solidFill>
                  <a:srgbClr val="666666"/>
                </a:solidFill>
                <a:latin typeface="DejaVu Sans"/>
              </a:rPr>
              <a:t>Fonctions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Classes</a:t>
            </a:r>
            <a:endParaRPr b="0" lang="fr-FR" sz="2800" spc="-1" strike="noStrike"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Evenements</a:t>
            </a:r>
            <a:endParaRPr b="0" lang="fr-FR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Introduction à React</a:t>
            </a:r>
            <a:endParaRPr b="0" lang="fr-FR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666666"/>
                </a:solidFill>
                <a:latin typeface="DejaVu Sans"/>
              </a:rPr>
              <a:t>Introduction à Angular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Création</a:t>
            </a:r>
            <a:r>
              <a:rPr b="0" lang="fr-FR" sz="4400" spc="-1" strike="noStrike">
                <a:latin typeface="Arial"/>
              </a:rPr>
              <a:t> d’un </a:t>
            </a:r>
            <a:r>
              <a:rPr b="0" lang="fr-FR" sz="4400" spc="-1" strike="noStrike">
                <a:latin typeface="Arial"/>
              </a:rPr>
              <a:t>EventListener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152720" y="2629440"/>
            <a:ext cx="7763400" cy="5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Classes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Classes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Une classe est une </a:t>
            </a:r>
            <a:r>
              <a:rPr b="0" lang="fr-FR" sz="3200" spc="-1" strike="noStrike">
                <a:latin typeface="Arial"/>
              </a:rPr>
              <a:t>représentation</a:t>
            </a:r>
            <a:r>
              <a:rPr b="0" lang="fr-FR" sz="3200" spc="-1" strike="noStrike">
                <a:latin typeface="Arial"/>
              </a:rPr>
              <a:t> informatique d’un objet</a:t>
            </a:r>
            <a:r>
              <a:rPr b="0" lang="fr-FR" sz="3200" spc="-1" strike="noStrike">
                <a:latin typeface="Arial"/>
              </a:rPr>
              <a:t>.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 </a:t>
            </a:r>
            <a:r>
              <a:rPr b="0" lang="fr-FR" sz="3200" spc="-1" strike="noStrike">
                <a:latin typeface="Arial"/>
              </a:rPr>
              <a:t>Une classe contient un constructeur, des membres (variable, fonctions) qui permettent de manipuler l’objet.</a:t>
            </a:r>
            <a:endParaRPr b="0" lang="fr-FR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Une classe est instancié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Classes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200400" y="1259280"/>
            <a:ext cx="360216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Classes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2743200" y="2057400"/>
            <a:ext cx="4515120" cy="16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Exemple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Rappel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Variables et constantes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371600" y="1486080"/>
            <a:ext cx="4872600" cy="2856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Structures de données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720000" y="1467000"/>
            <a:ext cx="8639280" cy="18003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Tableaux</a:t>
            </a:r>
            <a:endParaRPr b="0" lang="fr-FR" sz="30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3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914400" y="1161360"/>
            <a:ext cx="8194680" cy="38779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85800" y="412956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fr-FR" sz="3000" spc="-1" strike="noStrike">
                <a:solidFill>
                  <a:srgbClr val="333333"/>
                </a:solidFill>
                <a:latin typeface="DejaVu Sans"/>
              </a:rPr>
              <a:t>Control de flux</a:t>
            </a:r>
            <a:endParaRPr b="0" lang="fr-FR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Controle de flux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435240" y="2314080"/>
            <a:ext cx="9165600" cy="11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3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latin typeface="Arial"/>
              </a:rPr>
              <a:t>Controle de flux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457200" y="1666440"/>
            <a:ext cx="9372240" cy="228384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435240" y="3891600"/>
            <a:ext cx="9394200" cy="45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LibreOffice/7.2.0.4$Windows_X86_64 LibreOffice_project/9a9c6381e3f7a62afc1329bd359cc48accb6435b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2021-10-16T13:37:58Z</dcterms:created>
  <dc:creator/>
  <dc:description/>
  <dc:language>en-US</dc:language>
  <cp:lastModifiedBy/>
  <dcterms:modified xsi:type="dcterms:W3CDTF">2021-11-13T14:25:14Z</dcterms:modified>
  <cp:revision>21</cp:revision>
  <dc:subject/>
  <dc:title>Focus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