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0E6C996-CF5A-4856-9A4F-8E36DA3E4BAC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7EC44282-B93F-4E3B-8492-300BAAE2FC38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470726A5-8425-41CE-82FE-23E7F35B75EB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78A8822D-6C55-49EA-9FC6-DF7897077CB3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5800" y="2529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Formation Javascript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Plan de la formation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914400" y="1371600"/>
            <a:ext cx="8640000" cy="371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Syntaxe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Variables et structures de </a:t>
            </a:r>
            <a:r>
              <a:rPr b="0" lang="fr-FR" sz="2800" spc="-1" strike="noStrike">
                <a:solidFill>
                  <a:srgbClr val="666666"/>
                </a:solidFill>
                <a:latin typeface="DejaVu Sans"/>
              </a:rPr>
              <a:t>données</a:t>
            </a: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Flow control 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Boucles 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Fonctions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Classes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Evenements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Introduction à React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Introduction à Angular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Variables et constantes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371600" y="1486080"/>
            <a:ext cx="4873320" cy="2857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Structures de données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720000" y="1467000"/>
            <a:ext cx="8640000" cy="1801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Tableaux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914400" y="1161360"/>
            <a:ext cx="8195400" cy="3878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Exemple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LibreOffice/7.2.0.4$Windows_X86_64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2021-10-16T13:37:58Z</dcterms:created>
  <dc:creator/>
  <dc:description/>
  <dc:language>en-US</dc:language>
  <cp:lastModifiedBy/>
  <dcterms:modified xsi:type="dcterms:W3CDTF">2021-10-16T17:12:09Z</dcterms:modified>
  <cp:revision>12</cp:revision>
  <dc:subject/>
  <dc:title>Focus</dc:title>
</cp:coreProperties>
</file>