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3CD8-9B71-497A-8066-5930E0EC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83C7C-00A0-40AE-97DC-DCED7103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EB94-489E-465E-B6B8-80E0E6D9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391C-0BF3-4DEB-8DF4-1B51505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832E-CF0F-4370-A6DC-B57EAE3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7601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3B6-5A3E-404B-82AB-AF2C7AB1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19FA-BC89-4FCC-95E3-C23DF8F07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383A-67DF-4EEE-85D4-7E3BBEA1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239-0E44-4727-B2AA-486D491C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52C0-F70E-4978-9876-EABB13A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954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A463B-095A-4457-9F16-7C3B09AD5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6AE8-A14A-471E-B1AD-324686DC2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FF1A-3006-4BBA-A926-86BEFB65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305C-9C79-40AB-9722-35F1D651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6BC6-8109-40F7-A020-18727E62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171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922-96DA-4BB4-8582-11A4DA04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3F19-A674-45E3-88E3-F3DA88A7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3A40-8E67-4DB0-A1FB-AFC9C70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420B-C8F2-4449-8230-7E644376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D131-88B1-419C-BE38-E28A8B3F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618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3E6A-B368-4DB8-8DE3-233B23A4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4CE2-9C36-4024-8575-951C3778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06C0-BD2F-4769-ABB6-760C699C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55AC-4C02-40B9-99D5-DD042DC6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4620-A20C-4D57-8107-174E707C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663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6D9E-33F7-484C-84EE-E2A0A006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2351-1F25-4298-8397-3B1CC1FC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6FE59-7069-44A9-9A60-799C16EF2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40407-2AF4-4E03-8671-C9E55FBA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218E-AD2A-4F09-9738-EF8A726F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A1A7-1BF8-468D-AE2B-8A7BEB14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252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CFF4-5199-4414-AEA0-59BBE1A3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27CC-CD08-49EF-ACAB-3A5077F5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676E1-93A1-476C-90FD-E9350ED7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E1294-700B-40D7-A753-6C5D20EAD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4A26-5A9A-438A-9109-FC7FB1B3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06660-3848-4C67-9FAC-93D132FA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90122-2D4C-498A-B290-CE60664A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7DB8-341F-47CF-A57D-142645F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284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EC64-0488-481B-B08D-1B4009E0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0AD2-BD0A-450E-8295-36DDD8E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6ECF8-02F3-4949-B639-981F5F6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6DC77-ACEA-4BC3-8A0E-852BCFC5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613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C6F7B-B466-4321-A297-52A0A94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E3A05-8F3D-49AA-B71A-46E5C46E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1D84E-E7ED-4906-8D73-5A10DDB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289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0A24-988C-4746-A373-CBB87CF0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F7C9-30FB-4A91-BFC1-8375B9A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4CA91-2404-45C3-B466-276A61EF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17BE1-9B1E-4DC0-BEBE-5B83CD52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3615-DD9D-4D5A-AF20-40CDC36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63682-B0B6-488E-B765-11339EA9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5164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1C5-374E-42C5-887D-D6D011B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768AC-79C5-4B55-9086-78EAFB01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4EB7-ACB6-4392-A668-D2D3CA81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8500C-42AE-40DB-91C1-B779B280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A952-09A4-487B-9B4F-E6C47681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73DC-0C8A-462E-AF6E-E6BDDC9B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5484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C259D-571A-494F-BD2E-CAF3467B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B4F3-1906-494D-9F4D-DFAC3420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C672-FB8A-4CD6-BD97-3A18F9F4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742D-AC35-4E1D-B062-AC5CC8573643}" type="datetimeFigureOut">
              <a:rPr lang="fr-TN" smtClean="0"/>
              <a:t>08/03/2023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4FD0-6D8D-4C01-851C-FAE994F43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84A5-5807-4E45-888A-0C2BC11B1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F2AB-55B8-4AD6-8471-E268979EF77D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310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402E-6D2D-4927-8AF6-3E38114DE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MongoDB and SQL</a:t>
            </a:r>
            <a:endParaRPr lang="fr-T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68588-1730-41D6-B450-CD81DCE53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951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CCC-E6EA-428F-AA73-81CC7EAD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Functionalities</a:t>
            </a:r>
            <a:r>
              <a:rPr lang="fr-FR" dirty="0"/>
              <a:t> of MongoDB and SQL :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5B7F-B671-4B89-AB27-696D466AA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MongoDB  </a:t>
            </a:r>
            <a:r>
              <a:rPr lang="fr-FR" dirty="0" err="1"/>
              <a:t>functionalities</a:t>
            </a:r>
            <a:r>
              <a:rPr lang="fr-FR" dirty="0"/>
              <a:t> : </a:t>
            </a:r>
          </a:p>
          <a:p>
            <a:endParaRPr lang="fr-FR" dirty="0"/>
          </a:p>
          <a:p>
            <a:endParaRPr lang="fr-FR" dirty="0"/>
          </a:p>
          <a:p>
            <a:r>
              <a:rPr lang="fr-TN" dirty="0" err="1"/>
              <a:t>Ad-hoc</a:t>
            </a:r>
            <a:r>
              <a:rPr lang="fr-TN" dirty="0"/>
              <a:t> </a:t>
            </a:r>
            <a:r>
              <a:rPr lang="fr-TN" dirty="0" err="1"/>
              <a:t>queries</a:t>
            </a:r>
            <a:r>
              <a:rPr lang="fr-TN" dirty="0"/>
              <a:t> for </a:t>
            </a:r>
            <a:r>
              <a:rPr lang="fr-TN" dirty="0" err="1"/>
              <a:t>optimized</a:t>
            </a:r>
            <a:r>
              <a:rPr lang="fr-TN" dirty="0"/>
              <a:t>, real-time </a:t>
            </a:r>
            <a:r>
              <a:rPr lang="fr-TN" dirty="0" err="1"/>
              <a:t>analytics</a:t>
            </a:r>
            <a:r>
              <a:rPr lang="fr-TN" dirty="0"/>
              <a:t>. ...</a:t>
            </a:r>
          </a:p>
          <a:p>
            <a:r>
              <a:rPr lang="fr-TN" dirty="0" err="1"/>
              <a:t>Indexing</a:t>
            </a:r>
            <a:r>
              <a:rPr lang="fr-TN" dirty="0"/>
              <a:t> </a:t>
            </a:r>
            <a:r>
              <a:rPr lang="fr-TN" dirty="0" err="1"/>
              <a:t>appropriately</a:t>
            </a:r>
            <a:r>
              <a:rPr lang="fr-TN" dirty="0"/>
              <a:t> for </a:t>
            </a:r>
            <a:r>
              <a:rPr lang="fr-TN" dirty="0" err="1"/>
              <a:t>better</a:t>
            </a:r>
            <a:r>
              <a:rPr lang="fr-TN" dirty="0"/>
              <a:t> </a:t>
            </a:r>
            <a:r>
              <a:rPr lang="fr-TN" dirty="0" err="1"/>
              <a:t>query</a:t>
            </a:r>
            <a:r>
              <a:rPr lang="fr-TN" dirty="0"/>
              <a:t> </a:t>
            </a:r>
            <a:r>
              <a:rPr lang="fr-TN" dirty="0" err="1"/>
              <a:t>executions</a:t>
            </a:r>
            <a:r>
              <a:rPr lang="fr-TN" dirty="0"/>
              <a:t>. ...</a:t>
            </a:r>
          </a:p>
          <a:p>
            <a:r>
              <a:rPr lang="fr-TN" dirty="0" err="1"/>
              <a:t>Replication</a:t>
            </a:r>
            <a:r>
              <a:rPr lang="fr-TN" dirty="0"/>
              <a:t> for </a:t>
            </a:r>
            <a:r>
              <a:rPr lang="fr-TN" dirty="0" err="1"/>
              <a:t>better</a:t>
            </a:r>
            <a:r>
              <a:rPr lang="fr-TN" dirty="0"/>
              <a:t> data </a:t>
            </a:r>
            <a:r>
              <a:rPr lang="fr-TN" dirty="0" err="1"/>
              <a:t>availability</a:t>
            </a:r>
            <a:r>
              <a:rPr lang="fr-TN" dirty="0"/>
              <a:t> and </a:t>
            </a:r>
            <a:r>
              <a:rPr lang="fr-TN" dirty="0" err="1"/>
              <a:t>stability</a:t>
            </a:r>
            <a:r>
              <a:rPr lang="fr-TN" dirty="0"/>
              <a:t>. ...</a:t>
            </a:r>
          </a:p>
          <a:p>
            <a:r>
              <a:rPr lang="fr-TN" dirty="0" err="1"/>
              <a:t>Sharding</a:t>
            </a:r>
            <a:r>
              <a:rPr lang="fr-TN" dirty="0"/>
              <a:t>. ...</a:t>
            </a:r>
          </a:p>
          <a:p>
            <a:r>
              <a:rPr lang="fr-TN" dirty="0" err="1"/>
              <a:t>Load</a:t>
            </a:r>
            <a:r>
              <a:rPr lang="fr-TN" dirty="0"/>
              <a:t> balancing.</a:t>
            </a:r>
          </a:p>
          <a:p>
            <a:br>
              <a:rPr lang="en" dirty="0"/>
            </a:br>
            <a:endParaRPr lang="fr-FR" dirty="0"/>
          </a:p>
          <a:p>
            <a:endParaRPr lang="fr-T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9629-E548-41C9-AC76-496BF42CF1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SQL </a:t>
            </a:r>
            <a:r>
              <a:rPr lang="fr-FR" dirty="0" err="1"/>
              <a:t>Functionalities</a:t>
            </a:r>
            <a:r>
              <a:rPr lang="fr-FR" dirty="0"/>
              <a:t> : 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Faster and Efficient Query Processing. SQL works with an efficient speed. ...</a:t>
            </a:r>
          </a:p>
          <a:p>
            <a:r>
              <a:rPr lang="en-US" dirty="0"/>
              <a:t>No Need for Coding Skills. ...</a:t>
            </a:r>
          </a:p>
          <a:p>
            <a:r>
              <a:rPr lang="en-US" dirty="0"/>
              <a:t>Portable. ...</a:t>
            </a:r>
          </a:p>
          <a:p>
            <a:r>
              <a:rPr lang="en-US" dirty="0"/>
              <a:t>Standardized Language. ...</a:t>
            </a:r>
          </a:p>
          <a:p>
            <a:r>
              <a:rPr lang="en-US" dirty="0"/>
              <a:t>Interactive Language. ...</a:t>
            </a:r>
          </a:p>
          <a:p>
            <a:r>
              <a:rPr lang="en-US" dirty="0"/>
              <a:t>Multiple Data Views. ...</a:t>
            </a:r>
          </a:p>
          <a:p>
            <a:r>
              <a:rPr lang="en-US" dirty="0"/>
              <a:t>Internet Usage. ...</a:t>
            </a:r>
          </a:p>
          <a:p>
            <a:r>
              <a:rPr lang="en-US" dirty="0"/>
              <a:t>Large User Community.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8522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478E-2C47-46C1-8762-23CAFF5E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80719"/>
            <a:ext cx="10515600" cy="1325563"/>
          </a:xfrm>
        </p:spPr>
        <p:txBody>
          <a:bodyPr/>
          <a:lstStyle/>
          <a:p>
            <a:r>
              <a:rPr lang="fr-FR" dirty="0"/>
              <a:t>CONCLUSION :</a:t>
            </a:r>
            <a:endParaRPr lang="fr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FB61-F14F-4C50-93A1-AB031C14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257"/>
            <a:ext cx="10515600" cy="4460705"/>
          </a:xfrm>
        </p:spPr>
        <p:txBody>
          <a:bodyPr/>
          <a:lstStyle/>
          <a:p>
            <a:r>
              <a:rPr lang="en-US" dirty="0"/>
              <a:t>A SQL database processes SQL queries, whereas MongoDB offers JSON querying. </a:t>
            </a:r>
            <a:r>
              <a:rPr lang="en-US"/>
              <a:t>MongoDB is a more dynamic and complicated choice that is appropriate for hierarchical data because of its fundamental properties, as opposed to a SQL Database, which is still more predetermined and appropriate for other types of data storage.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7980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Differences between MongoDB and SQL</vt:lpstr>
      <vt:lpstr>Functionalities of MongoDB and SQL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Bettira</dc:creator>
  <cp:lastModifiedBy>Walid Bettira</cp:lastModifiedBy>
  <cp:revision>2</cp:revision>
  <dcterms:created xsi:type="dcterms:W3CDTF">2023-03-08T22:37:51Z</dcterms:created>
  <dcterms:modified xsi:type="dcterms:W3CDTF">2023-03-08T23:07:02Z</dcterms:modified>
</cp:coreProperties>
</file>