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20" d="100"/>
          <a:sy n="220" d="100"/>
        </p:scale>
        <p:origin x="156" y="-4530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7EC5CFC-8581-44E9-9727-53E97EEC0170}"/>
              </a:ext>
            </a:extLst>
          </p:cNvPr>
          <p:cNvSpPr/>
          <p:nvPr/>
        </p:nvSpPr>
        <p:spPr>
          <a:xfrm>
            <a:off x="0" y="-6826"/>
            <a:ext cx="7562850" cy="1962394"/>
          </a:xfrm>
          <a:prstGeom prst="rect">
            <a:avLst/>
          </a:prstGeom>
          <a:solidFill>
            <a:srgbClr val="343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C4512B-0D18-4AAE-A70B-2B1B1981AEF7}"/>
              </a:ext>
            </a:extLst>
          </p:cNvPr>
          <p:cNvSpPr/>
          <p:nvPr/>
        </p:nvSpPr>
        <p:spPr>
          <a:xfrm>
            <a:off x="2485164" y="1977868"/>
            <a:ext cx="5077686" cy="871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4BCF03-CC81-43C1-99CF-9E73A3EF5A4D}"/>
              </a:ext>
            </a:extLst>
          </p:cNvPr>
          <p:cNvSpPr/>
          <p:nvPr/>
        </p:nvSpPr>
        <p:spPr>
          <a:xfrm>
            <a:off x="-1492" y="1962394"/>
            <a:ext cx="2486656" cy="8726244"/>
          </a:xfrm>
          <a:prstGeom prst="rect">
            <a:avLst/>
          </a:prstGeom>
          <a:solidFill>
            <a:srgbClr val="343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3A20AF-1A9E-4CA0-9EB8-8B463D277652}"/>
              </a:ext>
            </a:extLst>
          </p:cNvPr>
          <p:cNvCxnSpPr>
            <a:cxnSpLocks/>
          </p:cNvCxnSpPr>
          <p:nvPr/>
        </p:nvCxnSpPr>
        <p:spPr>
          <a:xfrm>
            <a:off x="6459" y="1955568"/>
            <a:ext cx="7556391" cy="0"/>
          </a:xfrm>
          <a:prstGeom prst="line">
            <a:avLst/>
          </a:prstGeom>
          <a:ln w="38100" cmpd="sng">
            <a:solidFill>
              <a:srgbClr val="5FACC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063DA70-6A01-4276-83B5-93EB1512A4D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9" r="8192" b="11659"/>
          <a:stretch/>
        </p:blipFill>
        <p:spPr bwMode="auto">
          <a:xfrm>
            <a:off x="212718" y="129107"/>
            <a:ext cx="1697990" cy="1697355"/>
          </a:xfrm>
          <a:prstGeom prst="ellipse">
            <a:avLst/>
          </a:prstGeom>
          <a:noFill/>
          <a:ln w="38100" cap="flat" cmpd="sng" algn="ctr">
            <a:solidFill>
              <a:srgbClr val="5FACC6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6D28021-8A6E-44BB-87D5-2AFC45EFC597}"/>
              </a:ext>
            </a:extLst>
          </p:cNvPr>
          <p:cNvSpPr/>
          <p:nvPr/>
        </p:nvSpPr>
        <p:spPr>
          <a:xfrm>
            <a:off x="2004053" y="187567"/>
            <a:ext cx="2895600" cy="723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Aft>
                <a:spcPts val="0"/>
              </a:spcAft>
            </a:pPr>
            <a:r>
              <a:rPr lang="fr-FR" sz="3600" b="1" dirty="0">
                <a:solidFill>
                  <a:srgbClr val="F2F2F2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</a:t>
            </a:r>
            <a:endParaRPr lang="fr-FR" sz="11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0"/>
              </a:spcAft>
            </a:pPr>
            <a:r>
              <a:rPr lang="fr-FR" sz="2800" b="1" dirty="0">
                <a:solidFill>
                  <a:srgbClr val="F2F2F2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PRENOM </a:t>
            </a:r>
            <a:endParaRPr lang="fr-FR" sz="11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524C88-7264-4DB8-A150-1FCBE406839D}"/>
              </a:ext>
            </a:extLst>
          </p:cNvPr>
          <p:cNvSpPr/>
          <p:nvPr/>
        </p:nvSpPr>
        <p:spPr>
          <a:xfrm>
            <a:off x="2013578" y="910573"/>
            <a:ext cx="2377440" cy="229020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TITRE DU POSTE</a:t>
            </a:r>
            <a:endParaRPr lang="fr-FR" sz="11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7694AA83-E81F-4185-AEFD-E85F0CBB1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053" y="1146418"/>
            <a:ext cx="3210429" cy="76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fr-FR" sz="1100" dirty="0">
                <a:solidFill>
                  <a:schemeClr val="bg1"/>
                </a:solidFill>
                <a:latin typeface="Calibri"/>
                <a:cs typeface="Calibri"/>
              </a:rPr>
              <a:t>Décrivez en quelques lignes votre parcours professionnel, vos compétences clés pour le poste et vos objectifs de carrière. Ceci est en fait une introduction à votre lettre de motivation.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F3200C-3E76-4CA6-8891-F477B3FD3CFB}"/>
              </a:ext>
            </a:extLst>
          </p:cNvPr>
          <p:cNvSpPr/>
          <p:nvPr/>
        </p:nvSpPr>
        <p:spPr>
          <a:xfrm>
            <a:off x="5258214" y="312386"/>
            <a:ext cx="2260903" cy="1374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170">
              <a:lnSpc>
                <a:spcPct val="107000"/>
              </a:lnSpc>
              <a:spcAft>
                <a:spcPts val="600"/>
              </a:spcAft>
            </a:pPr>
            <a:r>
              <a:rPr lang="fr-FR" sz="9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22ans, Célibataire </a:t>
            </a:r>
            <a:endParaRPr lang="fr-FR" sz="10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90170">
              <a:lnSpc>
                <a:spcPct val="107000"/>
              </a:lnSpc>
              <a:spcAft>
                <a:spcPts val="600"/>
              </a:spcAft>
            </a:pPr>
            <a:r>
              <a:rPr lang="fr-FR" sz="9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Adresse</a:t>
            </a:r>
            <a:r>
              <a:rPr lang="fr-FR" sz="9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 Hay Nahda 15053</a:t>
            </a:r>
            <a:endParaRPr lang="fr-FR" sz="10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90170">
              <a:lnSpc>
                <a:spcPct val="107000"/>
              </a:lnSpc>
              <a:spcAft>
                <a:spcPts val="600"/>
              </a:spcAft>
            </a:pPr>
            <a:r>
              <a:rPr lang="fr-FR" sz="900" b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Maaziz</a:t>
            </a:r>
            <a:r>
              <a:rPr lang="fr-FR" sz="9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9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Maroc</a:t>
            </a:r>
            <a:endParaRPr lang="fr-FR" sz="10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90170">
              <a:lnSpc>
                <a:spcPct val="107000"/>
              </a:lnSpc>
              <a:spcAft>
                <a:spcPts val="600"/>
              </a:spcAft>
            </a:pPr>
            <a:r>
              <a:rPr lang="fr-FR" sz="9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Phone</a:t>
            </a:r>
            <a:r>
              <a:rPr lang="fr-FR" sz="9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</a:t>
            </a:r>
            <a:r>
              <a:rPr lang="en-US" sz="9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06-00-00-00-00</a:t>
            </a:r>
            <a:r>
              <a:rPr lang="en-US" sz="9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fr-FR" sz="10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90170">
              <a:lnSpc>
                <a:spcPct val="107000"/>
              </a:lnSpc>
              <a:spcAft>
                <a:spcPts val="600"/>
              </a:spcAft>
            </a:pPr>
            <a:r>
              <a:rPr lang="en-US" sz="9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Email :</a:t>
            </a:r>
            <a:r>
              <a:rPr lang="en-US" sz="9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Bahla.works@gmail.com</a:t>
            </a:r>
            <a:endParaRPr lang="fr-FR" sz="10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90170">
              <a:lnSpc>
                <a:spcPct val="107000"/>
              </a:lnSpc>
              <a:spcAft>
                <a:spcPts val="600"/>
              </a:spcAft>
            </a:pPr>
            <a:r>
              <a:rPr lang="en-US" sz="9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Site Web </a:t>
            </a:r>
            <a:r>
              <a:rPr lang="en-US" sz="9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www.Cvexemple.Com</a:t>
            </a:r>
            <a:endParaRPr lang="fr-FR" sz="10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6FDC641-CE93-4695-9A26-7643733235CC}"/>
              </a:ext>
            </a:extLst>
          </p:cNvPr>
          <p:cNvSpPr/>
          <p:nvPr/>
        </p:nvSpPr>
        <p:spPr>
          <a:xfrm>
            <a:off x="2764320" y="2411704"/>
            <a:ext cx="4678680" cy="25534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342900" lvl="0" indent="-342900" rtl="0" fontAlgn="base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400" b="1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L’année 2017 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0555" indent="-270510"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Faculté des xxx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1200" kern="12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Master en xxx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400" b="1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L’année 2015 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0555" indent="-270510"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Faculté des xxx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1200" kern="12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Licence en xxx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400" b="1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L’année 2014 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0555" indent="-270510"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Faculté des xxx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1200" kern="12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DEUG en xxx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400" b="1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L’année 2012 :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0555" indent="-270510"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Lycée xxx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1200" kern="12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Baccalauréat xxx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-131445"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E24F6BFD-ED74-4CD9-8CE9-EF1740C8FA21}"/>
              </a:ext>
            </a:extLst>
          </p:cNvPr>
          <p:cNvSpPr/>
          <p:nvPr/>
        </p:nvSpPr>
        <p:spPr>
          <a:xfrm>
            <a:off x="2654465" y="5366363"/>
            <a:ext cx="4820920" cy="391743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342900" lvl="0" indent="-342900" rtl="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 ENTREPRISE | MOIS 2017 – MOIS 2017</a:t>
            </a:r>
            <a:endParaRPr lang="fr-F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>
              <a:spcAft>
                <a:spcPts val="0"/>
              </a:spcAft>
            </a:pPr>
            <a:r>
              <a:rPr lang="fr-FR" sz="1300" kern="12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Titre du poste :</a:t>
            </a:r>
            <a:r>
              <a:rPr lang="fr-FR" sz="1300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Décrivez ici les fonctions que vous avez occupé pour ce poste. Décrivez également vos missions et les résultats que vous avez obtenu. </a:t>
            </a:r>
            <a:endParaRPr lang="fr-F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fr-FR" sz="13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 ENTREPRISE | MOIS 2017 – MOIS 2017</a:t>
            </a:r>
            <a:endParaRPr lang="fr-F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>
              <a:spcAft>
                <a:spcPts val="0"/>
              </a:spcAft>
            </a:pPr>
            <a:r>
              <a:rPr lang="fr-FR" sz="1300" kern="12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Titre du poste :</a:t>
            </a:r>
            <a:r>
              <a:rPr lang="fr-FR" sz="1300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Décrivez ici les fonctions que vous avez occupé pour ce poste. Décrivez également vos missions et les résultats que vous avez obtenu. </a:t>
            </a:r>
            <a:endParaRPr lang="fr-F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>
              <a:spcAft>
                <a:spcPts val="0"/>
              </a:spcAft>
            </a:pPr>
            <a:r>
              <a:rPr lang="fr-FR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fr-F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 ENTREPRISE | MOIS 2017 – MOIS 2017</a:t>
            </a:r>
            <a:endParaRPr lang="fr-F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>
              <a:spcAft>
                <a:spcPts val="0"/>
              </a:spcAft>
            </a:pPr>
            <a:r>
              <a:rPr lang="fr-FR" sz="1300" kern="12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Titre du poste :</a:t>
            </a:r>
            <a:r>
              <a:rPr lang="fr-FR" sz="1300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Décrivez ici les fonctions que vous avez occupé pour ce poste. Décrivez également vos missions et les résultats que vous avez obtenu. </a:t>
            </a:r>
            <a:endParaRPr lang="fr-F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>
              <a:spcAft>
                <a:spcPts val="0"/>
              </a:spcAft>
            </a:pPr>
            <a:r>
              <a:rPr lang="fr-FR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fr-F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3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 ENTREPRISE | MOIS 2017 – MOIS 2017</a:t>
            </a:r>
            <a:endParaRPr lang="fr-F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>
              <a:spcAft>
                <a:spcPts val="0"/>
              </a:spcAft>
            </a:pPr>
            <a:r>
              <a:rPr lang="fr-FR" sz="1300" kern="12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Titre du poste :</a:t>
            </a:r>
            <a:r>
              <a:rPr lang="fr-FR" sz="1300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Décrivez ici les fonctions que vous avez occupé pour ce poste. Décrivez également vos missions et les résultats que vous avez obtenu. </a:t>
            </a:r>
            <a:endParaRPr lang="fr-F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5E0814-6FE3-478B-B5D7-10331662BDED}"/>
              </a:ext>
            </a:extLst>
          </p:cNvPr>
          <p:cNvSpPr/>
          <p:nvPr/>
        </p:nvSpPr>
        <p:spPr>
          <a:xfrm>
            <a:off x="3952762" y="2032013"/>
            <a:ext cx="2142490" cy="374016"/>
          </a:xfrm>
          <a:prstGeom prst="roundRect">
            <a:avLst/>
          </a:prstGeom>
          <a:solidFill>
            <a:srgbClr val="343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FORMATIONS</a:t>
            </a:r>
            <a:endParaRPr lang="fr-FR" sz="2200" b="1" dirty="0">
              <a:solidFill>
                <a:srgbClr val="00AEAB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D43E113-1513-4117-AB2E-EF30776B0B62}"/>
              </a:ext>
            </a:extLst>
          </p:cNvPr>
          <p:cNvSpPr/>
          <p:nvPr/>
        </p:nvSpPr>
        <p:spPr>
          <a:xfrm>
            <a:off x="2963432" y="4998063"/>
            <a:ext cx="4121150" cy="368300"/>
          </a:xfrm>
          <a:prstGeom prst="roundRect">
            <a:avLst/>
          </a:prstGeom>
          <a:solidFill>
            <a:srgbClr val="343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1910"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EXPERIENCES PROFESSIONNELLES</a:t>
            </a:r>
            <a:endParaRPr lang="fr-FR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38D918E-FEF0-454A-B213-C00316B4EB3B}"/>
              </a:ext>
            </a:extLst>
          </p:cNvPr>
          <p:cNvSpPr/>
          <p:nvPr/>
        </p:nvSpPr>
        <p:spPr>
          <a:xfrm>
            <a:off x="3916845" y="9292452"/>
            <a:ext cx="2373630" cy="368300"/>
          </a:xfrm>
          <a:prstGeom prst="roundRect">
            <a:avLst/>
          </a:prstGeom>
          <a:solidFill>
            <a:srgbClr val="343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1910"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CENTRES D’INTERET</a:t>
            </a:r>
            <a:endParaRPr lang="fr-FR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33" name="Picture 32" descr="C:\Users\YOUSSEF\AppData\Local\Microsoft\Windows\INetCache\Content.Word\world-icon-png-3014.png">
            <a:extLst>
              <a:ext uri="{FF2B5EF4-FFF2-40B4-BE49-F238E27FC236}">
                <a16:creationId xmlns:a16="http://schemas.microsoft.com/office/drawing/2014/main" id="{66C71E7E-0E5E-4064-857C-392429A72C4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540" y="9787322"/>
            <a:ext cx="467995" cy="467995"/>
          </a:xfrm>
          <a:prstGeom prst="ellipse">
            <a:avLst/>
          </a:prstGeom>
          <a:noFill/>
          <a:ln w="25400">
            <a:solidFill>
              <a:srgbClr val="34393C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1D838A3-3C84-4C91-BC21-F019A19362FE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005" t="-18692" r="-15090" b="-14558"/>
          <a:stretch/>
        </p:blipFill>
        <p:spPr bwMode="auto">
          <a:xfrm>
            <a:off x="4065435" y="9796847"/>
            <a:ext cx="484505" cy="467995"/>
          </a:xfrm>
          <a:prstGeom prst="ellipse">
            <a:avLst/>
          </a:prstGeom>
          <a:noFill/>
          <a:ln w="25400" cap="flat" cmpd="sng" algn="ctr">
            <a:solidFill>
              <a:srgbClr val="34393C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03F244C-4A5E-4B49-927C-035E5D431FC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1610" y="9797482"/>
            <a:ext cx="467995" cy="467995"/>
          </a:xfrm>
          <a:prstGeom prst="ellipse">
            <a:avLst/>
          </a:prstGeom>
          <a:noFill/>
          <a:ln w="25400">
            <a:solidFill>
              <a:srgbClr val="34393C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97C802F-E3CA-4467-80F8-67769A2948CA}"/>
              </a:ext>
            </a:extLst>
          </p:cNvPr>
          <p:cNvPicPr/>
          <p:nvPr/>
        </p:nvPicPr>
        <p:blipFill rotWithShape="1"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38" t="-14538" r="-9114" b="-9114"/>
          <a:stretch/>
        </p:blipFill>
        <p:spPr bwMode="auto">
          <a:xfrm>
            <a:off x="6301905" y="9801292"/>
            <a:ext cx="467995" cy="467995"/>
          </a:xfrm>
          <a:prstGeom prst="ellipse">
            <a:avLst/>
          </a:prstGeom>
          <a:noFill/>
          <a:ln w="25400" cap="flat" cmpd="sng" algn="ctr">
            <a:solidFill>
              <a:srgbClr val="34393C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9C5EA16-DA47-47F2-B377-CBC6DE42F886}"/>
              </a:ext>
            </a:extLst>
          </p:cNvPr>
          <p:cNvSpPr/>
          <p:nvPr/>
        </p:nvSpPr>
        <p:spPr>
          <a:xfrm>
            <a:off x="2805595" y="10282622"/>
            <a:ext cx="83502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b="1">
                <a:solidFill>
                  <a:srgbClr val="262626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Internet</a:t>
            </a:r>
            <a:endParaRPr lang="fr-FR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838432-98AC-4B41-A94F-5029A86DBD45}"/>
              </a:ext>
            </a:extLst>
          </p:cNvPr>
          <p:cNvSpPr/>
          <p:nvPr/>
        </p:nvSpPr>
        <p:spPr>
          <a:xfrm>
            <a:off x="3907955" y="10289607"/>
            <a:ext cx="83502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b="1">
                <a:solidFill>
                  <a:srgbClr val="262626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Voyage</a:t>
            </a:r>
            <a:endParaRPr lang="fr-FR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D1A7AE-0A7B-4AE0-86D7-F1459471A4BE}"/>
              </a:ext>
            </a:extLst>
          </p:cNvPr>
          <p:cNvSpPr/>
          <p:nvPr/>
        </p:nvSpPr>
        <p:spPr>
          <a:xfrm>
            <a:off x="5023015" y="10278177"/>
            <a:ext cx="83502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b="1">
                <a:solidFill>
                  <a:srgbClr val="262626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Sport</a:t>
            </a:r>
            <a:endParaRPr lang="fr-FR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0A21C1-901C-4622-BC9D-3EAB5DE734EB}"/>
              </a:ext>
            </a:extLst>
          </p:cNvPr>
          <p:cNvSpPr/>
          <p:nvPr/>
        </p:nvSpPr>
        <p:spPr>
          <a:xfrm>
            <a:off x="6122200" y="10289607"/>
            <a:ext cx="835025" cy="307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b="1">
                <a:solidFill>
                  <a:srgbClr val="262626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Lecture</a:t>
            </a:r>
            <a:endParaRPr lang="fr-FR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EEEB3EA-1F32-4D4C-85E6-15629498285D}"/>
              </a:ext>
            </a:extLst>
          </p:cNvPr>
          <p:cNvSpPr/>
          <p:nvPr/>
        </p:nvSpPr>
        <p:spPr>
          <a:xfrm>
            <a:off x="200684" y="2223555"/>
            <a:ext cx="2142490" cy="1206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800" b="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OUTILS</a:t>
            </a:r>
            <a:endParaRPr lang="fr-FR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800" b="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INFORMATIQUES</a:t>
            </a:r>
            <a:endParaRPr lang="fr-FR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802CB7-8A2F-4D64-9987-2FDD59E4253C}"/>
              </a:ext>
            </a:extLst>
          </p:cNvPr>
          <p:cNvSpPr/>
          <p:nvPr/>
        </p:nvSpPr>
        <p:spPr>
          <a:xfrm>
            <a:off x="175284" y="3187775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b="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OUTILS 1</a:t>
            </a:r>
            <a:endParaRPr lang="fr-FR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BF7853-8388-4AD7-950E-0DB4A2A82645}"/>
              </a:ext>
            </a:extLst>
          </p:cNvPr>
          <p:cNvSpPr/>
          <p:nvPr/>
        </p:nvSpPr>
        <p:spPr>
          <a:xfrm>
            <a:off x="207034" y="3421455"/>
            <a:ext cx="2089785" cy="571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E19E87-9DC5-4397-9490-6FD83620941F}"/>
              </a:ext>
            </a:extLst>
          </p:cNvPr>
          <p:cNvSpPr/>
          <p:nvPr/>
        </p:nvSpPr>
        <p:spPr>
          <a:xfrm>
            <a:off x="206399" y="3422090"/>
            <a:ext cx="791845" cy="57150"/>
          </a:xfrm>
          <a:prstGeom prst="rect">
            <a:avLst/>
          </a:prstGeom>
          <a:solidFill>
            <a:srgbClr val="5F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solidFill>
                  <a:srgbClr val="04A5D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F6C0EC-CF55-42B0-8B44-D58D44F5CA5A}"/>
              </a:ext>
            </a:extLst>
          </p:cNvPr>
          <p:cNvSpPr/>
          <p:nvPr/>
        </p:nvSpPr>
        <p:spPr>
          <a:xfrm>
            <a:off x="175919" y="3486225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b="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OUTILS 2</a:t>
            </a:r>
            <a:endParaRPr lang="fr-FR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5C8BBD9-EB0B-4987-8605-7079701AEF8C}"/>
              </a:ext>
            </a:extLst>
          </p:cNvPr>
          <p:cNvSpPr/>
          <p:nvPr/>
        </p:nvSpPr>
        <p:spPr>
          <a:xfrm>
            <a:off x="207669" y="3719905"/>
            <a:ext cx="2089785" cy="571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65472E2-268D-4D27-949D-15FBB3454989}"/>
              </a:ext>
            </a:extLst>
          </p:cNvPr>
          <p:cNvSpPr/>
          <p:nvPr/>
        </p:nvSpPr>
        <p:spPr>
          <a:xfrm>
            <a:off x="207034" y="3720540"/>
            <a:ext cx="1871980" cy="57150"/>
          </a:xfrm>
          <a:prstGeom prst="rect">
            <a:avLst/>
          </a:prstGeom>
          <a:solidFill>
            <a:srgbClr val="5F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solidFill>
                  <a:srgbClr val="04A5D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0DBFC55-3B8B-43CC-9319-7DEEC1B492D6}"/>
              </a:ext>
            </a:extLst>
          </p:cNvPr>
          <p:cNvSpPr/>
          <p:nvPr/>
        </p:nvSpPr>
        <p:spPr>
          <a:xfrm>
            <a:off x="175919" y="3780230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b="1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OUTILS 3</a:t>
            </a:r>
            <a:endParaRPr lang="fr-FR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635A4C-EDB0-4389-83F3-011B90E4EC39}"/>
              </a:ext>
            </a:extLst>
          </p:cNvPr>
          <p:cNvSpPr/>
          <p:nvPr/>
        </p:nvSpPr>
        <p:spPr>
          <a:xfrm>
            <a:off x="207669" y="4013910"/>
            <a:ext cx="2089785" cy="571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ECCCC8-3781-4AE9-A1C4-7C874769E646}"/>
              </a:ext>
            </a:extLst>
          </p:cNvPr>
          <p:cNvSpPr/>
          <p:nvPr/>
        </p:nvSpPr>
        <p:spPr>
          <a:xfrm>
            <a:off x="207034" y="4014545"/>
            <a:ext cx="1439545" cy="57150"/>
          </a:xfrm>
          <a:prstGeom prst="rect">
            <a:avLst/>
          </a:prstGeom>
          <a:solidFill>
            <a:srgbClr val="5F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solidFill>
                  <a:srgbClr val="04A5D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260AE5-4BB9-4792-8496-B51F36684BDB}"/>
              </a:ext>
            </a:extLst>
          </p:cNvPr>
          <p:cNvSpPr/>
          <p:nvPr/>
        </p:nvSpPr>
        <p:spPr>
          <a:xfrm>
            <a:off x="176554" y="4078680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b="1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OUTILS 4</a:t>
            </a:r>
            <a:endParaRPr lang="fr-FR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10E54D-45DF-49FC-95B6-1CF491950BB7}"/>
              </a:ext>
            </a:extLst>
          </p:cNvPr>
          <p:cNvSpPr/>
          <p:nvPr/>
        </p:nvSpPr>
        <p:spPr>
          <a:xfrm>
            <a:off x="208304" y="4312360"/>
            <a:ext cx="2089785" cy="571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8B50A59-1828-4366-9853-DAD608B5ADAB}"/>
              </a:ext>
            </a:extLst>
          </p:cNvPr>
          <p:cNvSpPr/>
          <p:nvPr/>
        </p:nvSpPr>
        <p:spPr>
          <a:xfrm>
            <a:off x="207669" y="4312995"/>
            <a:ext cx="1151890" cy="57150"/>
          </a:xfrm>
          <a:prstGeom prst="rect">
            <a:avLst/>
          </a:prstGeom>
          <a:solidFill>
            <a:srgbClr val="5F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solidFill>
                  <a:srgbClr val="04A5D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F621F45-CA58-48ED-B098-0ACEAECB7F0A}"/>
              </a:ext>
            </a:extLst>
          </p:cNvPr>
          <p:cNvSpPr/>
          <p:nvPr/>
        </p:nvSpPr>
        <p:spPr>
          <a:xfrm>
            <a:off x="177189" y="4375225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b="1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OUTILS 5</a:t>
            </a:r>
            <a:endParaRPr lang="fr-FR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9923A5-7772-4507-9D55-132E74B29A02}"/>
              </a:ext>
            </a:extLst>
          </p:cNvPr>
          <p:cNvSpPr/>
          <p:nvPr/>
        </p:nvSpPr>
        <p:spPr>
          <a:xfrm>
            <a:off x="208939" y="4608905"/>
            <a:ext cx="2089785" cy="571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962B3E6-A9A3-41ED-8787-F2AD07C7EB24}"/>
              </a:ext>
            </a:extLst>
          </p:cNvPr>
          <p:cNvSpPr/>
          <p:nvPr/>
        </p:nvSpPr>
        <p:spPr>
          <a:xfrm>
            <a:off x="208304" y="4609540"/>
            <a:ext cx="1727835" cy="57150"/>
          </a:xfrm>
          <a:prstGeom prst="rect">
            <a:avLst/>
          </a:prstGeom>
          <a:solidFill>
            <a:srgbClr val="5F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solidFill>
                  <a:srgbClr val="04A5D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8F5332-6B4E-4860-9327-43053A115AC0}"/>
              </a:ext>
            </a:extLst>
          </p:cNvPr>
          <p:cNvSpPr/>
          <p:nvPr/>
        </p:nvSpPr>
        <p:spPr>
          <a:xfrm>
            <a:off x="177824" y="4673675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b="1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OUTILS 6</a:t>
            </a:r>
            <a:endParaRPr lang="fr-FR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C4D0A5D-CFD5-43C5-B246-87A0C5918C50}"/>
              </a:ext>
            </a:extLst>
          </p:cNvPr>
          <p:cNvSpPr/>
          <p:nvPr/>
        </p:nvSpPr>
        <p:spPr>
          <a:xfrm>
            <a:off x="209574" y="4907355"/>
            <a:ext cx="2089785" cy="571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9269EC-DDD9-4BB3-82BD-9A8873CF8174}"/>
              </a:ext>
            </a:extLst>
          </p:cNvPr>
          <p:cNvSpPr/>
          <p:nvPr/>
        </p:nvSpPr>
        <p:spPr>
          <a:xfrm>
            <a:off x="204605" y="4907990"/>
            <a:ext cx="2051685" cy="57150"/>
          </a:xfrm>
          <a:prstGeom prst="rect">
            <a:avLst/>
          </a:prstGeom>
          <a:solidFill>
            <a:srgbClr val="5F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solidFill>
                  <a:srgbClr val="04A5D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A3829C5-0E28-4E16-9247-9D49462F3038}"/>
              </a:ext>
            </a:extLst>
          </p:cNvPr>
          <p:cNvPicPr/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9996" y="2063317"/>
            <a:ext cx="44386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008416A-6F09-4680-99BA-5AC94035BD38}"/>
              </a:ext>
            </a:extLst>
          </p:cNvPr>
          <p:cNvSpPr/>
          <p:nvPr/>
        </p:nvSpPr>
        <p:spPr>
          <a:xfrm>
            <a:off x="182535" y="5291827"/>
            <a:ext cx="2142490" cy="8826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800" b="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LANGUES</a:t>
            </a:r>
            <a:endParaRPr lang="fr-FR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B70AE3-ABEB-4A86-A4A4-EF79BA0B5AE9}"/>
              </a:ext>
            </a:extLst>
          </p:cNvPr>
          <p:cNvSpPr/>
          <p:nvPr/>
        </p:nvSpPr>
        <p:spPr>
          <a:xfrm>
            <a:off x="163800" y="5884156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b="1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ARABE</a:t>
            </a:r>
            <a:endParaRPr lang="fr-FR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F36D02-F7AA-44BE-B4E0-4657454EDA22}"/>
              </a:ext>
            </a:extLst>
          </p:cNvPr>
          <p:cNvSpPr/>
          <p:nvPr/>
        </p:nvSpPr>
        <p:spPr>
          <a:xfrm>
            <a:off x="164435" y="6182606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b="1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TAMAZIGHT</a:t>
            </a:r>
            <a:endParaRPr lang="fr-FR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8FC25D-63B1-4846-B736-BFA0FAFD4A9A}"/>
              </a:ext>
            </a:extLst>
          </p:cNvPr>
          <p:cNvSpPr/>
          <p:nvPr/>
        </p:nvSpPr>
        <p:spPr>
          <a:xfrm>
            <a:off x="196185" y="6416286"/>
            <a:ext cx="2089785" cy="571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6BF2E1-4DE8-4328-8488-DF37097B7339}"/>
              </a:ext>
            </a:extLst>
          </p:cNvPr>
          <p:cNvSpPr/>
          <p:nvPr/>
        </p:nvSpPr>
        <p:spPr>
          <a:xfrm>
            <a:off x="195550" y="6413111"/>
            <a:ext cx="1691640" cy="57150"/>
          </a:xfrm>
          <a:prstGeom prst="rect">
            <a:avLst/>
          </a:prstGeom>
          <a:solidFill>
            <a:srgbClr val="5F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solidFill>
                  <a:srgbClr val="04A5D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FD6C0A-AA19-4AC8-8BE4-3C1E5AF2937B}"/>
              </a:ext>
            </a:extLst>
          </p:cNvPr>
          <p:cNvSpPr/>
          <p:nvPr/>
        </p:nvSpPr>
        <p:spPr>
          <a:xfrm>
            <a:off x="165070" y="6479151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b="1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ANGLAIS</a:t>
            </a:r>
            <a:endParaRPr lang="fr-FR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7EA4E99-9276-4FB4-9A26-2D4F920F6D08}"/>
              </a:ext>
            </a:extLst>
          </p:cNvPr>
          <p:cNvSpPr/>
          <p:nvPr/>
        </p:nvSpPr>
        <p:spPr>
          <a:xfrm>
            <a:off x="196820" y="6712831"/>
            <a:ext cx="2089785" cy="571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CF469C-8145-46AB-9DA3-FBAFC9481106}"/>
              </a:ext>
            </a:extLst>
          </p:cNvPr>
          <p:cNvSpPr/>
          <p:nvPr/>
        </p:nvSpPr>
        <p:spPr>
          <a:xfrm>
            <a:off x="196185" y="6713466"/>
            <a:ext cx="1439545" cy="57150"/>
          </a:xfrm>
          <a:prstGeom prst="rect">
            <a:avLst/>
          </a:prstGeom>
          <a:solidFill>
            <a:srgbClr val="5F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solidFill>
                  <a:srgbClr val="04A5D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478EE3-6F29-4F8A-B743-DBA433527CE5}"/>
              </a:ext>
            </a:extLst>
          </p:cNvPr>
          <p:cNvSpPr/>
          <p:nvPr/>
        </p:nvSpPr>
        <p:spPr>
          <a:xfrm>
            <a:off x="165705" y="6777601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b="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FRANCAIS</a:t>
            </a:r>
            <a:endParaRPr lang="fr-FR" sz="11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EDB8E3-9581-4EC2-A255-2CC3210B6D51}"/>
              </a:ext>
            </a:extLst>
          </p:cNvPr>
          <p:cNvSpPr/>
          <p:nvPr/>
        </p:nvSpPr>
        <p:spPr>
          <a:xfrm>
            <a:off x="197455" y="7011281"/>
            <a:ext cx="2089785" cy="571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247B2E7-0153-4988-AAAF-87404C1D4AC1}"/>
              </a:ext>
            </a:extLst>
          </p:cNvPr>
          <p:cNvSpPr/>
          <p:nvPr/>
        </p:nvSpPr>
        <p:spPr>
          <a:xfrm>
            <a:off x="196820" y="7010646"/>
            <a:ext cx="1871980" cy="57150"/>
          </a:xfrm>
          <a:prstGeom prst="rect">
            <a:avLst/>
          </a:prstGeom>
          <a:solidFill>
            <a:srgbClr val="5F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solidFill>
                  <a:srgbClr val="04A5D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1738E5-D7E7-474D-A414-4833004EADB5}"/>
              </a:ext>
            </a:extLst>
          </p:cNvPr>
          <p:cNvSpPr/>
          <p:nvPr/>
        </p:nvSpPr>
        <p:spPr>
          <a:xfrm>
            <a:off x="196185" y="6123551"/>
            <a:ext cx="2089785" cy="571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3166D8A-8787-4CD3-9334-C2377511E069}"/>
              </a:ext>
            </a:extLst>
          </p:cNvPr>
          <p:cNvSpPr/>
          <p:nvPr/>
        </p:nvSpPr>
        <p:spPr>
          <a:xfrm>
            <a:off x="195550" y="6120376"/>
            <a:ext cx="2051685" cy="57150"/>
          </a:xfrm>
          <a:prstGeom prst="rect">
            <a:avLst/>
          </a:prstGeom>
          <a:solidFill>
            <a:srgbClr val="5F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solidFill>
                  <a:srgbClr val="04A5D3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7542EE0-2830-46A8-B744-6606FE5A2DCA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74" y="5149310"/>
            <a:ext cx="431800" cy="431800"/>
          </a:xfrm>
          <a:prstGeom prst="rect">
            <a:avLst/>
          </a:prstGeom>
        </p:spPr>
      </p:pic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6EBC571-996C-4F5C-B322-954DB1314058}"/>
              </a:ext>
            </a:extLst>
          </p:cNvPr>
          <p:cNvSpPr/>
          <p:nvPr/>
        </p:nvSpPr>
        <p:spPr>
          <a:xfrm>
            <a:off x="218223" y="7726055"/>
            <a:ext cx="2142490" cy="2965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COMPETENCES</a:t>
            </a:r>
            <a:r>
              <a:rPr lang="fr-FR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BEFFA3B-1CB3-4356-A192-D2BDE6908A63}"/>
              </a:ext>
            </a:extLst>
          </p:cNvPr>
          <p:cNvSpPr>
            <a:spLocks/>
          </p:cNvSpPr>
          <p:nvPr/>
        </p:nvSpPr>
        <p:spPr>
          <a:xfrm>
            <a:off x="127922" y="8074319"/>
            <a:ext cx="2292228" cy="258825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342900" lvl="0" indent="-342900" rtl="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0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Connaissances 1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0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Connaissances 2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0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Connaissances 3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0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Connaissances 4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0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Connaissances 5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0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Connaissances 6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0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Connaissances 7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0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Connaissances 8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0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Connaissances 9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Picture 78" descr="C:\Users\YOUSSEF\AppData\Local\Microsoft\Windows\INetCache\Content.Word\work.png">
            <a:extLst>
              <a:ext uri="{FF2B5EF4-FFF2-40B4-BE49-F238E27FC236}">
                <a16:creationId xmlns:a16="http://schemas.microsoft.com/office/drawing/2014/main" id="{6E442C88-4850-4772-9398-3F2E9CAD1671}"/>
              </a:ext>
            </a:extLst>
          </p:cNvPr>
          <p:cNvPicPr/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16" y="7218173"/>
            <a:ext cx="572770" cy="537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03035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160</Words>
  <Application>Microsoft Office PowerPoint</Application>
  <PresentationFormat>Custom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Symbol</vt:lpstr>
      <vt:lpstr>Times New Roman</vt:lpstr>
      <vt:lpstr>Wingdings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YOUSSEF</cp:lastModifiedBy>
  <cp:revision>10</cp:revision>
  <dcterms:created xsi:type="dcterms:W3CDTF">2015-07-03T12:55:42Z</dcterms:created>
  <dcterms:modified xsi:type="dcterms:W3CDTF">2017-08-27T22:29:51Z</dcterms:modified>
</cp:coreProperties>
</file>