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6" r:id="rId6"/>
    <p:sldId id="262" r:id="rId7"/>
    <p:sldId id="263" r:id="rId8"/>
    <p:sldId id="264" r:id="rId9"/>
    <p:sldId id="265" r:id="rId10"/>
    <p:sldId id="267" r:id="rId11"/>
    <p:sldId id="268" r:id="rId12"/>
    <p:sldId id="271" r:id="rId13"/>
    <p:sldId id="269" r:id="rId14"/>
    <p:sldId id="270" r:id="rId15"/>
    <p:sldId id="272" r:id="rId16"/>
    <p:sldId id="273"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7379"/>
    <a:srgbClr val="4CAC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66" d="100"/>
          <a:sy n="66" d="100"/>
        </p:scale>
        <p:origin x="96"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D3028E1-A782-4ACB-87DA-0F8176A71B5B}" type="datetimeFigureOut">
              <a:rPr lang="fr-FR" smtClean="0"/>
              <a:t>24/09/2018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7D8094-3B1E-4FBC-BB19-396730D2D61B}" type="slidenum">
              <a:rPr lang="fr-FR" smtClean="0"/>
              <a:t>‹N°›</a:t>
            </a:fld>
            <a:endParaRPr lang="fr-FR"/>
          </a:p>
        </p:txBody>
      </p:sp>
    </p:spTree>
    <p:extLst>
      <p:ext uri="{BB962C8B-B14F-4D97-AF65-F5344CB8AC3E}">
        <p14:creationId xmlns:p14="http://schemas.microsoft.com/office/powerpoint/2010/main" val="708008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D3028E1-A782-4ACB-87DA-0F8176A71B5B}" type="datetimeFigureOut">
              <a:rPr lang="fr-FR" smtClean="0"/>
              <a:t>24/09/2018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7D8094-3B1E-4FBC-BB19-396730D2D61B}" type="slidenum">
              <a:rPr lang="fr-FR" smtClean="0"/>
              <a:t>‹N°›</a:t>
            </a:fld>
            <a:endParaRPr lang="fr-FR"/>
          </a:p>
        </p:txBody>
      </p:sp>
    </p:spTree>
    <p:extLst>
      <p:ext uri="{BB962C8B-B14F-4D97-AF65-F5344CB8AC3E}">
        <p14:creationId xmlns:p14="http://schemas.microsoft.com/office/powerpoint/2010/main" val="1917469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D3028E1-A782-4ACB-87DA-0F8176A71B5B}" type="datetimeFigureOut">
              <a:rPr lang="fr-FR" smtClean="0"/>
              <a:t>24/09/2018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7D8094-3B1E-4FBC-BB19-396730D2D61B}" type="slidenum">
              <a:rPr lang="fr-FR" smtClean="0"/>
              <a:t>‹N°›</a:t>
            </a:fld>
            <a:endParaRPr lang="fr-FR"/>
          </a:p>
        </p:txBody>
      </p:sp>
    </p:spTree>
    <p:extLst>
      <p:ext uri="{BB962C8B-B14F-4D97-AF65-F5344CB8AC3E}">
        <p14:creationId xmlns:p14="http://schemas.microsoft.com/office/powerpoint/2010/main" val="4226954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D3028E1-A782-4ACB-87DA-0F8176A71B5B}" type="datetimeFigureOut">
              <a:rPr lang="fr-FR" smtClean="0"/>
              <a:t>24/09/2018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7D8094-3B1E-4FBC-BB19-396730D2D61B}" type="slidenum">
              <a:rPr lang="fr-FR" smtClean="0"/>
              <a:t>‹N°›</a:t>
            </a:fld>
            <a:endParaRPr lang="fr-FR"/>
          </a:p>
        </p:txBody>
      </p:sp>
    </p:spTree>
    <p:extLst>
      <p:ext uri="{BB962C8B-B14F-4D97-AF65-F5344CB8AC3E}">
        <p14:creationId xmlns:p14="http://schemas.microsoft.com/office/powerpoint/2010/main" val="105946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D3028E1-A782-4ACB-87DA-0F8176A71B5B}" type="datetimeFigureOut">
              <a:rPr lang="fr-FR" smtClean="0"/>
              <a:t>24/09/2018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7D8094-3B1E-4FBC-BB19-396730D2D61B}" type="slidenum">
              <a:rPr lang="fr-FR" smtClean="0"/>
              <a:t>‹N°›</a:t>
            </a:fld>
            <a:endParaRPr lang="fr-FR"/>
          </a:p>
        </p:txBody>
      </p:sp>
    </p:spTree>
    <p:extLst>
      <p:ext uri="{BB962C8B-B14F-4D97-AF65-F5344CB8AC3E}">
        <p14:creationId xmlns:p14="http://schemas.microsoft.com/office/powerpoint/2010/main" val="12998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D3028E1-A782-4ACB-87DA-0F8176A71B5B}" type="datetimeFigureOut">
              <a:rPr lang="fr-FR" smtClean="0"/>
              <a:t>24/09/2018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7D8094-3B1E-4FBC-BB19-396730D2D61B}" type="slidenum">
              <a:rPr lang="fr-FR" smtClean="0"/>
              <a:t>‹N°›</a:t>
            </a:fld>
            <a:endParaRPr lang="fr-FR"/>
          </a:p>
        </p:txBody>
      </p:sp>
    </p:spTree>
    <p:extLst>
      <p:ext uri="{BB962C8B-B14F-4D97-AF65-F5344CB8AC3E}">
        <p14:creationId xmlns:p14="http://schemas.microsoft.com/office/powerpoint/2010/main" val="3076301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D3028E1-A782-4ACB-87DA-0F8176A71B5B}" type="datetimeFigureOut">
              <a:rPr lang="fr-FR" smtClean="0"/>
              <a:t>24/09/2018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7D8094-3B1E-4FBC-BB19-396730D2D61B}" type="slidenum">
              <a:rPr lang="fr-FR" smtClean="0"/>
              <a:t>‹N°›</a:t>
            </a:fld>
            <a:endParaRPr lang="fr-FR"/>
          </a:p>
        </p:txBody>
      </p:sp>
    </p:spTree>
    <p:extLst>
      <p:ext uri="{BB962C8B-B14F-4D97-AF65-F5344CB8AC3E}">
        <p14:creationId xmlns:p14="http://schemas.microsoft.com/office/powerpoint/2010/main" val="402380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D3028E1-A782-4ACB-87DA-0F8176A71B5B}" type="datetimeFigureOut">
              <a:rPr lang="fr-FR" smtClean="0"/>
              <a:t>24/09/2018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7D8094-3B1E-4FBC-BB19-396730D2D61B}" type="slidenum">
              <a:rPr lang="fr-FR" smtClean="0"/>
              <a:t>‹N°›</a:t>
            </a:fld>
            <a:endParaRPr lang="fr-FR"/>
          </a:p>
        </p:txBody>
      </p:sp>
    </p:spTree>
    <p:extLst>
      <p:ext uri="{BB962C8B-B14F-4D97-AF65-F5344CB8AC3E}">
        <p14:creationId xmlns:p14="http://schemas.microsoft.com/office/powerpoint/2010/main" val="52474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D3028E1-A782-4ACB-87DA-0F8176A71B5B}" type="datetimeFigureOut">
              <a:rPr lang="fr-FR" smtClean="0"/>
              <a:t>24/09/2018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7D8094-3B1E-4FBC-BB19-396730D2D61B}" type="slidenum">
              <a:rPr lang="fr-FR" smtClean="0"/>
              <a:t>‹N°›</a:t>
            </a:fld>
            <a:endParaRPr lang="fr-FR"/>
          </a:p>
        </p:txBody>
      </p:sp>
    </p:spTree>
    <p:extLst>
      <p:ext uri="{BB962C8B-B14F-4D97-AF65-F5344CB8AC3E}">
        <p14:creationId xmlns:p14="http://schemas.microsoft.com/office/powerpoint/2010/main" val="34290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D3028E1-A782-4ACB-87DA-0F8176A71B5B}" type="datetimeFigureOut">
              <a:rPr lang="fr-FR" smtClean="0"/>
              <a:t>24/09/2018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7D8094-3B1E-4FBC-BB19-396730D2D61B}" type="slidenum">
              <a:rPr lang="fr-FR" smtClean="0"/>
              <a:t>‹N°›</a:t>
            </a:fld>
            <a:endParaRPr lang="fr-FR"/>
          </a:p>
        </p:txBody>
      </p:sp>
    </p:spTree>
    <p:extLst>
      <p:ext uri="{BB962C8B-B14F-4D97-AF65-F5344CB8AC3E}">
        <p14:creationId xmlns:p14="http://schemas.microsoft.com/office/powerpoint/2010/main" val="2764214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D3028E1-A782-4ACB-87DA-0F8176A71B5B}" type="datetimeFigureOut">
              <a:rPr lang="fr-FR" smtClean="0"/>
              <a:t>24/09/2018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7D8094-3B1E-4FBC-BB19-396730D2D61B}" type="slidenum">
              <a:rPr lang="fr-FR" smtClean="0"/>
              <a:t>‹N°›</a:t>
            </a:fld>
            <a:endParaRPr lang="fr-FR"/>
          </a:p>
        </p:txBody>
      </p:sp>
    </p:spTree>
    <p:extLst>
      <p:ext uri="{BB962C8B-B14F-4D97-AF65-F5344CB8AC3E}">
        <p14:creationId xmlns:p14="http://schemas.microsoft.com/office/powerpoint/2010/main" val="1036651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tx2">
                <a:lumMod val="20000"/>
                <a:lumOff val="80000"/>
              </a:schemeClr>
            </a:gs>
            <a:gs pos="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3028E1-A782-4ACB-87DA-0F8176A71B5B}" type="datetimeFigureOut">
              <a:rPr lang="fr-FR" smtClean="0"/>
              <a:t>24/09/2018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7D8094-3B1E-4FBC-BB19-396730D2D61B}" type="slidenum">
              <a:rPr lang="fr-FR" smtClean="0"/>
              <a:t>‹N°›</a:t>
            </a:fld>
            <a:endParaRPr lang="fr-FR"/>
          </a:p>
        </p:txBody>
      </p:sp>
    </p:spTree>
    <p:extLst>
      <p:ext uri="{BB962C8B-B14F-4D97-AF65-F5344CB8AC3E}">
        <p14:creationId xmlns:p14="http://schemas.microsoft.com/office/powerpoint/2010/main" val="2493477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7.png"/><Relationship Id="rId1" Type="http://schemas.openxmlformats.org/officeDocument/2006/relationships/slideLayout" Target="../slideLayouts/slideLayout7.xml"/><Relationship Id="rId5" Type="http://schemas.openxmlformats.org/officeDocument/2006/relationships/image" Target="../media/image58.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5" Type="http://schemas.openxmlformats.org/officeDocument/2006/relationships/image" Target="../media/image64.png"/><Relationship Id="rId4" Type="http://schemas.openxmlformats.org/officeDocument/2006/relationships/image" Target="../media/image63.png"/></Relationships>
</file>

<file path=ppt/slides/_rels/slide15.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9" Type="http://schemas.openxmlformats.org/officeDocument/2006/relationships/image" Target="../media/image7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30.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image" Target="../media/image28.png"/><Relationship Id="rId16"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25.png"/><Relationship Id="rId15" Type="http://schemas.openxmlformats.org/officeDocument/2006/relationships/image" Target="../media/image41.png"/><Relationship Id="rId10" Type="http://schemas.openxmlformats.org/officeDocument/2006/relationships/image" Target="../media/image36.png"/><Relationship Id="rId19" Type="http://schemas.openxmlformats.org/officeDocument/2006/relationships/image" Target="../media/image45.png"/><Relationship Id="rId4" Type="http://schemas.openxmlformats.org/officeDocument/2006/relationships/image" Target="../media/image31.png"/><Relationship Id="rId9" Type="http://schemas.openxmlformats.org/officeDocument/2006/relationships/image" Target="../media/image35.png"/><Relationship Id="rId14" Type="http://schemas.openxmlformats.org/officeDocument/2006/relationships/image" Target="../media/image40.png"/></Relationships>
</file>

<file path=ppt/slides/_rels/slide8.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9.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Connector 98">
            <a:extLst>
              <a:ext uri="{FF2B5EF4-FFF2-40B4-BE49-F238E27FC236}">
                <a16:creationId xmlns="" xmlns:a16="http://schemas.microsoft.com/office/drawing/2014/main" id="{407AD2D5-2BD7-E046-8DBD-F51BAA358E63}"/>
              </a:ext>
            </a:extLst>
          </p:cNvPr>
          <p:cNvCxnSpPr>
            <a:cxnSpLocks/>
          </p:cNvCxnSpPr>
          <p:nvPr/>
        </p:nvCxnSpPr>
        <p:spPr>
          <a:xfrm flipH="1">
            <a:off x="3658072" y="4366025"/>
            <a:ext cx="1" cy="660732"/>
          </a:xfrm>
          <a:prstGeom prst="line">
            <a:avLst/>
          </a:prstGeom>
          <a:ln w="63500">
            <a:solidFill>
              <a:srgbClr val="D0396F"/>
            </a:solidFill>
          </a:ln>
        </p:spPr>
        <p:style>
          <a:lnRef idx="1">
            <a:schemeClr val="accent1"/>
          </a:lnRef>
          <a:fillRef idx="0">
            <a:schemeClr val="accent1"/>
          </a:fillRef>
          <a:effectRef idx="0">
            <a:schemeClr val="accent1"/>
          </a:effectRef>
          <a:fontRef idx="minor">
            <a:schemeClr val="tx1"/>
          </a:fontRef>
        </p:style>
      </p:cxnSp>
      <p:cxnSp>
        <p:nvCxnSpPr>
          <p:cNvPr id="55" name="Straight Connector 82">
            <a:extLst>
              <a:ext uri="{FF2B5EF4-FFF2-40B4-BE49-F238E27FC236}">
                <a16:creationId xmlns="" xmlns:a16="http://schemas.microsoft.com/office/drawing/2014/main" id="{87B5002D-B662-184A-AAC9-AE8869D2637D}"/>
              </a:ext>
            </a:extLst>
          </p:cNvPr>
          <p:cNvCxnSpPr>
            <a:cxnSpLocks/>
          </p:cNvCxnSpPr>
          <p:nvPr/>
        </p:nvCxnSpPr>
        <p:spPr>
          <a:xfrm>
            <a:off x="4419944" y="3954785"/>
            <a:ext cx="397808" cy="296544"/>
          </a:xfrm>
          <a:prstGeom prst="line">
            <a:avLst/>
          </a:prstGeom>
          <a:ln w="63500">
            <a:solidFill>
              <a:srgbClr val="92D050"/>
            </a:solidFill>
          </a:ln>
        </p:spPr>
        <p:style>
          <a:lnRef idx="1">
            <a:schemeClr val="accent1"/>
          </a:lnRef>
          <a:fillRef idx="0">
            <a:schemeClr val="accent1"/>
          </a:fillRef>
          <a:effectRef idx="0">
            <a:schemeClr val="accent1"/>
          </a:effectRef>
          <a:fontRef idx="minor">
            <a:schemeClr val="tx1"/>
          </a:fontRef>
        </p:style>
      </p:cxnSp>
      <p:sp>
        <p:nvSpPr>
          <p:cNvPr id="76" name="Triangle 92">
            <a:extLst>
              <a:ext uri="{FF2B5EF4-FFF2-40B4-BE49-F238E27FC236}">
                <a16:creationId xmlns="" xmlns:a16="http://schemas.microsoft.com/office/drawing/2014/main" id="{78762349-E9C1-2F44-96FD-B6B88DE4CA6C}"/>
              </a:ext>
            </a:extLst>
          </p:cNvPr>
          <p:cNvSpPr/>
          <p:nvPr/>
        </p:nvSpPr>
        <p:spPr>
          <a:xfrm rot="5400000">
            <a:off x="5512914" y="5464532"/>
            <a:ext cx="680840" cy="439200"/>
          </a:xfrm>
          <a:prstGeom prst="triangle">
            <a:avLst/>
          </a:prstGeom>
          <a:gradFill flip="none" rotWithShape="1">
            <a:gsLst>
              <a:gs pos="0">
                <a:srgbClr val="D0396F"/>
              </a:gs>
              <a:gs pos="99000">
                <a:srgbClr val="C6291C"/>
              </a:gs>
            </a:gsLst>
            <a:lin ang="0" scaled="1"/>
            <a:tileRect/>
          </a:gradFill>
          <a:ln w="3175">
            <a:no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Pentagon 25">
            <a:extLst>
              <a:ext uri="{FF2B5EF4-FFF2-40B4-BE49-F238E27FC236}">
                <a16:creationId xmlns="" xmlns:a16="http://schemas.microsoft.com/office/drawing/2014/main" id="{134862EE-1534-C343-AB54-2DEFA9F4214A}"/>
              </a:ext>
            </a:extLst>
          </p:cNvPr>
          <p:cNvSpPr/>
          <p:nvPr/>
        </p:nvSpPr>
        <p:spPr>
          <a:xfrm>
            <a:off x="4080537" y="5305116"/>
            <a:ext cx="1602646" cy="685136"/>
          </a:xfrm>
          <a:prstGeom prst="homePlate">
            <a:avLst/>
          </a:prstGeom>
          <a:gradFill flip="none" rotWithShape="1">
            <a:gsLst>
              <a:gs pos="0">
                <a:srgbClr val="524B5A"/>
              </a:gs>
              <a:gs pos="98000">
                <a:srgbClr val="5F5F5F"/>
              </a:gs>
            </a:gsLst>
            <a:lin ang="0" scaled="1"/>
            <a:tileRect/>
          </a:gradFill>
          <a:ln w="3175">
            <a:gradFill>
              <a:gsLst>
                <a:gs pos="0">
                  <a:schemeClr val="accent1">
                    <a:lumMod val="5000"/>
                    <a:lumOff val="95000"/>
                  </a:schemeClr>
                </a:gs>
                <a:gs pos="74000">
                  <a:schemeClr val="tx1">
                    <a:lumMod val="50000"/>
                    <a:lumOff val="50000"/>
                  </a:schemeClr>
                </a:gs>
              </a:gsLst>
              <a:lin ang="5400000" scaled="1"/>
            </a:gra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ZoneTexte 73"/>
          <p:cNvSpPr txBox="1"/>
          <p:nvPr/>
        </p:nvSpPr>
        <p:spPr>
          <a:xfrm>
            <a:off x="4324263" y="5469192"/>
            <a:ext cx="1862465" cy="369332"/>
          </a:xfrm>
          <a:prstGeom prst="rect">
            <a:avLst/>
          </a:prstGeom>
          <a:noFill/>
        </p:spPr>
        <p:txBody>
          <a:bodyPr wrap="square" rtlCol="0">
            <a:spAutoFit/>
          </a:bodyPr>
          <a:lstStyle/>
          <a:p>
            <a:r>
              <a:rPr lang="fr-FR" b="1" dirty="0" smtClean="0">
                <a:solidFill>
                  <a:schemeClr val="bg1"/>
                </a:solidFill>
                <a:latin typeface="+mj-lt"/>
              </a:rPr>
              <a:t>Conclusion</a:t>
            </a:r>
            <a:endParaRPr lang="fr-FR" b="1" dirty="0">
              <a:solidFill>
                <a:schemeClr val="bg1"/>
              </a:solidFill>
              <a:latin typeface="+mj-lt"/>
            </a:endParaRPr>
          </a:p>
        </p:txBody>
      </p:sp>
      <p:sp>
        <p:nvSpPr>
          <p:cNvPr id="62" name="Triangle 76">
            <a:extLst>
              <a:ext uri="{FF2B5EF4-FFF2-40B4-BE49-F238E27FC236}">
                <a16:creationId xmlns="" xmlns:a16="http://schemas.microsoft.com/office/drawing/2014/main" id="{384B97A0-12FF-4D4E-88A9-D5BA76FA41C2}"/>
              </a:ext>
            </a:extLst>
          </p:cNvPr>
          <p:cNvSpPr/>
          <p:nvPr/>
        </p:nvSpPr>
        <p:spPr>
          <a:xfrm rot="5400000">
            <a:off x="7751533" y="4331267"/>
            <a:ext cx="680840" cy="439200"/>
          </a:xfrm>
          <a:prstGeom prst="triangle">
            <a:avLst/>
          </a:prstGeom>
          <a:gradFill flip="none" rotWithShape="1">
            <a:gsLst>
              <a:gs pos="0">
                <a:srgbClr val="92D050"/>
              </a:gs>
              <a:gs pos="98000">
                <a:srgbClr val="00B050"/>
              </a:gs>
            </a:gsLst>
            <a:lin ang="0" scaled="1"/>
            <a:tileRect/>
          </a:gradFill>
          <a:ln w="3175">
            <a:no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Pentagon 25">
            <a:extLst>
              <a:ext uri="{FF2B5EF4-FFF2-40B4-BE49-F238E27FC236}">
                <a16:creationId xmlns="" xmlns:a16="http://schemas.microsoft.com/office/drawing/2014/main" id="{134862EE-1534-C343-AB54-2DEFA9F4214A}"/>
              </a:ext>
            </a:extLst>
          </p:cNvPr>
          <p:cNvSpPr/>
          <p:nvPr/>
        </p:nvSpPr>
        <p:spPr>
          <a:xfrm>
            <a:off x="5684887" y="4205651"/>
            <a:ext cx="2231526" cy="685136"/>
          </a:xfrm>
          <a:prstGeom prst="homePlate">
            <a:avLst/>
          </a:prstGeom>
          <a:gradFill flip="none" rotWithShape="1">
            <a:gsLst>
              <a:gs pos="0">
                <a:srgbClr val="524B5A"/>
              </a:gs>
              <a:gs pos="98000">
                <a:srgbClr val="5F5F5F"/>
              </a:gs>
            </a:gsLst>
            <a:lin ang="0" scaled="1"/>
            <a:tileRect/>
          </a:gradFill>
          <a:ln w="3175">
            <a:gradFill>
              <a:gsLst>
                <a:gs pos="0">
                  <a:schemeClr val="accent1">
                    <a:lumMod val="5000"/>
                    <a:lumOff val="95000"/>
                  </a:schemeClr>
                </a:gs>
                <a:gs pos="74000">
                  <a:schemeClr val="tx1">
                    <a:lumMod val="50000"/>
                    <a:lumOff val="50000"/>
                  </a:schemeClr>
                </a:gs>
              </a:gsLst>
              <a:lin ang="5400000" scaled="1"/>
            </a:gra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43" name="Straight Connector 66">
            <a:extLst>
              <a:ext uri="{FF2B5EF4-FFF2-40B4-BE49-F238E27FC236}">
                <a16:creationId xmlns="" xmlns:a16="http://schemas.microsoft.com/office/drawing/2014/main" id="{8192DDC0-F56A-AA4A-ACC4-702ECC4D6E2F}"/>
              </a:ext>
            </a:extLst>
          </p:cNvPr>
          <p:cNvCxnSpPr>
            <a:cxnSpLocks/>
          </p:cNvCxnSpPr>
          <p:nvPr/>
        </p:nvCxnSpPr>
        <p:spPr>
          <a:xfrm>
            <a:off x="4618965" y="3399793"/>
            <a:ext cx="605650" cy="0"/>
          </a:xfrm>
          <a:prstGeom prst="line">
            <a:avLst/>
          </a:prstGeom>
          <a:ln w="63500">
            <a:solidFill>
              <a:srgbClr val="CA62CD"/>
            </a:solidFill>
          </a:ln>
        </p:spPr>
        <p:style>
          <a:lnRef idx="1">
            <a:schemeClr val="accent1"/>
          </a:lnRef>
          <a:fillRef idx="0">
            <a:schemeClr val="accent1"/>
          </a:fillRef>
          <a:effectRef idx="0">
            <a:schemeClr val="accent1"/>
          </a:effectRef>
          <a:fontRef idx="minor">
            <a:schemeClr val="tx1"/>
          </a:fontRef>
        </p:style>
      </p:cxnSp>
      <p:cxnSp>
        <p:nvCxnSpPr>
          <p:cNvPr id="27" name="Straight Connector 50">
            <a:extLst>
              <a:ext uri="{FF2B5EF4-FFF2-40B4-BE49-F238E27FC236}">
                <a16:creationId xmlns="" xmlns:a16="http://schemas.microsoft.com/office/drawing/2014/main" id="{75AEBAF3-F5AB-2749-9F26-4BD203879FD2}"/>
              </a:ext>
            </a:extLst>
          </p:cNvPr>
          <p:cNvCxnSpPr>
            <a:cxnSpLocks/>
          </p:cNvCxnSpPr>
          <p:nvPr/>
        </p:nvCxnSpPr>
        <p:spPr>
          <a:xfrm flipV="1">
            <a:off x="4348294" y="2445465"/>
            <a:ext cx="336613" cy="273621"/>
          </a:xfrm>
          <a:prstGeom prst="line">
            <a:avLst/>
          </a:prstGeom>
          <a:ln w="63500">
            <a:solidFill>
              <a:srgbClr val="54AED8"/>
            </a:solidFill>
          </a:ln>
        </p:spPr>
        <p:style>
          <a:lnRef idx="1">
            <a:schemeClr val="accent1"/>
          </a:lnRef>
          <a:fillRef idx="0">
            <a:schemeClr val="accent1"/>
          </a:fillRef>
          <a:effectRef idx="0">
            <a:schemeClr val="accent1"/>
          </a:effectRef>
          <a:fontRef idx="minor">
            <a:schemeClr val="tx1"/>
          </a:fontRef>
        </p:style>
      </p:cxnSp>
      <p:sp>
        <p:nvSpPr>
          <p:cNvPr id="50" name="Triangle 60">
            <a:extLst>
              <a:ext uri="{FF2B5EF4-FFF2-40B4-BE49-F238E27FC236}">
                <a16:creationId xmlns="" xmlns:a16="http://schemas.microsoft.com/office/drawing/2014/main" id="{11B51E7C-552A-3C4A-80C3-0F5717337548}"/>
              </a:ext>
            </a:extLst>
          </p:cNvPr>
          <p:cNvSpPr/>
          <p:nvPr/>
        </p:nvSpPr>
        <p:spPr>
          <a:xfrm rot="5400000">
            <a:off x="8093150" y="3182341"/>
            <a:ext cx="680840" cy="439200"/>
          </a:xfrm>
          <a:prstGeom prst="triangle">
            <a:avLst/>
          </a:prstGeom>
          <a:gradFill flip="none" rotWithShape="1">
            <a:gsLst>
              <a:gs pos="0">
                <a:srgbClr val="CA62CD"/>
              </a:gs>
              <a:gs pos="99000">
                <a:srgbClr val="CA62CD">
                  <a:lumMod val="79000"/>
                </a:srgbClr>
              </a:gs>
            </a:gsLst>
            <a:lin ang="0" scaled="1"/>
            <a:tileRect/>
          </a:gradFill>
          <a:ln w="3175">
            <a:no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Pentagon 25">
            <a:extLst>
              <a:ext uri="{FF2B5EF4-FFF2-40B4-BE49-F238E27FC236}">
                <a16:creationId xmlns="" xmlns:a16="http://schemas.microsoft.com/office/drawing/2014/main" id="{134862EE-1534-C343-AB54-2DEFA9F4214A}"/>
              </a:ext>
            </a:extLst>
          </p:cNvPr>
          <p:cNvSpPr/>
          <p:nvPr/>
        </p:nvSpPr>
        <p:spPr>
          <a:xfrm>
            <a:off x="6102163" y="3057225"/>
            <a:ext cx="2231526" cy="685136"/>
          </a:xfrm>
          <a:prstGeom prst="homePlate">
            <a:avLst/>
          </a:prstGeom>
          <a:gradFill flip="none" rotWithShape="1">
            <a:gsLst>
              <a:gs pos="0">
                <a:srgbClr val="524B5A"/>
              </a:gs>
              <a:gs pos="98000">
                <a:srgbClr val="5F5F5F"/>
              </a:gs>
            </a:gsLst>
            <a:lin ang="0" scaled="1"/>
            <a:tileRect/>
          </a:gradFill>
          <a:ln w="3175">
            <a:gradFill>
              <a:gsLst>
                <a:gs pos="0">
                  <a:schemeClr val="accent1">
                    <a:lumMod val="5000"/>
                    <a:lumOff val="95000"/>
                  </a:schemeClr>
                </a:gs>
                <a:gs pos="74000">
                  <a:schemeClr val="tx1">
                    <a:lumMod val="50000"/>
                    <a:lumOff val="50000"/>
                  </a:schemeClr>
                </a:gs>
              </a:gsLst>
              <a:lin ang="5400000" scaled="1"/>
            </a:gra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ZoneTexte 48"/>
          <p:cNvSpPr txBox="1"/>
          <p:nvPr/>
        </p:nvSpPr>
        <p:spPr>
          <a:xfrm>
            <a:off x="6229488" y="3212979"/>
            <a:ext cx="1862465" cy="369332"/>
          </a:xfrm>
          <a:prstGeom prst="rect">
            <a:avLst/>
          </a:prstGeom>
          <a:noFill/>
        </p:spPr>
        <p:txBody>
          <a:bodyPr wrap="square" rtlCol="0">
            <a:spAutoFit/>
          </a:bodyPr>
          <a:lstStyle/>
          <a:p>
            <a:r>
              <a:rPr lang="fr-FR" b="1" dirty="0" smtClean="0">
                <a:solidFill>
                  <a:schemeClr val="bg1"/>
                </a:solidFill>
                <a:latin typeface="+mj-lt"/>
              </a:rPr>
              <a:t>Deuxième Partie</a:t>
            </a:r>
            <a:endParaRPr lang="fr-FR" b="1" dirty="0">
              <a:solidFill>
                <a:schemeClr val="bg1"/>
              </a:solidFill>
              <a:latin typeface="+mj-lt"/>
            </a:endParaRPr>
          </a:p>
        </p:txBody>
      </p:sp>
      <p:sp>
        <p:nvSpPr>
          <p:cNvPr id="40" name="Triangle 44">
            <a:extLst>
              <a:ext uri="{FF2B5EF4-FFF2-40B4-BE49-F238E27FC236}">
                <a16:creationId xmlns="" xmlns:a16="http://schemas.microsoft.com/office/drawing/2014/main" id="{5E5DE9C0-8951-154C-BA3E-C08518F8622D}"/>
              </a:ext>
            </a:extLst>
          </p:cNvPr>
          <p:cNvSpPr/>
          <p:nvPr/>
        </p:nvSpPr>
        <p:spPr>
          <a:xfrm rot="5400000">
            <a:off x="7553278" y="2021226"/>
            <a:ext cx="680840" cy="439200"/>
          </a:xfrm>
          <a:prstGeom prst="triangle">
            <a:avLst/>
          </a:prstGeom>
          <a:gradFill flip="none" rotWithShape="1">
            <a:gsLst>
              <a:gs pos="0">
                <a:srgbClr val="54AED8"/>
              </a:gs>
              <a:gs pos="98000">
                <a:srgbClr val="54AED8">
                  <a:lumMod val="91000"/>
                </a:srgbClr>
              </a:gs>
            </a:gsLst>
            <a:lin ang="0" scaled="1"/>
            <a:tileRect/>
          </a:gradFill>
          <a:ln w="3175">
            <a:no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entagon 25">
            <a:extLst>
              <a:ext uri="{FF2B5EF4-FFF2-40B4-BE49-F238E27FC236}">
                <a16:creationId xmlns="" xmlns:a16="http://schemas.microsoft.com/office/drawing/2014/main" id="{134862EE-1534-C343-AB54-2DEFA9F4214A}"/>
              </a:ext>
            </a:extLst>
          </p:cNvPr>
          <p:cNvSpPr/>
          <p:nvPr/>
        </p:nvSpPr>
        <p:spPr>
          <a:xfrm>
            <a:off x="5533820" y="1872475"/>
            <a:ext cx="2231526" cy="685136"/>
          </a:xfrm>
          <a:prstGeom prst="homePlate">
            <a:avLst/>
          </a:prstGeom>
          <a:gradFill flip="none" rotWithShape="1">
            <a:gsLst>
              <a:gs pos="0">
                <a:srgbClr val="524B5A"/>
              </a:gs>
              <a:gs pos="98000">
                <a:srgbClr val="5F5F5F"/>
              </a:gs>
            </a:gsLst>
            <a:lin ang="0" scaled="1"/>
            <a:tileRect/>
          </a:gradFill>
          <a:ln w="3175">
            <a:gradFill>
              <a:gsLst>
                <a:gs pos="0">
                  <a:schemeClr val="accent1">
                    <a:lumMod val="5000"/>
                    <a:lumOff val="95000"/>
                  </a:schemeClr>
                </a:gs>
                <a:gs pos="74000">
                  <a:schemeClr val="tx1">
                    <a:lumMod val="50000"/>
                    <a:lumOff val="50000"/>
                  </a:schemeClr>
                </a:gs>
              </a:gsLst>
              <a:lin ang="5400000" scaled="1"/>
            </a:gra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Triangle 26">
            <a:extLst>
              <a:ext uri="{FF2B5EF4-FFF2-40B4-BE49-F238E27FC236}">
                <a16:creationId xmlns="" xmlns:a16="http://schemas.microsoft.com/office/drawing/2014/main" id="{D482123F-9598-9C4C-A404-13BB067A5F0F}"/>
              </a:ext>
            </a:extLst>
          </p:cNvPr>
          <p:cNvSpPr/>
          <p:nvPr/>
        </p:nvSpPr>
        <p:spPr>
          <a:xfrm rot="5400000">
            <a:off x="5474530" y="992259"/>
            <a:ext cx="680840" cy="439200"/>
          </a:xfrm>
          <a:prstGeom prst="triangle">
            <a:avLst/>
          </a:prstGeom>
          <a:gradFill flip="none" rotWithShape="1">
            <a:gsLst>
              <a:gs pos="0">
                <a:srgbClr val="F5E15C"/>
              </a:gs>
              <a:gs pos="99000">
                <a:srgbClr val="FFC000">
                  <a:lumMod val="77000"/>
                  <a:lumOff val="23000"/>
                </a:srgbClr>
              </a:gs>
            </a:gsLst>
            <a:lin ang="0" scaled="1"/>
            <a:tileRect/>
          </a:gradFill>
          <a:ln w="3175">
            <a:no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entagon 25">
            <a:extLst>
              <a:ext uri="{FF2B5EF4-FFF2-40B4-BE49-F238E27FC236}">
                <a16:creationId xmlns="" xmlns:a16="http://schemas.microsoft.com/office/drawing/2014/main" id="{134862EE-1534-C343-AB54-2DEFA9F4214A}"/>
              </a:ext>
            </a:extLst>
          </p:cNvPr>
          <p:cNvSpPr/>
          <p:nvPr/>
        </p:nvSpPr>
        <p:spPr>
          <a:xfrm>
            <a:off x="3999199" y="871439"/>
            <a:ext cx="1683984" cy="685136"/>
          </a:xfrm>
          <a:prstGeom prst="homePlate">
            <a:avLst/>
          </a:prstGeom>
          <a:gradFill flip="none" rotWithShape="1">
            <a:gsLst>
              <a:gs pos="0">
                <a:srgbClr val="524B5A"/>
              </a:gs>
              <a:gs pos="98000">
                <a:srgbClr val="5F5F5F"/>
              </a:gs>
            </a:gsLst>
            <a:lin ang="0" scaled="1"/>
            <a:tileRect/>
          </a:gradFill>
          <a:ln w="3175">
            <a:gradFill>
              <a:gsLst>
                <a:gs pos="0">
                  <a:schemeClr val="accent1">
                    <a:lumMod val="5000"/>
                    <a:lumOff val="95000"/>
                  </a:schemeClr>
                </a:gs>
                <a:gs pos="74000">
                  <a:schemeClr val="tx1">
                    <a:lumMod val="50000"/>
                    <a:lumOff val="50000"/>
                  </a:schemeClr>
                </a:gs>
              </a:gsLst>
              <a:lin ang="5400000" scaled="1"/>
            </a:gra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3">
            <a:extLst>
              <a:ext uri="{FF2B5EF4-FFF2-40B4-BE49-F238E27FC236}">
                <a16:creationId xmlns="" xmlns:a16="http://schemas.microsoft.com/office/drawing/2014/main" id="{F935FC38-2788-D54B-A544-A2074555D216}"/>
              </a:ext>
            </a:extLst>
          </p:cNvPr>
          <p:cNvSpPr/>
          <p:nvPr/>
        </p:nvSpPr>
        <p:spPr>
          <a:xfrm>
            <a:off x="2741131" y="2476460"/>
            <a:ext cx="1821734" cy="1821734"/>
          </a:xfrm>
          <a:prstGeom prst="ellipse">
            <a:avLst/>
          </a:prstGeom>
          <a:solidFill>
            <a:srgbClr val="CED5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e 6">
            <a:extLst>
              <a:ext uri="{FF2B5EF4-FFF2-40B4-BE49-F238E27FC236}">
                <a16:creationId xmlns="" xmlns:a16="http://schemas.microsoft.com/office/drawing/2014/main" id="{EF165152-5BB1-1C46-ABE5-E14334116A3D}"/>
              </a:ext>
            </a:extLst>
          </p:cNvPr>
          <p:cNvSpPr/>
          <p:nvPr/>
        </p:nvSpPr>
        <p:spPr>
          <a:xfrm>
            <a:off x="2681842" y="2417171"/>
            <a:ext cx="1940312" cy="1940312"/>
          </a:xfrm>
          <a:prstGeom prst="pie">
            <a:avLst>
              <a:gd name="adj1" fmla="val 16061878"/>
              <a:gd name="adj2" fmla="val 5520983"/>
            </a:avLst>
          </a:prstGeom>
          <a:gradFill flip="none" rotWithShape="1">
            <a:gsLst>
              <a:gs pos="50000">
                <a:schemeClr val="bg1"/>
              </a:gs>
              <a:gs pos="100000">
                <a:srgbClr val="E0E3E8"/>
              </a:gs>
            </a:gsLst>
            <a:path path="circle">
              <a:fillToRect l="100000" b="100000"/>
            </a:path>
            <a:tileRect t="-100000" r="-100000"/>
          </a:gradFill>
          <a:ln>
            <a:gradFill flip="none" rotWithShape="1">
              <a:gsLst>
                <a:gs pos="0">
                  <a:schemeClr val="accent1">
                    <a:lumMod val="5000"/>
                    <a:lumOff val="95000"/>
                  </a:schemeClr>
                </a:gs>
                <a:gs pos="73000">
                  <a:schemeClr val="bg1">
                    <a:lumMod val="85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4">
            <a:extLst>
              <a:ext uri="{FF2B5EF4-FFF2-40B4-BE49-F238E27FC236}">
                <a16:creationId xmlns="" xmlns:a16="http://schemas.microsoft.com/office/drawing/2014/main" id="{3C8327AF-D648-8B4F-BD3F-1C55C3C08D8C}"/>
              </a:ext>
            </a:extLst>
          </p:cNvPr>
          <p:cNvSpPr/>
          <p:nvPr/>
        </p:nvSpPr>
        <p:spPr>
          <a:xfrm>
            <a:off x="2891166" y="2626495"/>
            <a:ext cx="1521664" cy="1521664"/>
          </a:xfrm>
          <a:prstGeom prst="ellipse">
            <a:avLst/>
          </a:prstGeom>
          <a:gradFill flip="none" rotWithShape="1">
            <a:gsLst>
              <a:gs pos="100000">
                <a:schemeClr val="bg1"/>
              </a:gs>
              <a:gs pos="0">
                <a:srgbClr val="E0E3E8"/>
              </a:gs>
            </a:gsLst>
            <a:path path="circle">
              <a:fillToRect l="100000" b="100000"/>
            </a:path>
            <a:tileRect t="-100000" r="-100000"/>
          </a:gradFill>
          <a:ln w="6350">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ZoneTexte 12"/>
          <p:cNvSpPr txBox="1"/>
          <p:nvPr/>
        </p:nvSpPr>
        <p:spPr>
          <a:xfrm>
            <a:off x="3138527" y="3125717"/>
            <a:ext cx="1026941" cy="523220"/>
          </a:xfrm>
          <a:prstGeom prst="rect">
            <a:avLst/>
          </a:prstGeom>
          <a:noFill/>
        </p:spPr>
        <p:txBody>
          <a:bodyPr wrap="square" rtlCol="0">
            <a:spAutoFit/>
          </a:bodyPr>
          <a:lstStyle/>
          <a:p>
            <a:pPr algn="ctr"/>
            <a:r>
              <a:rPr lang="fr-FR" sz="2800" i="1" dirty="0" smtClean="0">
                <a:solidFill>
                  <a:srgbClr val="00B0F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Plan</a:t>
            </a:r>
            <a:endParaRPr lang="fr-FR" i="1" dirty="0">
              <a:solidFill>
                <a:srgbClr val="00B0F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cxnSp>
        <p:nvCxnSpPr>
          <p:cNvPr id="14" name="Straight Connector 29">
            <a:extLst>
              <a:ext uri="{FF2B5EF4-FFF2-40B4-BE49-F238E27FC236}">
                <a16:creationId xmlns="" xmlns:a16="http://schemas.microsoft.com/office/drawing/2014/main" id="{4DE0E844-4B09-BF42-A727-085DCB8466D9}"/>
              </a:ext>
            </a:extLst>
          </p:cNvPr>
          <p:cNvCxnSpPr>
            <a:cxnSpLocks/>
          </p:cNvCxnSpPr>
          <p:nvPr/>
        </p:nvCxnSpPr>
        <p:spPr>
          <a:xfrm flipV="1">
            <a:off x="3658554" y="1745424"/>
            <a:ext cx="0" cy="677718"/>
          </a:xfrm>
          <a:prstGeom prst="line">
            <a:avLst/>
          </a:prstGeom>
          <a:ln w="63500">
            <a:solidFill>
              <a:srgbClr val="F5E15C"/>
            </a:solidFill>
          </a:ln>
        </p:spPr>
        <p:style>
          <a:lnRef idx="1">
            <a:schemeClr val="accent1"/>
          </a:lnRef>
          <a:fillRef idx="0">
            <a:schemeClr val="accent1"/>
          </a:fillRef>
          <a:effectRef idx="0">
            <a:schemeClr val="accent1"/>
          </a:effectRef>
          <a:fontRef idx="minor">
            <a:schemeClr val="tx1"/>
          </a:fontRef>
        </p:style>
      </p:cxnSp>
      <p:sp>
        <p:nvSpPr>
          <p:cNvPr id="15" name="Oval 7">
            <a:extLst>
              <a:ext uri="{FF2B5EF4-FFF2-40B4-BE49-F238E27FC236}">
                <a16:creationId xmlns="" xmlns:a16="http://schemas.microsoft.com/office/drawing/2014/main" id="{FEBA995C-F81C-684A-AE0E-0CB566174B91}"/>
              </a:ext>
            </a:extLst>
          </p:cNvPr>
          <p:cNvSpPr/>
          <p:nvPr/>
        </p:nvSpPr>
        <p:spPr>
          <a:xfrm>
            <a:off x="3099865" y="627596"/>
            <a:ext cx="1117828" cy="1117828"/>
          </a:xfrm>
          <a:prstGeom prst="ellipse">
            <a:avLst/>
          </a:prstGeom>
          <a:solidFill>
            <a:srgbClr val="F5E15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8">
            <a:extLst>
              <a:ext uri="{FF2B5EF4-FFF2-40B4-BE49-F238E27FC236}">
                <a16:creationId xmlns="" xmlns:a16="http://schemas.microsoft.com/office/drawing/2014/main" id="{DD1F0056-5269-6947-A605-8C06CC1D1DA2}"/>
              </a:ext>
            </a:extLst>
          </p:cNvPr>
          <p:cNvSpPr/>
          <p:nvPr/>
        </p:nvSpPr>
        <p:spPr>
          <a:xfrm>
            <a:off x="3167002" y="694733"/>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85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9">
            <a:extLst>
              <a:ext uri="{FF2B5EF4-FFF2-40B4-BE49-F238E27FC236}">
                <a16:creationId xmlns="" xmlns:a16="http://schemas.microsoft.com/office/drawing/2014/main" id="{44C233AF-6A02-0B40-92F4-7A1FBCFCAD27}"/>
              </a:ext>
            </a:extLst>
          </p:cNvPr>
          <p:cNvSpPr/>
          <p:nvPr/>
        </p:nvSpPr>
        <p:spPr>
          <a:xfrm>
            <a:off x="3318359" y="846090"/>
            <a:ext cx="680840" cy="680840"/>
          </a:xfrm>
          <a:prstGeom prst="ellipse">
            <a:avLst/>
          </a:prstGeom>
          <a:gradFill flip="none" rotWithShape="1">
            <a:gsLst>
              <a:gs pos="100000">
                <a:schemeClr val="bg1"/>
              </a:gs>
              <a:gs pos="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ZoneTexte 20"/>
          <p:cNvSpPr txBox="1"/>
          <p:nvPr/>
        </p:nvSpPr>
        <p:spPr>
          <a:xfrm>
            <a:off x="3481562" y="956321"/>
            <a:ext cx="340870" cy="523220"/>
          </a:xfrm>
          <a:prstGeom prst="rect">
            <a:avLst/>
          </a:prstGeom>
          <a:noFill/>
        </p:spPr>
        <p:txBody>
          <a:bodyPr wrap="square" rtlCol="0">
            <a:spAutoFit/>
          </a:bodyPr>
          <a:lstStyle/>
          <a:p>
            <a:pPr algn="ctr"/>
            <a:r>
              <a:rPr lang="fr-FR" sz="2800" dirty="0" smtClean="0">
                <a:latin typeface="Arial Black" panose="020B0A04020102020204" pitchFamily="34" charset="0"/>
              </a:rPr>
              <a:t>1</a:t>
            </a:r>
            <a:endParaRPr lang="fr-FR" dirty="0">
              <a:latin typeface="Arial Black" panose="020B0A04020102020204" pitchFamily="34" charset="0"/>
            </a:endParaRPr>
          </a:p>
        </p:txBody>
      </p:sp>
      <p:sp>
        <p:nvSpPr>
          <p:cNvPr id="24" name="ZoneTexte 23"/>
          <p:cNvSpPr txBox="1"/>
          <p:nvPr/>
        </p:nvSpPr>
        <p:spPr>
          <a:xfrm>
            <a:off x="4195193" y="1032222"/>
            <a:ext cx="1575120" cy="369332"/>
          </a:xfrm>
          <a:prstGeom prst="rect">
            <a:avLst/>
          </a:prstGeom>
          <a:noFill/>
        </p:spPr>
        <p:txBody>
          <a:bodyPr wrap="square" rtlCol="0">
            <a:spAutoFit/>
          </a:bodyPr>
          <a:lstStyle/>
          <a:p>
            <a:r>
              <a:rPr lang="fr-FR" b="1" dirty="0">
                <a:solidFill>
                  <a:schemeClr val="bg1"/>
                </a:solidFill>
                <a:latin typeface="+mj-lt"/>
              </a:rPr>
              <a:t>I</a:t>
            </a:r>
            <a:r>
              <a:rPr lang="fr-FR" b="1" dirty="0" smtClean="0">
                <a:solidFill>
                  <a:schemeClr val="bg1"/>
                </a:solidFill>
                <a:latin typeface="+mj-lt"/>
              </a:rPr>
              <a:t>ntroduction</a:t>
            </a:r>
            <a:endParaRPr lang="fr-FR" b="1" dirty="0">
              <a:solidFill>
                <a:schemeClr val="bg1"/>
              </a:solidFill>
              <a:latin typeface="+mj-lt"/>
            </a:endParaRPr>
          </a:p>
        </p:txBody>
      </p:sp>
      <p:sp>
        <p:nvSpPr>
          <p:cNvPr id="25" name="ZoneTexte 24"/>
          <p:cNvSpPr txBox="1"/>
          <p:nvPr/>
        </p:nvSpPr>
        <p:spPr>
          <a:xfrm>
            <a:off x="6364023" y="1027193"/>
            <a:ext cx="2684350"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Introduction Générale</a:t>
            </a:r>
            <a:endParaRPr lang="fr-FR" dirty="0"/>
          </a:p>
        </p:txBody>
      </p:sp>
      <p:sp>
        <p:nvSpPr>
          <p:cNvPr id="29" name="Oval 45">
            <a:extLst>
              <a:ext uri="{FF2B5EF4-FFF2-40B4-BE49-F238E27FC236}">
                <a16:creationId xmlns="" xmlns:a16="http://schemas.microsoft.com/office/drawing/2014/main" id="{5EAB8A1C-B87B-DC42-B7D9-D24DFC734909}"/>
              </a:ext>
            </a:extLst>
          </p:cNvPr>
          <p:cNvSpPr/>
          <p:nvPr/>
        </p:nvSpPr>
        <p:spPr>
          <a:xfrm>
            <a:off x="4570221" y="1635061"/>
            <a:ext cx="1117828" cy="1117828"/>
          </a:xfrm>
          <a:prstGeom prst="ellipse">
            <a:avLst/>
          </a:prstGeom>
          <a:solidFill>
            <a:srgbClr val="54AED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8">
            <a:extLst>
              <a:ext uri="{FF2B5EF4-FFF2-40B4-BE49-F238E27FC236}">
                <a16:creationId xmlns="" xmlns:a16="http://schemas.microsoft.com/office/drawing/2014/main" id="{DD1F0056-5269-6947-A605-8C06CC1D1DA2}"/>
              </a:ext>
            </a:extLst>
          </p:cNvPr>
          <p:cNvSpPr/>
          <p:nvPr/>
        </p:nvSpPr>
        <p:spPr>
          <a:xfrm>
            <a:off x="4623906" y="1691887"/>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85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9">
            <a:extLst>
              <a:ext uri="{FF2B5EF4-FFF2-40B4-BE49-F238E27FC236}">
                <a16:creationId xmlns="" xmlns:a16="http://schemas.microsoft.com/office/drawing/2014/main" id="{44C233AF-6A02-0B40-92F4-7A1FBCFCAD27}"/>
              </a:ext>
            </a:extLst>
          </p:cNvPr>
          <p:cNvSpPr/>
          <p:nvPr/>
        </p:nvSpPr>
        <p:spPr>
          <a:xfrm>
            <a:off x="4775263" y="1843244"/>
            <a:ext cx="680840" cy="680840"/>
          </a:xfrm>
          <a:prstGeom prst="ellipse">
            <a:avLst/>
          </a:prstGeom>
          <a:gradFill flip="none" rotWithShape="1">
            <a:gsLst>
              <a:gs pos="100000">
                <a:schemeClr val="bg1"/>
              </a:gs>
              <a:gs pos="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ZoneTexte 35"/>
          <p:cNvSpPr txBox="1"/>
          <p:nvPr/>
        </p:nvSpPr>
        <p:spPr>
          <a:xfrm>
            <a:off x="4942074" y="1924511"/>
            <a:ext cx="340870" cy="523220"/>
          </a:xfrm>
          <a:prstGeom prst="rect">
            <a:avLst/>
          </a:prstGeom>
          <a:noFill/>
        </p:spPr>
        <p:txBody>
          <a:bodyPr wrap="square" rtlCol="0">
            <a:spAutoFit/>
          </a:bodyPr>
          <a:lstStyle/>
          <a:p>
            <a:pPr algn="ctr"/>
            <a:r>
              <a:rPr lang="fr-FR" sz="2800" dirty="0" smtClean="0">
                <a:latin typeface="Arial Black" panose="020B0A04020102020204" pitchFamily="34" charset="0"/>
              </a:rPr>
              <a:t>2</a:t>
            </a:r>
            <a:endParaRPr lang="fr-FR" dirty="0">
              <a:latin typeface="Arial Black" panose="020B0A04020102020204" pitchFamily="34" charset="0"/>
            </a:endParaRPr>
          </a:p>
        </p:txBody>
      </p:sp>
      <p:sp>
        <p:nvSpPr>
          <p:cNvPr id="38" name="ZoneTexte 37"/>
          <p:cNvSpPr txBox="1"/>
          <p:nvPr/>
        </p:nvSpPr>
        <p:spPr>
          <a:xfrm>
            <a:off x="5661145" y="2028229"/>
            <a:ext cx="1862465" cy="369332"/>
          </a:xfrm>
          <a:prstGeom prst="rect">
            <a:avLst/>
          </a:prstGeom>
          <a:noFill/>
        </p:spPr>
        <p:txBody>
          <a:bodyPr wrap="square" rtlCol="0">
            <a:spAutoFit/>
          </a:bodyPr>
          <a:lstStyle/>
          <a:p>
            <a:r>
              <a:rPr lang="fr-FR" b="1" dirty="0" smtClean="0">
                <a:solidFill>
                  <a:schemeClr val="bg1"/>
                </a:solidFill>
                <a:latin typeface="+mj-lt"/>
              </a:rPr>
              <a:t>Première Partie</a:t>
            </a:r>
            <a:endParaRPr lang="fr-FR" b="1" dirty="0">
              <a:solidFill>
                <a:schemeClr val="bg1"/>
              </a:solidFill>
              <a:latin typeface="+mj-lt"/>
            </a:endParaRPr>
          </a:p>
        </p:txBody>
      </p:sp>
      <p:sp>
        <p:nvSpPr>
          <p:cNvPr id="41" name="ZoneTexte 40"/>
          <p:cNvSpPr txBox="1"/>
          <p:nvPr/>
        </p:nvSpPr>
        <p:spPr>
          <a:xfrm>
            <a:off x="8461013" y="1704653"/>
            <a:ext cx="2771111"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Présentation de </a:t>
            </a:r>
            <a:r>
              <a:rPr lang="fr-FR" dirty="0" err="1" smtClean="0">
                <a:effectLst>
                  <a:outerShdw blurRad="38100" dist="38100" dir="2700000" algn="tl">
                    <a:srgbClr val="000000">
                      <a:alpha val="43137"/>
                    </a:srgbClr>
                  </a:outerShdw>
                </a:effectLst>
              </a:rPr>
              <a:t>Zamoha</a:t>
            </a:r>
            <a:r>
              <a:rPr lang="fr-FR" dirty="0" smtClean="0">
                <a:effectLst>
                  <a:outerShdw blurRad="38100" dist="38100" dir="2700000" algn="tl">
                    <a:srgbClr val="000000">
                      <a:alpha val="43137"/>
                    </a:srgbClr>
                  </a:outerShdw>
                </a:effectLst>
              </a:rPr>
              <a:t> NT</a:t>
            </a:r>
            <a:endParaRPr lang="fr-FR" dirty="0"/>
          </a:p>
        </p:txBody>
      </p:sp>
      <p:sp>
        <p:nvSpPr>
          <p:cNvPr id="42" name="ZoneTexte 41"/>
          <p:cNvSpPr txBox="1"/>
          <p:nvPr/>
        </p:nvSpPr>
        <p:spPr>
          <a:xfrm>
            <a:off x="8461014" y="2260799"/>
            <a:ext cx="2771111"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Présentation du Sujet</a:t>
            </a:r>
            <a:endParaRPr lang="fr-FR" dirty="0"/>
          </a:p>
        </p:txBody>
      </p:sp>
      <p:sp>
        <p:nvSpPr>
          <p:cNvPr id="44" name="Oval 61">
            <a:extLst>
              <a:ext uri="{FF2B5EF4-FFF2-40B4-BE49-F238E27FC236}">
                <a16:creationId xmlns="" xmlns:a16="http://schemas.microsoft.com/office/drawing/2014/main" id="{BEA3636D-9AA5-4D4E-8847-6FD57C44FC67}"/>
              </a:ext>
            </a:extLst>
          </p:cNvPr>
          <p:cNvSpPr/>
          <p:nvPr/>
        </p:nvSpPr>
        <p:spPr>
          <a:xfrm>
            <a:off x="5194235" y="2841140"/>
            <a:ext cx="1117828" cy="1117828"/>
          </a:xfrm>
          <a:prstGeom prst="ellipse">
            <a:avLst/>
          </a:prstGeom>
          <a:solidFill>
            <a:srgbClr val="CA62C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8">
            <a:extLst>
              <a:ext uri="{FF2B5EF4-FFF2-40B4-BE49-F238E27FC236}">
                <a16:creationId xmlns="" xmlns:a16="http://schemas.microsoft.com/office/drawing/2014/main" id="{DD1F0056-5269-6947-A605-8C06CC1D1DA2}"/>
              </a:ext>
            </a:extLst>
          </p:cNvPr>
          <p:cNvSpPr/>
          <p:nvPr/>
        </p:nvSpPr>
        <p:spPr>
          <a:xfrm>
            <a:off x="5248830" y="2878538"/>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85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9">
            <a:extLst>
              <a:ext uri="{FF2B5EF4-FFF2-40B4-BE49-F238E27FC236}">
                <a16:creationId xmlns="" xmlns:a16="http://schemas.microsoft.com/office/drawing/2014/main" id="{44C233AF-6A02-0B40-92F4-7A1FBCFCAD27}"/>
              </a:ext>
            </a:extLst>
          </p:cNvPr>
          <p:cNvSpPr/>
          <p:nvPr/>
        </p:nvSpPr>
        <p:spPr>
          <a:xfrm>
            <a:off x="5400187" y="3029895"/>
            <a:ext cx="680840" cy="680840"/>
          </a:xfrm>
          <a:prstGeom prst="ellipse">
            <a:avLst/>
          </a:prstGeom>
          <a:gradFill flip="none" rotWithShape="1">
            <a:gsLst>
              <a:gs pos="100000">
                <a:schemeClr val="bg1"/>
              </a:gs>
              <a:gs pos="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ZoneTexte 46"/>
          <p:cNvSpPr txBox="1"/>
          <p:nvPr/>
        </p:nvSpPr>
        <p:spPr>
          <a:xfrm>
            <a:off x="5570172" y="3108705"/>
            <a:ext cx="340870" cy="523220"/>
          </a:xfrm>
          <a:prstGeom prst="rect">
            <a:avLst/>
          </a:prstGeom>
          <a:noFill/>
        </p:spPr>
        <p:txBody>
          <a:bodyPr wrap="square" rtlCol="0">
            <a:spAutoFit/>
          </a:bodyPr>
          <a:lstStyle/>
          <a:p>
            <a:pPr algn="ctr"/>
            <a:r>
              <a:rPr lang="fr-FR" sz="2800" dirty="0" smtClean="0">
                <a:latin typeface="Arial Black" panose="020B0A04020102020204" pitchFamily="34" charset="0"/>
              </a:rPr>
              <a:t>3</a:t>
            </a:r>
            <a:endParaRPr lang="fr-FR" dirty="0">
              <a:latin typeface="Arial Black" panose="020B0A04020102020204" pitchFamily="34" charset="0"/>
            </a:endParaRPr>
          </a:p>
        </p:txBody>
      </p:sp>
      <p:sp>
        <p:nvSpPr>
          <p:cNvPr id="51" name="ZoneTexte 50"/>
          <p:cNvSpPr txBox="1"/>
          <p:nvPr/>
        </p:nvSpPr>
        <p:spPr>
          <a:xfrm>
            <a:off x="8675408" y="2970365"/>
            <a:ext cx="3516592"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Présentation de la méthode Merise</a:t>
            </a:r>
            <a:endParaRPr lang="fr-FR" dirty="0"/>
          </a:p>
        </p:txBody>
      </p:sp>
      <p:sp>
        <p:nvSpPr>
          <p:cNvPr id="52" name="ZoneTexte 51"/>
          <p:cNvSpPr txBox="1"/>
          <p:nvPr/>
        </p:nvSpPr>
        <p:spPr>
          <a:xfrm>
            <a:off x="8703826" y="3492760"/>
            <a:ext cx="2771111"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Etude détaillée</a:t>
            </a:r>
            <a:endParaRPr lang="fr-FR" dirty="0"/>
          </a:p>
        </p:txBody>
      </p:sp>
      <p:sp>
        <p:nvSpPr>
          <p:cNvPr id="56" name="Oval 77">
            <a:extLst>
              <a:ext uri="{FF2B5EF4-FFF2-40B4-BE49-F238E27FC236}">
                <a16:creationId xmlns="" xmlns:a16="http://schemas.microsoft.com/office/drawing/2014/main" id="{0E5D37D5-1892-BC46-A043-02BA9BF6788C}"/>
              </a:ext>
            </a:extLst>
          </p:cNvPr>
          <p:cNvSpPr/>
          <p:nvPr/>
        </p:nvSpPr>
        <p:spPr>
          <a:xfrm>
            <a:off x="4723232" y="3974572"/>
            <a:ext cx="1117828" cy="1117828"/>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8">
            <a:extLst>
              <a:ext uri="{FF2B5EF4-FFF2-40B4-BE49-F238E27FC236}">
                <a16:creationId xmlns="" xmlns:a16="http://schemas.microsoft.com/office/drawing/2014/main" id="{DD1F0056-5269-6947-A605-8C06CC1D1DA2}"/>
              </a:ext>
            </a:extLst>
          </p:cNvPr>
          <p:cNvSpPr/>
          <p:nvPr/>
        </p:nvSpPr>
        <p:spPr>
          <a:xfrm>
            <a:off x="4790311" y="4027934"/>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85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9">
            <a:extLst>
              <a:ext uri="{FF2B5EF4-FFF2-40B4-BE49-F238E27FC236}">
                <a16:creationId xmlns="" xmlns:a16="http://schemas.microsoft.com/office/drawing/2014/main" id="{44C233AF-6A02-0B40-92F4-7A1FBCFCAD27}"/>
              </a:ext>
            </a:extLst>
          </p:cNvPr>
          <p:cNvSpPr/>
          <p:nvPr/>
        </p:nvSpPr>
        <p:spPr>
          <a:xfrm>
            <a:off x="4941668" y="4192170"/>
            <a:ext cx="680840" cy="680840"/>
          </a:xfrm>
          <a:prstGeom prst="ellipse">
            <a:avLst/>
          </a:prstGeom>
          <a:gradFill flip="none" rotWithShape="1">
            <a:gsLst>
              <a:gs pos="100000">
                <a:schemeClr val="bg1"/>
              </a:gs>
              <a:gs pos="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ZoneTexte 58"/>
          <p:cNvSpPr txBox="1"/>
          <p:nvPr/>
        </p:nvSpPr>
        <p:spPr>
          <a:xfrm>
            <a:off x="5097830" y="4285807"/>
            <a:ext cx="340870" cy="523220"/>
          </a:xfrm>
          <a:prstGeom prst="rect">
            <a:avLst/>
          </a:prstGeom>
          <a:noFill/>
        </p:spPr>
        <p:txBody>
          <a:bodyPr wrap="square" rtlCol="0">
            <a:spAutoFit/>
          </a:bodyPr>
          <a:lstStyle/>
          <a:p>
            <a:pPr algn="ctr"/>
            <a:r>
              <a:rPr lang="fr-FR" sz="2800" dirty="0" smtClean="0">
                <a:latin typeface="Arial Black" panose="020B0A04020102020204" pitchFamily="34" charset="0"/>
              </a:rPr>
              <a:t>4</a:t>
            </a:r>
            <a:endParaRPr lang="fr-FR" dirty="0">
              <a:latin typeface="Arial Black" panose="020B0A04020102020204" pitchFamily="34" charset="0"/>
            </a:endParaRPr>
          </a:p>
        </p:txBody>
      </p:sp>
      <p:sp>
        <p:nvSpPr>
          <p:cNvPr id="61" name="ZoneTexte 60"/>
          <p:cNvSpPr txBox="1"/>
          <p:nvPr/>
        </p:nvSpPr>
        <p:spPr>
          <a:xfrm>
            <a:off x="5902411" y="4362334"/>
            <a:ext cx="1862465" cy="369332"/>
          </a:xfrm>
          <a:prstGeom prst="rect">
            <a:avLst/>
          </a:prstGeom>
          <a:noFill/>
        </p:spPr>
        <p:txBody>
          <a:bodyPr wrap="square" rtlCol="0">
            <a:spAutoFit/>
          </a:bodyPr>
          <a:lstStyle/>
          <a:p>
            <a:r>
              <a:rPr lang="fr-FR" b="1" dirty="0" smtClean="0">
                <a:solidFill>
                  <a:schemeClr val="bg1"/>
                </a:solidFill>
                <a:latin typeface="+mj-lt"/>
              </a:rPr>
              <a:t>Troisième Partie</a:t>
            </a:r>
            <a:endParaRPr lang="fr-FR" b="1" dirty="0">
              <a:solidFill>
                <a:schemeClr val="bg1"/>
              </a:solidFill>
              <a:latin typeface="+mj-lt"/>
            </a:endParaRPr>
          </a:p>
        </p:txBody>
      </p:sp>
      <p:sp>
        <p:nvSpPr>
          <p:cNvPr id="63" name="ZoneTexte 62"/>
          <p:cNvSpPr txBox="1"/>
          <p:nvPr/>
        </p:nvSpPr>
        <p:spPr>
          <a:xfrm>
            <a:off x="8703826" y="4100939"/>
            <a:ext cx="3516592"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Environnement de Travail</a:t>
            </a:r>
            <a:endParaRPr lang="fr-FR" dirty="0">
              <a:effectLst>
                <a:outerShdw blurRad="38100" dist="38100" dir="2700000" algn="tl">
                  <a:srgbClr val="000000">
                    <a:alpha val="43137"/>
                  </a:srgbClr>
                </a:outerShdw>
              </a:effectLst>
            </a:endParaRPr>
          </a:p>
        </p:txBody>
      </p:sp>
      <p:sp>
        <p:nvSpPr>
          <p:cNvPr id="64" name="ZoneTexte 63"/>
          <p:cNvSpPr txBox="1"/>
          <p:nvPr/>
        </p:nvSpPr>
        <p:spPr>
          <a:xfrm>
            <a:off x="8673453" y="4706121"/>
            <a:ext cx="3516592"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Technologies Utilisés</a:t>
            </a:r>
            <a:endParaRPr lang="fr-FR" dirty="0">
              <a:effectLst>
                <a:outerShdw blurRad="38100" dist="38100" dir="2700000" algn="tl">
                  <a:srgbClr val="000000">
                    <a:alpha val="43137"/>
                  </a:srgbClr>
                </a:outerShdw>
              </a:effectLst>
            </a:endParaRPr>
          </a:p>
        </p:txBody>
      </p:sp>
      <p:sp>
        <p:nvSpPr>
          <p:cNvPr id="66" name="Oval 93">
            <a:extLst>
              <a:ext uri="{FF2B5EF4-FFF2-40B4-BE49-F238E27FC236}">
                <a16:creationId xmlns="" xmlns:a16="http://schemas.microsoft.com/office/drawing/2014/main" id="{B7779480-052B-324E-90AF-DEFCA8E9F5D3}"/>
              </a:ext>
            </a:extLst>
          </p:cNvPr>
          <p:cNvSpPr/>
          <p:nvPr/>
        </p:nvSpPr>
        <p:spPr>
          <a:xfrm>
            <a:off x="3145369" y="5035299"/>
            <a:ext cx="1117828" cy="1117828"/>
          </a:xfrm>
          <a:prstGeom prst="ellipse">
            <a:avLst/>
          </a:prstGeom>
          <a:solidFill>
            <a:srgbClr val="D0396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8">
            <a:extLst>
              <a:ext uri="{FF2B5EF4-FFF2-40B4-BE49-F238E27FC236}">
                <a16:creationId xmlns="" xmlns:a16="http://schemas.microsoft.com/office/drawing/2014/main" id="{DD1F0056-5269-6947-A605-8C06CC1D1DA2}"/>
              </a:ext>
            </a:extLst>
          </p:cNvPr>
          <p:cNvSpPr/>
          <p:nvPr/>
        </p:nvSpPr>
        <p:spPr>
          <a:xfrm>
            <a:off x="3198760" y="50968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85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9">
            <a:extLst>
              <a:ext uri="{FF2B5EF4-FFF2-40B4-BE49-F238E27FC236}">
                <a16:creationId xmlns="" xmlns:a16="http://schemas.microsoft.com/office/drawing/2014/main" id="{44C233AF-6A02-0B40-92F4-7A1FBCFCAD27}"/>
              </a:ext>
            </a:extLst>
          </p:cNvPr>
          <p:cNvSpPr/>
          <p:nvPr/>
        </p:nvSpPr>
        <p:spPr>
          <a:xfrm>
            <a:off x="3368719" y="5225592"/>
            <a:ext cx="680840" cy="680840"/>
          </a:xfrm>
          <a:prstGeom prst="ellipse">
            <a:avLst/>
          </a:prstGeom>
          <a:gradFill flip="none" rotWithShape="1">
            <a:gsLst>
              <a:gs pos="100000">
                <a:schemeClr val="bg1"/>
              </a:gs>
              <a:gs pos="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ZoneTexte 71"/>
          <p:cNvSpPr txBox="1"/>
          <p:nvPr/>
        </p:nvSpPr>
        <p:spPr>
          <a:xfrm>
            <a:off x="3532981" y="5331928"/>
            <a:ext cx="340870" cy="523220"/>
          </a:xfrm>
          <a:prstGeom prst="rect">
            <a:avLst/>
          </a:prstGeom>
          <a:noFill/>
        </p:spPr>
        <p:txBody>
          <a:bodyPr wrap="square" rtlCol="0">
            <a:spAutoFit/>
          </a:bodyPr>
          <a:lstStyle/>
          <a:p>
            <a:pPr algn="ctr"/>
            <a:r>
              <a:rPr lang="fr-FR" sz="2800" dirty="0" smtClean="0">
                <a:latin typeface="Arial Black" panose="020B0A04020102020204" pitchFamily="34" charset="0"/>
              </a:rPr>
              <a:t>5</a:t>
            </a:r>
            <a:endParaRPr lang="fr-FR" dirty="0">
              <a:latin typeface="Arial Black" panose="020B0A04020102020204" pitchFamily="34" charset="0"/>
            </a:endParaRPr>
          </a:p>
        </p:txBody>
      </p:sp>
      <p:sp>
        <p:nvSpPr>
          <p:cNvPr id="75" name="ZoneTexte 74"/>
          <p:cNvSpPr txBox="1"/>
          <p:nvPr/>
        </p:nvSpPr>
        <p:spPr>
          <a:xfrm>
            <a:off x="6200212" y="5499466"/>
            <a:ext cx="3516592"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Conclusion Générale</a:t>
            </a:r>
            <a:endParaRPr lang="fr-F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60212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childTnLst>
                                </p:cTn>
                              </p:par>
                              <p:par>
                                <p:cTn id="14" presetID="22" presetClass="entr" presetSubtype="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500"/>
                                        <p:tgtEl>
                                          <p:spTgt spid="11"/>
                                        </p:tgtEl>
                                      </p:cBhvr>
                                    </p:animEffect>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 calcmode="lin" valueType="num">
                                      <p:cBhvr>
                                        <p:cTn id="20"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par>
                          <p:cTn id="28" fill="hold">
                            <p:stCondLst>
                              <p:cond delay="500"/>
                            </p:stCondLst>
                            <p:childTnLst>
                              <p:par>
                                <p:cTn id="29" presetID="23" presetClass="entr" presetSubtype="16"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childTnLst>
                                </p:cTn>
                              </p:par>
                            </p:childTnLst>
                          </p:cTn>
                        </p:par>
                        <p:par>
                          <p:cTn id="33" fill="hold">
                            <p:stCondLst>
                              <p:cond delay="1000"/>
                            </p:stCondLst>
                            <p:childTnLst>
                              <p:par>
                                <p:cTn id="34" presetID="23" presetClass="entr" presetSubtype="16"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fltVal val="0"/>
                                          </p:val>
                                        </p:tav>
                                        <p:tav tm="100000">
                                          <p:val>
                                            <p:strVal val="#ppt_h"/>
                                          </p:val>
                                        </p:tav>
                                      </p:tavLst>
                                    </p:anim>
                                  </p:childTnLst>
                                </p:cTn>
                              </p:par>
                            </p:childTnLst>
                          </p:cTn>
                        </p:par>
                        <p:par>
                          <p:cTn id="38" fill="hold">
                            <p:stCondLst>
                              <p:cond delay="1500"/>
                            </p:stCondLst>
                            <p:childTnLst>
                              <p:par>
                                <p:cTn id="39" presetID="2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par>
                          <p:cTn id="42" fill="hold">
                            <p:stCondLst>
                              <p:cond delay="2000"/>
                            </p:stCondLst>
                            <p:childTnLst>
                              <p:par>
                                <p:cTn id="43" presetID="42" presetClass="entr" presetSubtype="0"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anim calcmode="lin" valueType="num">
                                      <p:cBhvr>
                                        <p:cTn id="46" dur="500" fill="hold"/>
                                        <p:tgtEl>
                                          <p:spTgt spid="21"/>
                                        </p:tgtEl>
                                        <p:attrNameLst>
                                          <p:attrName>ppt_x</p:attrName>
                                        </p:attrNameLst>
                                      </p:cBhvr>
                                      <p:tavLst>
                                        <p:tav tm="0">
                                          <p:val>
                                            <p:strVal val="#ppt_x"/>
                                          </p:val>
                                        </p:tav>
                                        <p:tav tm="100000">
                                          <p:val>
                                            <p:strVal val="#ppt_x"/>
                                          </p:val>
                                        </p:tav>
                                      </p:tavLst>
                                    </p:anim>
                                    <p:anim calcmode="lin" valueType="num">
                                      <p:cBhvr>
                                        <p:cTn id="47" dur="500" fill="hold"/>
                                        <p:tgtEl>
                                          <p:spTgt spid="21"/>
                                        </p:tgtEl>
                                        <p:attrNameLst>
                                          <p:attrName>ppt_y</p:attrName>
                                        </p:attrNameLst>
                                      </p:cBhvr>
                                      <p:tavLst>
                                        <p:tav tm="0">
                                          <p:val>
                                            <p:strVal val="#ppt_y+.1"/>
                                          </p:val>
                                        </p:tav>
                                        <p:tav tm="100000">
                                          <p:val>
                                            <p:strVal val="#ppt_y"/>
                                          </p:val>
                                        </p:tav>
                                      </p:tavLst>
                                    </p:anim>
                                  </p:childTnLst>
                                </p:cTn>
                              </p:par>
                            </p:childTnLst>
                          </p:cTn>
                        </p:par>
                        <p:par>
                          <p:cTn id="48" fill="hold">
                            <p:stCondLst>
                              <p:cond delay="2500"/>
                            </p:stCondLst>
                            <p:childTnLst>
                              <p:par>
                                <p:cTn id="49" presetID="22" presetClass="entr" presetSubtype="8"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par>
                          <p:cTn id="52" fill="hold">
                            <p:stCondLst>
                              <p:cond delay="3000"/>
                            </p:stCondLst>
                            <p:childTnLst>
                              <p:par>
                                <p:cTn id="53" presetID="22" presetClass="entr" presetSubtype="8" fill="hold" nodeType="afterEffect">
                                  <p:stCondLst>
                                    <p:cond delay="0"/>
                                  </p:stCondLst>
                                  <p:childTnLst>
                                    <p:set>
                                      <p:cBhvr>
                                        <p:cTn id="54" dur="1" fill="hold">
                                          <p:stCondLst>
                                            <p:cond delay="0"/>
                                          </p:stCondLst>
                                        </p:cTn>
                                        <p:tgtEl>
                                          <p:spTgt spid="24">
                                            <p:txEl>
                                              <p:pRg st="0" end="0"/>
                                            </p:txEl>
                                          </p:spTgt>
                                        </p:tgtEl>
                                        <p:attrNameLst>
                                          <p:attrName>style.visibility</p:attrName>
                                        </p:attrNameLst>
                                      </p:cBhvr>
                                      <p:to>
                                        <p:strVal val="visible"/>
                                      </p:to>
                                    </p:set>
                                    <p:animEffect transition="in" filter="wipe(left)">
                                      <p:cBhvr>
                                        <p:cTn id="55" dur="500"/>
                                        <p:tgtEl>
                                          <p:spTgt spid="24">
                                            <p:txEl>
                                              <p:pRg st="0" end="0"/>
                                            </p:txEl>
                                          </p:spTgt>
                                        </p:tgtEl>
                                      </p:cBhvr>
                                    </p:animEffect>
                                  </p:childTnLst>
                                </p:cTn>
                              </p:par>
                            </p:childTnLst>
                          </p:cTn>
                        </p:par>
                        <p:par>
                          <p:cTn id="56" fill="hold">
                            <p:stCondLst>
                              <p:cond delay="3500"/>
                            </p:stCondLst>
                            <p:childTnLst>
                              <p:par>
                                <p:cTn id="57" presetID="22" presetClass="entr" presetSubtype="8" fill="hold" grpId="0"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childTnLst>
                          </p:cTn>
                        </p:par>
                        <p:par>
                          <p:cTn id="60" fill="hold">
                            <p:stCondLst>
                              <p:cond delay="4000"/>
                            </p:stCondLst>
                            <p:childTnLst>
                              <p:par>
                                <p:cTn id="61" presetID="22" presetClass="entr" presetSubtype="4"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down)">
                                      <p:cBhvr>
                                        <p:cTn id="63" dur="500"/>
                                        <p:tgtEl>
                                          <p:spTgt spid="2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down)">
                                      <p:cBhvr>
                                        <p:cTn id="68" dur="500"/>
                                        <p:tgtEl>
                                          <p:spTgt spid="27"/>
                                        </p:tgtEl>
                                      </p:cBhvr>
                                    </p:animEffect>
                                  </p:childTnLst>
                                </p:cTn>
                              </p:par>
                            </p:childTnLst>
                          </p:cTn>
                        </p:par>
                        <p:par>
                          <p:cTn id="69" fill="hold">
                            <p:stCondLst>
                              <p:cond delay="500"/>
                            </p:stCondLst>
                            <p:childTnLst>
                              <p:par>
                                <p:cTn id="70" presetID="23" presetClass="entr" presetSubtype="16" fill="hold" grpId="0" nodeType="afterEffect">
                                  <p:stCondLst>
                                    <p:cond delay="0"/>
                                  </p:stCondLst>
                                  <p:childTnLst>
                                    <p:set>
                                      <p:cBhvr>
                                        <p:cTn id="71" dur="1" fill="hold">
                                          <p:stCondLst>
                                            <p:cond delay="0"/>
                                          </p:stCondLst>
                                        </p:cTn>
                                        <p:tgtEl>
                                          <p:spTgt spid="29"/>
                                        </p:tgtEl>
                                        <p:attrNameLst>
                                          <p:attrName>style.visibility</p:attrName>
                                        </p:attrNameLst>
                                      </p:cBhvr>
                                      <p:to>
                                        <p:strVal val="visible"/>
                                      </p:to>
                                    </p:set>
                                    <p:anim calcmode="lin" valueType="num">
                                      <p:cBhvr>
                                        <p:cTn id="72" dur="500" fill="hold"/>
                                        <p:tgtEl>
                                          <p:spTgt spid="29"/>
                                        </p:tgtEl>
                                        <p:attrNameLst>
                                          <p:attrName>ppt_w</p:attrName>
                                        </p:attrNameLst>
                                      </p:cBhvr>
                                      <p:tavLst>
                                        <p:tav tm="0">
                                          <p:val>
                                            <p:fltVal val="0"/>
                                          </p:val>
                                        </p:tav>
                                        <p:tav tm="100000">
                                          <p:val>
                                            <p:strVal val="#ppt_w"/>
                                          </p:val>
                                        </p:tav>
                                      </p:tavLst>
                                    </p:anim>
                                    <p:anim calcmode="lin" valueType="num">
                                      <p:cBhvr>
                                        <p:cTn id="73" dur="500" fill="hold"/>
                                        <p:tgtEl>
                                          <p:spTgt spid="29"/>
                                        </p:tgtEl>
                                        <p:attrNameLst>
                                          <p:attrName>ppt_h</p:attrName>
                                        </p:attrNameLst>
                                      </p:cBhvr>
                                      <p:tavLst>
                                        <p:tav tm="0">
                                          <p:val>
                                            <p:fltVal val="0"/>
                                          </p:val>
                                        </p:tav>
                                        <p:tav tm="100000">
                                          <p:val>
                                            <p:strVal val="#ppt_h"/>
                                          </p:val>
                                        </p:tav>
                                      </p:tavLst>
                                    </p:anim>
                                  </p:childTnLst>
                                </p:cTn>
                              </p:par>
                            </p:childTnLst>
                          </p:cTn>
                        </p:par>
                        <p:par>
                          <p:cTn id="74" fill="hold">
                            <p:stCondLst>
                              <p:cond delay="1000"/>
                            </p:stCondLst>
                            <p:childTnLst>
                              <p:par>
                                <p:cTn id="75" presetID="23" presetClass="entr" presetSubtype="16" fill="hold" grpId="0" nodeType="afterEffect">
                                  <p:stCondLst>
                                    <p:cond delay="0"/>
                                  </p:stCondLst>
                                  <p:childTnLst>
                                    <p:set>
                                      <p:cBhvr>
                                        <p:cTn id="76" dur="1" fill="hold">
                                          <p:stCondLst>
                                            <p:cond delay="0"/>
                                          </p:stCondLst>
                                        </p:cTn>
                                        <p:tgtEl>
                                          <p:spTgt spid="35"/>
                                        </p:tgtEl>
                                        <p:attrNameLst>
                                          <p:attrName>style.visibility</p:attrName>
                                        </p:attrNameLst>
                                      </p:cBhvr>
                                      <p:to>
                                        <p:strVal val="visible"/>
                                      </p:to>
                                    </p:set>
                                    <p:anim calcmode="lin" valueType="num">
                                      <p:cBhvr>
                                        <p:cTn id="77" dur="500" fill="hold"/>
                                        <p:tgtEl>
                                          <p:spTgt spid="35"/>
                                        </p:tgtEl>
                                        <p:attrNameLst>
                                          <p:attrName>ppt_w</p:attrName>
                                        </p:attrNameLst>
                                      </p:cBhvr>
                                      <p:tavLst>
                                        <p:tav tm="0">
                                          <p:val>
                                            <p:fltVal val="0"/>
                                          </p:val>
                                        </p:tav>
                                        <p:tav tm="100000">
                                          <p:val>
                                            <p:strVal val="#ppt_w"/>
                                          </p:val>
                                        </p:tav>
                                      </p:tavLst>
                                    </p:anim>
                                    <p:anim calcmode="lin" valueType="num">
                                      <p:cBhvr>
                                        <p:cTn id="78" dur="500" fill="hold"/>
                                        <p:tgtEl>
                                          <p:spTgt spid="35"/>
                                        </p:tgtEl>
                                        <p:attrNameLst>
                                          <p:attrName>ppt_h</p:attrName>
                                        </p:attrNameLst>
                                      </p:cBhvr>
                                      <p:tavLst>
                                        <p:tav tm="0">
                                          <p:val>
                                            <p:fltVal val="0"/>
                                          </p:val>
                                        </p:tav>
                                        <p:tav tm="100000">
                                          <p:val>
                                            <p:strVal val="#ppt_h"/>
                                          </p:val>
                                        </p:tav>
                                      </p:tavLst>
                                    </p:anim>
                                  </p:childTnLst>
                                </p:cTn>
                              </p:par>
                            </p:childTnLst>
                          </p:cTn>
                        </p:par>
                        <p:par>
                          <p:cTn id="79" fill="hold">
                            <p:stCondLst>
                              <p:cond delay="1500"/>
                            </p:stCondLst>
                            <p:childTnLst>
                              <p:par>
                                <p:cTn id="80" presetID="22" presetClass="entr" presetSubtype="1" fill="hold" grpId="0" nodeType="after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up)">
                                      <p:cBhvr>
                                        <p:cTn id="82" dur="500"/>
                                        <p:tgtEl>
                                          <p:spTgt spid="34"/>
                                        </p:tgtEl>
                                      </p:cBhvr>
                                    </p:animEffect>
                                  </p:childTnLst>
                                </p:cTn>
                              </p:par>
                            </p:childTnLst>
                          </p:cTn>
                        </p:par>
                        <p:par>
                          <p:cTn id="83" fill="hold">
                            <p:stCondLst>
                              <p:cond delay="2000"/>
                            </p:stCondLst>
                            <p:childTnLst>
                              <p:par>
                                <p:cTn id="84" presetID="42" presetClass="entr" presetSubtype="0" fill="hold" grpId="0" nodeType="after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anim calcmode="lin" valueType="num">
                                      <p:cBhvr>
                                        <p:cTn id="87" dur="500" fill="hold"/>
                                        <p:tgtEl>
                                          <p:spTgt spid="36"/>
                                        </p:tgtEl>
                                        <p:attrNameLst>
                                          <p:attrName>ppt_x</p:attrName>
                                        </p:attrNameLst>
                                      </p:cBhvr>
                                      <p:tavLst>
                                        <p:tav tm="0">
                                          <p:val>
                                            <p:strVal val="#ppt_x"/>
                                          </p:val>
                                        </p:tav>
                                        <p:tav tm="100000">
                                          <p:val>
                                            <p:strVal val="#ppt_x"/>
                                          </p:val>
                                        </p:tav>
                                      </p:tavLst>
                                    </p:anim>
                                    <p:anim calcmode="lin" valueType="num">
                                      <p:cBhvr>
                                        <p:cTn id="88" dur="500" fill="hold"/>
                                        <p:tgtEl>
                                          <p:spTgt spid="36"/>
                                        </p:tgtEl>
                                        <p:attrNameLst>
                                          <p:attrName>ppt_y</p:attrName>
                                        </p:attrNameLst>
                                      </p:cBhvr>
                                      <p:tavLst>
                                        <p:tav tm="0">
                                          <p:val>
                                            <p:strVal val="#ppt_y+.1"/>
                                          </p:val>
                                        </p:tav>
                                        <p:tav tm="100000">
                                          <p:val>
                                            <p:strVal val="#ppt_y"/>
                                          </p:val>
                                        </p:tav>
                                      </p:tavLst>
                                    </p:anim>
                                  </p:childTnLst>
                                </p:cTn>
                              </p:par>
                            </p:childTnLst>
                          </p:cTn>
                        </p:par>
                        <p:par>
                          <p:cTn id="89" fill="hold">
                            <p:stCondLst>
                              <p:cond delay="2500"/>
                            </p:stCondLst>
                            <p:childTnLst>
                              <p:par>
                                <p:cTn id="90" presetID="22" presetClass="entr" presetSubtype="8" fill="hold" grpId="0" nodeType="after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wipe(left)">
                                      <p:cBhvr>
                                        <p:cTn id="92" dur="500"/>
                                        <p:tgtEl>
                                          <p:spTgt spid="37"/>
                                        </p:tgtEl>
                                      </p:cBhvr>
                                    </p:animEffect>
                                  </p:childTnLst>
                                </p:cTn>
                              </p:par>
                            </p:childTnLst>
                          </p:cTn>
                        </p:par>
                        <p:par>
                          <p:cTn id="93" fill="hold">
                            <p:stCondLst>
                              <p:cond delay="3000"/>
                            </p:stCondLst>
                            <p:childTnLst>
                              <p:par>
                                <p:cTn id="94" presetID="22" presetClass="entr" presetSubtype="8" fill="hold" nodeType="afterEffect">
                                  <p:stCondLst>
                                    <p:cond delay="0"/>
                                  </p:stCondLst>
                                  <p:childTnLst>
                                    <p:set>
                                      <p:cBhvr>
                                        <p:cTn id="95" dur="1" fill="hold">
                                          <p:stCondLst>
                                            <p:cond delay="0"/>
                                          </p:stCondLst>
                                        </p:cTn>
                                        <p:tgtEl>
                                          <p:spTgt spid="38">
                                            <p:txEl>
                                              <p:pRg st="0" end="0"/>
                                            </p:txEl>
                                          </p:spTgt>
                                        </p:tgtEl>
                                        <p:attrNameLst>
                                          <p:attrName>style.visibility</p:attrName>
                                        </p:attrNameLst>
                                      </p:cBhvr>
                                      <p:to>
                                        <p:strVal val="visible"/>
                                      </p:to>
                                    </p:set>
                                    <p:animEffect transition="in" filter="wipe(left)">
                                      <p:cBhvr>
                                        <p:cTn id="96" dur="500"/>
                                        <p:tgtEl>
                                          <p:spTgt spid="38">
                                            <p:txEl>
                                              <p:pRg st="0" end="0"/>
                                            </p:txEl>
                                          </p:spTgt>
                                        </p:tgtEl>
                                      </p:cBhvr>
                                    </p:animEffect>
                                  </p:childTnLst>
                                </p:cTn>
                              </p:par>
                            </p:childTnLst>
                          </p:cTn>
                        </p:par>
                        <p:par>
                          <p:cTn id="97" fill="hold">
                            <p:stCondLst>
                              <p:cond delay="3500"/>
                            </p:stCondLst>
                            <p:childTnLst>
                              <p:par>
                                <p:cTn id="98" presetID="22" presetClass="entr" presetSubtype="8" fill="hold" grpId="0" nodeType="afterEffect">
                                  <p:stCondLst>
                                    <p:cond delay="0"/>
                                  </p:stCondLst>
                                  <p:childTnLst>
                                    <p:set>
                                      <p:cBhvr>
                                        <p:cTn id="99" dur="1" fill="hold">
                                          <p:stCondLst>
                                            <p:cond delay="0"/>
                                          </p:stCondLst>
                                        </p:cTn>
                                        <p:tgtEl>
                                          <p:spTgt spid="40"/>
                                        </p:tgtEl>
                                        <p:attrNameLst>
                                          <p:attrName>style.visibility</p:attrName>
                                        </p:attrNameLst>
                                      </p:cBhvr>
                                      <p:to>
                                        <p:strVal val="visible"/>
                                      </p:to>
                                    </p:set>
                                    <p:animEffect transition="in" filter="wipe(left)">
                                      <p:cBhvr>
                                        <p:cTn id="100" dur="500"/>
                                        <p:tgtEl>
                                          <p:spTgt spid="40"/>
                                        </p:tgtEl>
                                      </p:cBhvr>
                                    </p:animEffect>
                                  </p:childTnLst>
                                </p:cTn>
                              </p:par>
                            </p:childTnLst>
                          </p:cTn>
                        </p:par>
                        <p:par>
                          <p:cTn id="101" fill="hold">
                            <p:stCondLst>
                              <p:cond delay="4000"/>
                            </p:stCondLst>
                            <p:childTnLst>
                              <p:par>
                                <p:cTn id="102" presetID="22" presetClass="entr" presetSubtype="4" fill="hold" grpId="0" nodeType="after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wipe(down)">
                                      <p:cBhvr>
                                        <p:cTn id="104" dur="500"/>
                                        <p:tgtEl>
                                          <p:spTgt spid="41"/>
                                        </p:tgtEl>
                                      </p:cBhvr>
                                    </p:animEffect>
                                  </p:childTnLst>
                                </p:cTn>
                              </p:par>
                            </p:childTnLst>
                          </p:cTn>
                        </p:par>
                        <p:par>
                          <p:cTn id="105" fill="hold">
                            <p:stCondLst>
                              <p:cond delay="4500"/>
                            </p:stCondLst>
                            <p:childTnLst>
                              <p:par>
                                <p:cTn id="106" presetID="22" presetClass="entr" presetSubtype="4" fill="hold" grpId="0" nodeType="afterEffect">
                                  <p:stCondLst>
                                    <p:cond delay="0"/>
                                  </p:stCondLst>
                                  <p:childTnLst>
                                    <p:set>
                                      <p:cBhvr>
                                        <p:cTn id="107" dur="1" fill="hold">
                                          <p:stCondLst>
                                            <p:cond delay="0"/>
                                          </p:stCondLst>
                                        </p:cTn>
                                        <p:tgtEl>
                                          <p:spTgt spid="42"/>
                                        </p:tgtEl>
                                        <p:attrNameLst>
                                          <p:attrName>style.visibility</p:attrName>
                                        </p:attrNameLst>
                                      </p:cBhvr>
                                      <p:to>
                                        <p:strVal val="visible"/>
                                      </p:to>
                                    </p:set>
                                    <p:animEffect transition="in" filter="wipe(down)">
                                      <p:cBhvr>
                                        <p:cTn id="108" dur="500"/>
                                        <p:tgtEl>
                                          <p:spTgt spid="4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43"/>
                                        </p:tgtEl>
                                        <p:attrNameLst>
                                          <p:attrName>style.visibility</p:attrName>
                                        </p:attrNameLst>
                                      </p:cBhvr>
                                      <p:to>
                                        <p:strVal val="visible"/>
                                      </p:to>
                                    </p:set>
                                    <p:animEffect transition="in" filter="wipe(down)">
                                      <p:cBhvr>
                                        <p:cTn id="113" dur="500"/>
                                        <p:tgtEl>
                                          <p:spTgt spid="43"/>
                                        </p:tgtEl>
                                      </p:cBhvr>
                                    </p:animEffect>
                                  </p:childTnLst>
                                </p:cTn>
                              </p:par>
                            </p:childTnLst>
                          </p:cTn>
                        </p:par>
                        <p:par>
                          <p:cTn id="114" fill="hold">
                            <p:stCondLst>
                              <p:cond delay="500"/>
                            </p:stCondLst>
                            <p:childTnLst>
                              <p:par>
                                <p:cTn id="115" presetID="23" presetClass="entr" presetSubtype="16" fill="hold" grpId="0" nodeType="afterEffect">
                                  <p:stCondLst>
                                    <p:cond delay="0"/>
                                  </p:stCondLst>
                                  <p:childTnLst>
                                    <p:set>
                                      <p:cBhvr>
                                        <p:cTn id="116" dur="1" fill="hold">
                                          <p:stCondLst>
                                            <p:cond delay="0"/>
                                          </p:stCondLst>
                                        </p:cTn>
                                        <p:tgtEl>
                                          <p:spTgt spid="44"/>
                                        </p:tgtEl>
                                        <p:attrNameLst>
                                          <p:attrName>style.visibility</p:attrName>
                                        </p:attrNameLst>
                                      </p:cBhvr>
                                      <p:to>
                                        <p:strVal val="visible"/>
                                      </p:to>
                                    </p:set>
                                    <p:anim calcmode="lin" valueType="num">
                                      <p:cBhvr>
                                        <p:cTn id="117" dur="500" fill="hold"/>
                                        <p:tgtEl>
                                          <p:spTgt spid="44"/>
                                        </p:tgtEl>
                                        <p:attrNameLst>
                                          <p:attrName>ppt_w</p:attrName>
                                        </p:attrNameLst>
                                      </p:cBhvr>
                                      <p:tavLst>
                                        <p:tav tm="0">
                                          <p:val>
                                            <p:fltVal val="0"/>
                                          </p:val>
                                        </p:tav>
                                        <p:tav tm="100000">
                                          <p:val>
                                            <p:strVal val="#ppt_w"/>
                                          </p:val>
                                        </p:tav>
                                      </p:tavLst>
                                    </p:anim>
                                    <p:anim calcmode="lin" valueType="num">
                                      <p:cBhvr>
                                        <p:cTn id="118" dur="500" fill="hold"/>
                                        <p:tgtEl>
                                          <p:spTgt spid="44"/>
                                        </p:tgtEl>
                                        <p:attrNameLst>
                                          <p:attrName>ppt_h</p:attrName>
                                        </p:attrNameLst>
                                      </p:cBhvr>
                                      <p:tavLst>
                                        <p:tav tm="0">
                                          <p:val>
                                            <p:fltVal val="0"/>
                                          </p:val>
                                        </p:tav>
                                        <p:tav tm="100000">
                                          <p:val>
                                            <p:strVal val="#ppt_h"/>
                                          </p:val>
                                        </p:tav>
                                      </p:tavLst>
                                    </p:anim>
                                  </p:childTnLst>
                                </p:cTn>
                              </p:par>
                            </p:childTnLst>
                          </p:cTn>
                        </p:par>
                        <p:par>
                          <p:cTn id="119" fill="hold">
                            <p:stCondLst>
                              <p:cond delay="1000"/>
                            </p:stCondLst>
                            <p:childTnLst>
                              <p:par>
                                <p:cTn id="120" presetID="23" presetClass="entr" presetSubtype="16" fill="hold" grpId="0" nodeType="afterEffect">
                                  <p:stCondLst>
                                    <p:cond delay="0"/>
                                  </p:stCondLst>
                                  <p:childTnLst>
                                    <p:set>
                                      <p:cBhvr>
                                        <p:cTn id="121" dur="1" fill="hold">
                                          <p:stCondLst>
                                            <p:cond delay="0"/>
                                          </p:stCondLst>
                                        </p:cTn>
                                        <p:tgtEl>
                                          <p:spTgt spid="46"/>
                                        </p:tgtEl>
                                        <p:attrNameLst>
                                          <p:attrName>style.visibility</p:attrName>
                                        </p:attrNameLst>
                                      </p:cBhvr>
                                      <p:to>
                                        <p:strVal val="visible"/>
                                      </p:to>
                                    </p:set>
                                    <p:anim calcmode="lin" valueType="num">
                                      <p:cBhvr>
                                        <p:cTn id="122" dur="500" fill="hold"/>
                                        <p:tgtEl>
                                          <p:spTgt spid="46"/>
                                        </p:tgtEl>
                                        <p:attrNameLst>
                                          <p:attrName>ppt_w</p:attrName>
                                        </p:attrNameLst>
                                      </p:cBhvr>
                                      <p:tavLst>
                                        <p:tav tm="0">
                                          <p:val>
                                            <p:fltVal val="0"/>
                                          </p:val>
                                        </p:tav>
                                        <p:tav tm="100000">
                                          <p:val>
                                            <p:strVal val="#ppt_w"/>
                                          </p:val>
                                        </p:tav>
                                      </p:tavLst>
                                    </p:anim>
                                    <p:anim calcmode="lin" valueType="num">
                                      <p:cBhvr>
                                        <p:cTn id="123" dur="500" fill="hold"/>
                                        <p:tgtEl>
                                          <p:spTgt spid="46"/>
                                        </p:tgtEl>
                                        <p:attrNameLst>
                                          <p:attrName>ppt_h</p:attrName>
                                        </p:attrNameLst>
                                      </p:cBhvr>
                                      <p:tavLst>
                                        <p:tav tm="0">
                                          <p:val>
                                            <p:fltVal val="0"/>
                                          </p:val>
                                        </p:tav>
                                        <p:tav tm="100000">
                                          <p:val>
                                            <p:strVal val="#ppt_h"/>
                                          </p:val>
                                        </p:tav>
                                      </p:tavLst>
                                    </p:anim>
                                  </p:childTnLst>
                                </p:cTn>
                              </p:par>
                            </p:childTnLst>
                          </p:cTn>
                        </p:par>
                        <p:par>
                          <p:cTn id="124" fill="hold">
                            <p:stCondLst>
                              <p:cond delay="1500"/>
                            </p:stCondLst>
                            <p:childTnLst>
                              <p:par>
                                <p:cTn id="125" presetID="22" presetClass="entr" presetSubtype="1" fill="hold" grpId="0" nodeType="afterEffect">
                                  <p:stCondLst>
                                    <p:cond delay="0"/>
                                  </p:stCondLst>
                                  <p:childTnLst>
                                    <p:set>
                                      <p:cBhvr>
                                        <p:cTn id="126" dur="1" fill="hold">
                                          <p:stCondLst>
                                            <p:cond delay="0"/>
                                          </p:stCondLst>
                                        </p:cTn>
                                        <p:tgtEl>
                                          <p:spTgt spid="45"/>
                                        </p:tgtEl>
                                        <p:attrNameLst>
                                          <p:attrName>style.visibility</p:attrName>
                                        </p:attrNameLst>
                                      </p:cBhvr>
                                      <p:to>
                                        <p:strVal val="visible"/>
                                      </p:to>
                                    </p:set>
                                    <p:animEffect transition="in" filter="wipe(up)">
                                      <p:cBhvr>
                                        <p:cTn id="127" dur="500"/>
                                        <p:tgtEl>
                                          <p:spTgt spid="45"/>
                                        </p:tgtEl>
                                      </p:cBhvr>
                                    </p:animEffect>
                                  </p:childTnLst>
                                </p:cTn>
                              </p:par>
                            </p:childTnLst>
                          </p:cTn>
                        </p:par>
                        <p:par>
                          <p:cTn id="128" fill="hold">
                            <p:stCondLst>
                              <p:cond delay="2000"/>
                            </p:stCondLst>
                            <p:childTnLst>
                              <p:par>
                                <p:cTn id="129" presetID="42" presetClass="entr" presetSubtype="0" fill="hold" grpId="0" nodeType="after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500"/>
                                        <p:tgtEl>
                                          <p:spTgt spid="47"/>
                                        </p:tgtEl>
                                      </p:cBhvr>
                                    </p:animEffect>
                                    <p:anim calcmode="lin" valueType="num">
                                      <p:cBhvr>
                                        <p:cTn id="132" dur="500" fill="hold"/>
                                        <p:tgtEl>
                                          <p:spTgt spid="47"/>
                                        </p:tgtEl>
                                        <p:attrNameLst>
                                          <p:attrName>ppt_x</p:attrName>
                                        </p:attrNameLst>
                                      </p:cBhvr>
                                      <p:tavLst>
                                        <p:tav tm="0">
                                          <p:val>
                                            <p:strVal val="#ppt_x"/>
                                          </p:val>
                                        </p:tav>
                                        <p:tav tm="100000">
                                          <p:val>
                                            <p:strVal val="#ppt_x"/>
                                          </p:val>
                                        </p:tav>
                                      </p:tavLst>
                                    </p:anim>
                                    <p:anim calcmode="lin" valueType="num">
                                      <p:cBhvr>
                                        <p:cTn id="133" dur="500" fill="hold"/>
                                        <p:tgtEl>
                                          <p:spTgt spid="47"/>
                                        </p:tgtEl>
                                        <p:attrNameLst>
                                          <p:attrName>ppt_y</p:attrName>
                                        </p:attrNameLst>
                                      </p:cBhvr>
                                      <p:tavLst>
                                        <p:tav tm="0">
                                          <p:val>
                                            <p:strVal val="#ppt_y+.1"/>
                                          </p:val>
                                        </p:tav>
                                        <p:tav tm="100000">
                                          <p:val>
                                            <p:strVal val="#ppt_y"/>
                                          </p:val>
                                        </p:tav>
                                      </p:tavLst>
                                    </p:anim>
                                  </p:childTnLst>
                                </p:cTn>
                              </p:par>
                            </p:childTnLst>
                          </p:cTn>
                        </p:par>
                        <p:par>
                          <p:cTn id="134" fill="hold">
                            <p:stCondLst>
                              <p:cond delay="2500"/>
                            </p:stCondLst>
                            <p:childTnLst>
                              <p:par>
                                <p:cTn id="135" presetID="22" presetClass="entr" presetSubtype="8" fill="hold" grpId="0" nodeType="afterEffect">
                                  <p:stCondLst>
                                    <p:cond delay="0"/>
                                  </p:stCondLst>
                                  <p:childTnLst>
                                    <p:set>
                                      <p:cBhvr>
                                        <p:cTn id="136" dur="1" fill="hold">
                                          <p:stCondLst>
                                            <p:cond delay="0"/>
                                          </p:stCondLst>
                                        </p:cTn>
                                        <p:tgtEl>
                                          <p:spTgt spid="48"/>
                                        </p:tgtEl>
                                        <p:attrNameLst>
                                          <p:attrName>style.visibility</p:attrName>
                                        </p:attrNameLst>
                                      </p:cBhvr>
                                      <p:to>
                                        <p:strVal val="visible"/>
                                      </p:to>
                                    </p:set>
                                    <p:animEffect transition="in" filter="wipe(left)">
                                      <p:cBhvr>
                                        <p:cTn id="137" dur="500"/>
                                        <p:tgtEl>
                                          <p:spTgt spid="48"/>
                                        </p:tgtEl>
                                      </p:cBhvr>
                                    </p:animEffect>
                                  </p:childTnLst>
                                </p:cTn>
                              </p:par>
                            </p:childTnLst>
                          </p:cTn>
                        </p:par>
                        <p:par>
                          <p:cTn id="138" fill="hold">
                            <p:stCondLst>
                              <p:cond delay="3000"/>
                            </p:stCondLst>
                            <p:childTnLst>
                              <p:par>
                                <p:cTn id="139" presetID="22" presetClass="entr" presetSubtype="8" fill="hold" nodeType="afterEffect">
                                  <p:stCondLst>
                                    <p:cond delay="0"/>
                                  </p:stCondLst>
                                  <p:childTnLst>
                                    <p:set>
                                      <p:cBhvr>
                                        <p:cTn id="140" dur="1" fill="hold">
                                          <p:stCondLst>
                                            <p:cond delay="0"/>
                                          </p:stCondLst>
                                        </p:cTn>
                                        <p:tgtEl>
                                          <p:spTgt spid="49">
                                            <p:txEl>
                                              <p:pRg st="0" end="0"/>
                                            </p:txEl>
                                          </p:spTgt>
                                        </p:tgtEl>
                                        <p:attrNameLst>
                                          <p:attrName>style.visibility</p:attrName>
                                        </p:attrNameLst>
                                      </p:cBhvr>
                                      <p:to>
                                        <p:strVal val="visible"/>
                                      </p:to>
                                    </p:set>
                                    <p:animEffect transition="in" filter="wipe(left)">
                                      <p:cBhvr>
                                        <p:cTn id="141" dur="500"/>
                                        <p:tgtEl>
                                          <p:spTgt spid="49">
                                            <p:txEl>
                                              <p:pRg st="0" end="0"/>
                                            </p:txEl>
                                          </p:spTgt>
                                        </p:tgtEl>
                                      </p:cBhvr>
                                    </p:animEffect>
                                  </p:childTnLst>
                                </p:cTn>
                              </p:par>
                            </p:childTnLst>
                          </p:cTn>
                        </p:par>
                        <p:par>
                          <p:cTn id="142" fill="hold">
                            <p:stCondLst>
                              <p:cond delay="3500"/>
                            </p:stCondLst>
                            <p:childTnLst>
                              <p:par>
                                <p:cTn id="143" presetID="22" presetClass="entr" presetSubtype="8" fill="hold" grpId="0" nodeType="afterEffect">
                                  <p:stCondLst>
                                    <p:cond delay="0"/>
                                  </p:stCondLst>
                                  <p:childTnLst>
                                    <p:set>
                                      <p:cBhvr>
                                        <p:cTn id="144" dur="1" fill="hold">
                                          <p:stCondLst>
                                            <p:cond delay="0"/>
                                          </p:stCondLst>
                                        </p:cTn>
                                        <p:tgtEl>
                                          <p:spTgt spid="50"/>
                                        </p:tgtEl>
                                        <p:attrNameLst>
                                          <p:attrName>style.visibility</p:attrName>
                                        </p:attrNameLst>
                                      </p:cBhvr>
                                      <p:to>
                                        <p:strVal val="visible"/>
                                      </p:to>
                                    </p:set>
                                    <p:animEffect transition="in" filter="wipe(left)">
                                      <p:cBhvr>
                                        <p:cTn id="145" dur="500"/>
                                        <p:tgtEl>
                                          <p:spTgt spid="50"/>
                                        </p:tgtEl>
                                      </p:cBhvr>
                                    </p:animEffect>
                                  </p:childTnLst>
                                </p:cTn>
                              </p:par>
                            </p:childTnLst>
                          </p:cTn>
                        </p:par>
                        <p:par>
                          <p:cTn id="146" fill="hold">
                            <p:stCondLst>
                              <p:cond delay="4000"/>
                            </p:stCondLst>
                            <p:childTnLst>
                              <p:par>
                                <p:cTn id="147" presetID="22" presetClass="entr" presetSubtype="4" fill="hold" grpId="0" nodeType="afterEffect">
                                  <p:stCondLst>
                                    <p:cond delay="0"/>
                                  </p:stCondLst>
                                  <p:childTnLst>
                                    <p:set>
                                      <p:cBhvr>
                                        <p:cTn id="148" dur="1" fill="hold">
                                          <p:stCondLst>
                                            <p:cond delay="0"/>
                                          </p:stCondLst>
                                        </p:cTn>
                                        <p:tgtEl>
                                          <p:spTgt spid="51"/>
                                        </p:tgtEl>
                                        <p:attrNameLst>
                                          <p:attrName>style.visibility</p:attrName>
                                        </p:attrNameLst>
                                      </p:cBhvr>
                                      <p:to>
                                        <p:strVal val="visible"/>
                                      </p:to>
                                    </p:set>
                                    <p:animEffect transition="in" filter="wipe(down)">
                                      <p:cBhvr>
                                        <p:cTn id="149" dur="500"/>
                                        <p:tgtEl>
                                          <p:spTgt spid="51"/>
                                        </p:tgtEl>
                                      </p:cBhvr>
                                    </p:animEffect>
                                  </p:childTnLst>
                                </p:cTn>
                              </p:par>
                            </p:childTnLst>
                          </p:cTn>
                        </p:par>
                        <p:par>
                          <p:cTn id="150" fill="hold">
                            <p:stCondLst>
                              <p:cond delay="4500"/>
                            </p:stCondLst>
                            <p:childTnLst>
                              <p:par>
                                <p:cTn id="151" presetID="22" presetClass="entr" presetSubtype="4" fill="hold" grpId="0" nodeType="after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wipe(down)">
                                      <p:cBhvr>
                                        <p:cTn id="153" dur="500"/>
                                        <p:tgtEl>
                                          <p:spTgt spid="52"/>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nodeType="clickEffect">
                                  <p:stCondLst>
                                    <p:cond delay="0"/>
                                  </p:stCondLst>
                                  <p:childTnLst>
                                    <p:set>
                                      <p:cBhvr>
                                        <p:cTn id="157" dur="1" fill="hold">
                                          <p:stCondLst>
                                            <p:cond delay="0"/>
                                          </p:stCondLst>
                                        </p:cTn>
                                        <p:tgtEl>
                                          <p:spTgt spid="55"/>
                                        </p:tgtEl>
                                        <p:attrNameLst>
                                          <p:attrName>style.visibility</p:attrName>
                                        </p:attrNameLst>
                                      </p:cBhvr>
                                      <p:to>
                                        <p:strVal val="visible"/>
                                      </p:to>
                                    </p:set>
                                    <p:animEffect transition="in" filter="wipe(down)">
                                      <p:cBhvr>
                                        <p:cTn id="158" dur="500"/>
                                        <p:tgtEl>
                                          <p:spTgt spid="55"/>
                                        </p:tgtEl>
                                      </p:cBhvr>
                                    </p:animEffect>
                                  </p:childTnLst>
                                </p:cTn>
                              </p:par>
                            </p:childTnLst>
                          </p:cTn>
                        </p:par>
                        <p:par>
                          <p:cTn id="159" fill="hold">
                            <p:stCondLst>
                              <p:cond delay="500"/>
                            </p:stCondLst>
                            <p:childTnLst>
                              <p:par>
                                <p:cTn id="160" presetID="23" presetClass="entr" presetSubtype="16" fill="hold" grpId="0" nodeType="afterEffect">
                                  <p:stCondLst>
                                    <p:cond delay="0"/>
                                  </p:stCondLst>
                                  <p:childTnLst>
                                    <p:set>
                                      <p:cBhvr>
                                        <p:cTn id="161" dur="1" fill="hold">
                                          <p:stCondLst>
                                            <p:cond delay="0"/>
                                          </p:stCondLst>
                                        </p:cTn>
                                        <p:tgtEl>
                                          <p:spTgt spid="56"/>
                                        </p:tgtEl>
                                        <p:attrNameLst>
                                          <p:attrName>style.visibility</p:attrName>
                                        </p:attrNameLst>
                                      </p:cBhvr>
                                      <p:to>
                                        <p:strVal val="visible"/>
                                      </p:to>
                                    </p:set>
                                    <p:anim calcmode="lin" valueType="num">
                                      <p:cBhvr>
                                        <p:cTn id="162" dur="500" fill="hold"/>
                                        <p:tgtEl>
                                          <p:spTgt spid="56"/>
                                        </p:tgtEl>
                                        <p:attrNameLst>
                                          <p:attrName>ppt_w</p:attrName>
                                        </p:attrNameLst>
                                      </p:cBhvr>
                                      <p:tavLst>
                                        <p:tav tm="0">
                                          <p:val>
                                            <p:fltVal val="0"/>
                                          </p:val>
                                        </p:tav>
                                        <p:tav tm="100000">
                                          <p:val>
                                            <p:strVal val="#ppt_w"/>
                                          </p:val>
                                        </p:tav>
                                      </p:tavLst>
                                    </p:anim>
                                    <p:anim calcmode="lin" valueType="num">
                                      <p:cBhvr>
                                        <p:cTn id="163" dur="500" fill="hold"/>
                                        <p:tgtEl>
                                          <p:spTgt spid="56"/>
                                        </p:tgtEl>
                                        <p:attrNameLst>
                                          <p:attrName>ppt_h</p:attrName>
                                        </p:attrNameLst>
                                      </p:cBhvr>
                                      <p:tavLst>
                                        <p:tav tm="0">
                                          <p:val>
                                            <p:fltVal val="0"/>
                                          </p:val>
                                        </p:tav>
                                        <p:tav tm="100000">
                                          <p:val>
                                            <p:strVal val="#ppt_h"/>
                                          </p:val>
                                        </p:tav>
                                      </p:tavLst>
                                    </p:anim>
                                  </p:childTnLst>
                                </p:cTn>
                              </p:par>
                            </p:childTnLst>
                          </p:cTn>
                        </p:par>
                        <p:par>
                          <p:cTn id="164" fill="hold">
                            <p:stCondLst>
                              <p:cond delay="1000"/>
                            </p:stCondLst>
                            <p:childTnLst>
                              <p:par>
                                <p:cTn id="165" presetID="23" presetClass="entr" presetSubtype="16" fill="hold" grpId="0" nodeType="afterEffect">
                                  <p:stCondLst>
                                    <p:cond delay="0"/>
                                  </p:stCondLst>
                                  <p:childTnLst>
                                    <p:set>
                                      <p:cBhvr>
                                        <p:cTn id="166" dur="1" fill="hold">
                                          <p:stCondLst>
                                            <p:cond delay="0"/>
                                          </p:stCondLst>
                                        </p:cTn>
                                        <p:tgtEl>
                                          <p:spTgt spid="58"/>
                                        </p:tgtEl>
                                        <p:attrNameLst>
                                          <p:attrName>style.visibility</p:attrName>
                                        </p:attrNameLst>
                                      </p:cBhvr>
                                      <p:to>
                                        <p:strVal val="visible"/>
                                      </p:to>
                                    </p:set>
                                    <p:anim calcmode="lin" valueType="num">
                                      <p:cBhvr>
                                        <p:cTn id="167" dur="500" fill="hold"/>
                                        <p:tgtEl>
                                          <p:spTgt spid="58"/>
                                        </p:tgtEl>
                                        <p:attrNameLst>
                                          <p:attrName>ppt_w</p:attrName>
                                        </p:attrNameLst>
                                      </p:cBhvr>
                                      <p:tavLst>
                                        <p:tav tm="0">
                                          <p:val>
                                            <p:fltVal val="0"/>
                                          </p:val>
                                        </p:tav>
                                        <p:tav tm="100000">
                                          <p:val>
                                            <p:strVal val="#ppt_w"/>
                                          </p:val>
                                        </p:tav>
                                      </p:tavLst>
                                    </p:anim>
                                    <p:anim calcmode="lin" valueType="num">
                                      <p:cBhvr>
                                        <p:cTn id="168" dur="500" fill="hold"/>
                                        <p:tgtEl>
                                          <p:spTgt spid="58"/>
                                        </p:tgtEl>
                                        <p:attrNameLst>
                                          <p:attrName>ppt_h</p:attrName>
                                        </p:attrNameLst>
                                      </p:cBhvr>
                                      <p:tavLst>
                                        <p:tav tm="0">
                                          <p:val>
                                            <p:fltVal val="0"/>
                                          </p:val>
                                        </p:tav>
                                        <p:tav tm="100000">
                                          <p:val>
                                            <p:strVal val="#ppt_h"/>
                                          </p:val>
                                        </p:tav>
                                      </p:tavLst>
                                    </p:anim>
                                  </p:childTnLst>
                                </p:cTn>
                              </p:par>
                            </p:childTnLst>
                          </p:cTn>
                        </p:par>
                        <p:par>
                          <p:cTn id="169" fill="hold">
                            <p:stCondLst>
                              <p:cond delay="1500"/>
                            </p:stCondLst>
                            <p:childTnLst>
                              <p:par>
                                <p:cTn id="170" presetID="22" presetClass="entr" presetSubtype="1" fill="hold" grpId="0" nodeType="afterEffect">
                                  <p:stCondLst>
                                    <p:cond delay="0"/>
                                  </p:stCondLst>
                                  <p:childTnLst>
                                    <p:set>
                                      <p:cBhvr>
                                        <p:cTn id="171" dur="1" fill="hold">
                                          <p:stCondLst>
                                            <p:cond delay="0"/>
                                          </p:stCondLst>
                                        </p:cTn>
                                        <p:tgtEl>
                                          <p:spTgt spid="57"/>
                                        </p:tgtEl>
                                        <p:attrNameLst>
                                          <p:attrName>style.visibility</p:attrName>
                                        </p:attrNameLst>
                                      </p:cBhvr>
                                      <p:to>
                                        <p:strVal val="visible"/>
                                      </p:to>
                                    </p:set>
                                    <p:animEffect transition="in" filter="wipe(up)">
                                      <p:cBhvr>
                                        <p:cTn id="172" dur="500"/>
                                        <p:tgtEl>
                                          <p:spTgt spid="57"/>
                                        </p:tgtEl>
                                      </p:cBhvr>
                                    </p:animEffect>
                                  </p:childTnLst>
                                </p:cTn>
                              </p:par>
                            </p:childTnLst>
                          </p:cTn>
                        </p:par>
                        <p:par>
                          <p:cTn id="173" fill="hold">
                            <p:stCondLst>
                              <p:cond delay="2000"/>
                            </p:stCondLst>
                            <p:childTnLst>
                              <p:par>
                                <p:cTn id="174" presetID="42" presetClass="entr" presetSubtype="0" fill="hold" grpId="0" nodeType="afterEffect">
                                  <p:stCondLst>
                                    <p:cond delay="0"/>
                                  </p:stCondLst>
                                  <p:childTnLst>
                                    <p:set>
                                      <p:cBhvr>
                                        <p:cTn id="175" dur="1" fill="hold">
                                          <p:stCondLst>
                                            <p:cond delay="0"/>
                                          </p:stCondLst>
                                        </p:cTn>
                                        <p:tgtEl>
                                          <p:spTgt spid="59"/>
                                        </p:tgtEl>
                                        <p:attrNameLst>
                                          <p:attrName>style.visibility</p:attrName>
                                        </p:attrNameLst>
                                      </p:cBhvr>
                                      <p:to>
                                        <p:strVal val="visible"/>
                                      </p:to>
                                    </p:set>
                                    <p:animEffect transition="in" filter="fade">
                                      <p:cBhvr>
                                        <p:cTn id="176" dur="500"/>
                                        <p:tgtEl>
                                          <p:spTgt spid="59"/>
                                        </p:tgtEl>
                                      </p:cBhvr>
                                    </p:animEffect>
                                    <p:anim calcmode="lin" valueType="num">
                                      <p:cBhvr>
                                        <p:cTn id="177" dur="500" fill="hold"/>
                                        <p:tgtEl>
                                          <p:spTgt spid="59"/>
                                        </p:tgtEl>
                                        <p:attrNameLst>
                                          <p:attrName>ppt_x</p:attrName>
                                        </p:attrNameLst>
                                      </p:cBhvr>
                                      <p:tavLst>
                                        <p:tav tm="0">
                                          <p:val>
                                            <p:strVal val="#ppt_x"/>
                                          </p:val>
                                        </p:tav>
                                        <p:tav tm="100000">
                                          <p:val>
                                            <p:strVal val="#ppt_x"/>
                                          </p:val>
                                        </p:tav>
                                      </p:tavLst>
                                    </p:anim>
                                    <p:anim calcmode="lin" valueType="num">
                                      <p:cBhvr>
                                        <p:cTn id="178" dur="500" fill="hold"/>
                                        <p:tgtEl>
                                          <p:spTgt spid="59"/>
                                        </p:tgtEl>
                                        <p:attrNameLst>
                                          <p:attrName>ppt_y</p:attrName>
                                        </p:attrNameLst>
                                      </p:cBhvr>
                                      <p:tavLst>
                                        <p:tav tm="0">
                                          <p:val>
                                            <p:strVal val="#ppt_y+.1"/>
                                          </p:val>
                                        </p:tav>
                                        <p:tav tm="100000">
                                          <p:val>
                                            <p:strVal val="#ppt_y"/>
                                          </p:val>
                                        </p:tav>
                                      </p:tavLst>
                                    </p:anim>
                                  </p:childTnLst>
                                </p:cTn>
                              </p:par>
                            </p:childTnLst>
                          </p:cTn>
                        </p:par>
                        <p:par>
                          <p:cTn id="179" fill="hold">
                            <p:stCondLst>
                              <p:cond delay="2500"/>
                            </p:stCondLst>
                            <p:childTnLst>
                              <p:par>
                                <p:cTn id="180" presetID="22" presetClass="entr" presetSubtype="8" fill="hold" grpId="0" nodeType="afterEffect">
                                  <p:stCondLst>
                                    <p:cond delay="0"/>
                                  </p:stCondLst>
                                  <p:childTnLst>
                                    <p:set>
                                      <p:cBhvr>
                                        <p:cTn id="181" dur="1" fill="hold">
                                          <p:stCondLst>
                                            <p:cond delay="0"/>
                                          </p:stCondLst>
                                        </p:cTn>
                                        <p:tgtEl>
                                          <p:spTgt spid="60"/>
                                        </p:tgtEl>
                                        <p:attrNameLst>
                                          <p:attrName>style.visibility</p:attrName>
                                        </p:attrNameLst>
                                      </p:cBhvr>
                                      <p:to>
                                        <p:strVal val="visible"/>
                                      </p:to>
                                    </p:set>
                                    <p:animEffect transition="in" filter="wipe(left)">
                                      <p:cBhvr>
                                        <p:cTn id="182" dur="500"/>
                                        <p:tgtEl>
                                          <p:spTgt spid="60"/>
                                        </p:tgtEl>
                                      </p:cBhvr>
                                    </p:animEffect>
                                  </p:childTnLst>
                                </p:cTn>
                              </p:par>
                            </p:childTnLst>
                          </p:cTn>
                        </p:par>
                        <p:par>
                          <p:cTn id="183" fill="hold">
                            <p:stCondLst>
                              <p:cond delay="3000"/>
                            </p:stCondLst>
                            <p:childTnLst>
                              <p:par>
                                <p:cTn id="184" presetID="22" presetClass="entr" presetSubtype="8" fill="hold" nodeType="afterEffect">
                                  <p:stCondLst>
                                    <p:cond delay="0"/>
                                  </p:stCondLst>
                                  <p:childTnLst>
                                    <p:set>
                                      <p:cBhvr>
                                        <p:cTn id="185" dur="1" fill="hold">
                                          <p:stCondLst>
                                            <p:cond delay="0"/>
                                          </p:stCondLst>
                                        </p:cTn>
                                        <p:tgtEl>
                                          <p:spTgt spid="61">
                                            <p:txEl>
                                              <p:pRg st="0" end="0"/>
                                            </p:txEl>
                                          </p:spTgt>
                                        </p:tgtEl>
                                        <p:attrNameLst>
                                          <p:attrName>style.visibility</p:attrName>
                                        </p:attrNameLst>
                                      </p:cBhvr>
                                      <p:to>
                                        <p:strVal val="visible"/>
                                      </p:to>
                                    </p:set>
                                    <p:animEffect transition="in" filter="wipe(left)">
                                      <p:cBhvr>
                                        <p:cTn id="186" dur="500"/>
                                        <p:tgtEl>
                                          <p:spTgt spid="61">
                                            <p:txEl>
                                              <p:pRg st="0" end="0"/>
                                            </p:txEl>
                                          </p:spTgt>
                                        </p:tgtEl>
                                      </p:cBhvr>
                                    </p:animEffect>
                                  </p:childTnLst>
                                </p:cTn>
                              </p:par>
                            </p:childTnLst>
                          </p:cTn>
                        </p:par>
                        <p:par>
                          <p:cTn id="187" fill="hold">
                            <p:stCondLst>
                              <p:cond delay="3500"/>
                            </p:stCondLst>
                            <p:childTnLst>
                              <p:par>
                                <p:cTn id="188" presetID="22" presetClass="entr" presetSubtype="8" fill="hold" grpId="0" nodeType="afterEffect">
                                  <p:stCondLst>
                                    <p:cond delay="0"/>
                                  </p:stCondLst>
                                  <p:childTnLst>
                                    <p:set>
                                      <p:cBhvr>
                                        <p:cTn id="189" dur="1" fill="hold">
                                          <p:stCondLst>
                                            <p:cond delay="0"/>
                                          </p:stCondLst>
                                        </p:cTn>
                                        <p:tgtEl>
                                          <p:spTgt spid="62"/>
                                        </p:tgtEl>
                                        <p:attrNameLst>
                                          <p:attrName>style.visibility</p:attrName>
                                        </p:attrNameLst>
                                      </p:cBhvr>
                                      <p:to>
                                        <p:strVal val="visible"/>
                                      </p:to>
                                    </p:set>
                                    <p:animEffect transition="in" filter="wipe(left)">
                                      <p:cBhvr>
                                        <p:cTn id="190" dur="500"/>
                                        <p:tgtEl>
                                          <p:spTgt spid="62"/>
                                        </p:tgtEl>
                                      </p:cBhvr>
                                    </p:animEffect>
                                  </p:childTnLst>
                                </p:cTn>
                              </p:par>
                            </p:childTnLst>
                          </p:cTn>
                        </p:par>
                        <p:par>
                          <p:cTn id="191" fill="hold">
                            <p:stCondLst>
                              <p:cond delay="4000"/>
                            </p:stCondLst>
                            <p:childTnLst>
                              <p:par>
                                <p:cTn id="192" presetID="22" presetClass="entr" presetSubtype="4" fill="hold" grpId="0" nodeType="afterEffect">
                                  <p:stCondLst>
                                    <p:cond delay="0"/>
                                  </p:stCondLst>
                                  <p:childTnLst>
                                    <p:set>
                                      <p:cBhvr>
                                        <p:cTn id="193" dur="1" fill="hold">
                                          <p:stCondLst>
                                            <p:cond delay="0"/>
                                          </p:stCondLst>
                                        </p:cTn>
                                        <p:tgtEl>
                                          <p:spTgt spid="63"/>
                                        </p:tgtEl>
                                        <p:attrNameLst>
                                          <p:attrName>style.visibility</p:attrName>
                                        </p:attrNameLst>
                                      </p:cBhvr>
                                      <p:to>
                                        <p:strVal val="visible"/>
                                      </p:to>
                                    </p:set>
                                    <p:animEffect transition="in" filter="wipe(down)">
                                      <p:cBhvr>
                                        <p:cTn id="194" dur="500"/>
                                        <p:tgtEl>
                                          <p:spTgt spid="63"/>
                                        </p:tgtEl>
                                      </p:cBhvr>
                                    </p:animEffect>
                                  </p:childTnLst>
                                </p:cTn>
                              </p:par>
                            </p:childTnLst>
                          </p:cTn>
                        </p:par>
                        <p:par>
                          <p:cTn id="195" fill="hold">
                            <p:stCondLst>
                              <p:cond delay="4500"/>
                            </p:stCondLst>
                            <p:childTnLst>
                              <p:par>
                                <p:cTn id="196" presetID="22" presetClass="entr" presetSubtype="4" fill="hold" grpId="0" nodeType="afterEffect">
                                  <p:stCondLst>
                                    <p:cond delay="0"/>
                                  </p:stCondLst>
                                  <p:childTnLst>
                                    <p:set>
                                      <p:cBhvr>
                                        <p:cTn id="197" dur="1" fill="hold">
                                          <p:stCondLst>
                                            <p:cond delay="0"/>
                                          </p:stCondLst>
                                        </p:cTn>
                                        <p:tgtEl>
                                          <p:spTgt spid="64"/>
                                        </p:tgtEl>
                                        <p:attrNameLst>
                                          <p:attrName>style.visibility</p:attrName>
                                        </p:attrNameLst>
                                      </p:cBhvr>
                                      <p:to>
                                        <p:strVal val="visible"/>
                                      </p:to>
                                    </p:set>
                                    <p:animEffect transition="in" filter="wipe(down)">
                                      <p:cBhvr>
                                        <p:cTn id="198" dur="500"/>
                                        <p:tgtEl>
                                          <p:spTgt spid="64"/>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4" fill="hold" nodeType="clickEffect">
                                  <p:stCondLst>
                                    <p:cond delay="0"/>
                                  </p:stCondLst>
                                  <p:childTnLst>
                                    <p:set>
                                      <p:cBhvr>
                                        <p:cTn id="202" dur="1" fill="hold">
                                          <p:stCondLst>
                                            <p:cond delay="0"/>
                                          </p:stCondLst>
                                        </p:cTn>
                                        <p:tgtEl>
                                          <p:spTgt spid="65"/>
                                        </p:tgtEl>
                                        <p:attrNameLst>
                                          <p:attrName>style.visibility</p:attrName>
                                        </p:attrNameLst>
                                      </p:cBhvr>
                                      <p:to>
                                        <p:strVal val="visible"/>
                                      </p:to>
                                    </p:set>
                                    <p:animEffect transition="in" filter="wipe(down)">
                                      <p:cBhvr>
                                        <p:cTn id="203" dur="500"/>
                                        <p:tgtEl>
                                          <p:spTgt spid="65"/>
                                        </p:tgtEl>
                                      </p:cBhvr>
                                    </p:animEffect>
                                  </p:childTnLst>
                                </p:cTn>
                              </p:par>
                            </p:childTnLst>
                          </p:cTn>
                        </p:par>
                        <p:par>
                          <p:cTn id="204" fill="hold">
                            <p:stCondLst>
                              <p:cond delay="500"/>
                            </p:stCondLst>
                            <p:childTnLst>
                              <p:par>
                                <p:cTn id="205" presetID="23" presetClass="entr" presetSubtype="16" fill="hold" grpId="0" nodeType="afterEffect">
                                  <p:stCondLst>
                                    <p:cond delay="0"/>
                                  </p:stCondLst>
                                  <p:childTnLst>
                                    <p:set>
                                      <p:cBhvr>
                                        <p:cTn id="206" dur="1" fill="hold">
                                          <p:stCondLst>
                                            <p:cond delay="0"/>
                                          </p:stCondLst>
                                        </p:cTn>
                                        <p:tgtEl>
                                          <p:spTgt spid="66"/>
                                        </p:tgtEl>
                                        <p:attrNameLst>
                                          <p:attrName>style.visibility</p:attrName>
                                        </p:attrNameLst>
                                      </p:cBhvr>
                                      <p:to>
                                        <p:strVal val="visible"/>
                                      </p:to>
                                    </p:set>
                                    <p:anim calcmode="lin" valueType="num">
                                      <p:cBhvr>
                                        <p:cTn id="207" dur="500" fill="hold"/>
                                        <p:tgtEl>
                                          <p:spTgt spid="66"/>
                                        </p:tgtEl>
                                        <p:attrNameLst>
                                          <p:attrName>ppt_w</p:attrName>
                                        </p:attrNameLst>
                                      </p:cBhvr>
                                      <p:tavLst>
                                        <p:tav tm="0">
                                          <p:val>
                                            <p:fltVal val="0"/>
                                          </p:val>
                                        </p:tav>
                                        <p:tav tm="100000">
                                          <p:val>
                                            <p:strVal val="#ppt_w"/>
                                          </p:val>
                                        </p:tav>
                                      </p:tavLst>
                                    </p:anim>
                                    <p:anim calcmode="lin" valueType="num">
                                      <p:cBhvr>
                                        <p:cTn id="208" dur="500" fill="hold"/>
                                        <p:tgtEl>
                                          <p:spTgt spid="66"/>
                                        </p:tgtEl>
                                        <p:attrNameLst>
                                          <p:attrName>ppt_h</p:attrName>
                                        </p:attrNameLst>
                                      </p:cBhvr>
                                      <p:tavLst>
                                        <p:tav tm="0">
                                          <p:val>
                                            <p:fltVal val="0"/>
                                          </p:val>
                                        </p:tav>
                                        <p:tav tm="100000">
                                          <p:val>
                                            <p:strVal val="#ppt_h"/>
                                          </p:val>
                                        </p:tav>
                                      </p:tavLst>
                                    </p:anim>
                                  </p:childTnLst>
                                </p:cTn>
                              </p:par>
                            </p:childTnLst>
                          </p:cTn>
                        </p:par>
                        <p:par>
                          <p:cTn id="209" fill="hold">
                            <p:stCondLst>
                              <p:cond delay="1000"/>
                            </p:stCondLst>
                            <p:childTnLst>
                              <p:par>
                                <p:cTn id="210" presetID="23" presetClass="entr" presetSubtype="16" fill="hold" grpId="0" nodeType="afterEffect">
                                  <p:stCondLst>
                                    <p:cond delay="0"/>
                                  </p:stCondLst>
                                  <p:childTnLst>
                                    <p:set>
                                      <p:cBhvr>
                                        <p:cTn id="211" dur="1" fill="hold">
                                          <p:stCondLst>
                                            <p:cond delay="0"/>
                                          </p:stCondLst>
                                        </p:cTn>
                                        <p:tgtEl>
                                          <p:spTgt spid="71"/>
                                        </p:tgtEl>
                                        <p:attrNameLst>
                                          <p:attrName>style.visibility</p:attrName>
                                        </p:attrNameLst>
                                      </p:cBhvr>
                                      <p:to>
                                        <p:strVal val="visible"/>
                                      </p:to>
                                    </p:set>
                                    <p:anim calcmode="lin" valueType="num">
                                      <p:cBhvr>
                                        <p:cTn id="212" dur="500" fill="hold"/>
                                        <p:tgtEl>
                                          <p:spTgt spid="71"/>
                                        </p:tgtEl>
                                        <p:attrNameLst>
                                          <p:attrName>ppt_w</p:attrName>
                                        </p:attrNameLst>
                                      </p:cBhvr>
                                      <p:tavLst>
                                        <p:tav tm="0">
                                          <p:val>
                                            <p:fltVal val="0"/>
                                          </p:val>
                                        </p:tav>
                                        <p:tav tm="100000">
                                          <p:val>
                                            <p:strVal val="#ppt_w"/>
                                          </p:val>
                                        </p:tav>
                                      </p:tavLst>
                                    </p:anim>
                                    <p:anim calcmode="lin" valueType="num">
                                      <p:cBhvr>
                                        <p:cTn id="213" dur="500" fill="hold"/>
                                        <p:tgtEl>
                                          <p:spTgt spid="71"/>
                                        </p:tgtEl>
                                        <p:attrNameLst>
                                          <p:attrName>ppt_h</p:attrName>
                                        </p:attrNameLst>
                                      </p:cBhvr>
                                      <p:tavLst>
                                        <p:tav tm="0">
                                          <p:val>
                                            <p:fltVal val="0"/>
                                          </p:val>
                                        </p:tav>
                                        <p:tav tm="100000">
                                          <p:val>
                                            <p:strVal val="#ppt_h"/>
                                          </p:val>
                                        </p:tav>
                                      </p:tavLst>
                                    </p:anim>
                                  </p:childTnLst>
                                </p:cTn>
                              </p:par>
                            </p:childTnLst>
                          </p:cTn>
                        </p:par>
                        <p:par>
                          <p:cTn id="214" fill="hold">
                            <p:stCondLst>
                              <p:cond delay="1500"/>
                            </p:stCondLst>
                            <p:childTnLst>
                              <p:par>
                                <p:cTn id="215" presetID="22" presetClass="entr" presetSubtype="1" fill="hold" grpId="0" nodeType="afterEffect">
                                  <p:stCondLst>
                                    <p:cond delay="0"/>
                                  </p:stCondLst>
                                  <p:childTnLst>
                                    <p:set>
                                      <p:cBhvr>
                                        <p:cTn id="216" dur="1" fill="hold">
                                          <p:stCondLst>
                                            <p:cond delay="0"/>
                                          </p:stCondLst>
                                        </p:cTn>
                                        <p:tgtEl>
                                          <p:spTgt spid="70"/>
                                        </p:tgtEl>
                                        <p:attrNameLst>
                                          <p:attrName>style.visibility</p:attrName>
                                        </p:attrNameLst>
                                      </p:cBhvr>
                                      <p:to>
                                        <p:strVal val="visible"/>
                                      </p:to>
                                    </p:set>
                                    <p:animEffect transition="in" filter="wipe(up)">
                                      <p:cBhvr>
                                        <p:cTn id="217" dur="500"/>
                                        <p:tgtEl>
                                          <p:spTgt spid="70"/>
                                        </p:tgtEl>
                                      </p:cBhvr>
                                    </p:animEffect>
                                  </p:childTnLst>
                                </p:cTn>
                              </p:par>
                            </p:childTnLst>
                          </p:cTn>
                        </p:par>
                        <p:par>
                          <p:cTn id="218" fill="hold">
                            <p:stCondLst>
                              <p:cond delay="2000"/>
                            </p:stCondLst>
                            <p:childTnLst>
                              <p:par>
                                <p:cTn id="219" presetID="42" presetClass="entr" presetSubtype="0" fill="hold" grpId="0" nodeType="afterEffect">
                                  <p:stCondLst>
                                    <p:cond delay="0"/>
                                  </p:stCondLst>
                                  <p:childTnLst>
                                    <p:set>
                                      <p:cBhvr>
                                        <p:cTn id="220" dur="1" fill="hold">
                                          <p:stCondLst>
                                            <p:cond delay="0"/>
                                          </p:stCondLst>
                                        </p:cTn>
                                        <p:tgtEl>
                                          <p:spTgt spid="72"/>
                                        </p:tgtEl>
                                        <p:attrNameLst>
                                          <p:attrName>style.visibility</p:attrName>
                                        </p:attrNameLst>
                                      </p:cBhvr>
                                      <p:to>
                                        <p:strVal val="visible"/>
                                      </p:to>
                                    </p:set>
                                    <p:animEffect transition="in" filter="fade">
                                      <p:cBhvr>
                                        <p:cTn id="221" dur="500"/>
                                        <p:tgtEl>
                                          <p:spTgt spid="72"/>
                                        </p:tgtEl>
                                      </p:cBhvr>
                                    </p:animEffect>
                                    <p:anim calcmode="lin" valueType="num">
                                      <p:cBhvr>
                                        <p:cTn id="222" dur="500" fill="hold"/>
                                        <p:tgtEl>
                                          <p:spTgt spid="72"/>
                                        </p:tgtEl>
                                        <p:attrNameLst>
                                          <p:attrName>ppt_x</p:attrName>
                                        </p:attrNameLst>
                                      </p:cBhvr>
                                      <p:tavLst>
                                        <p:tav tm="0">
                                          <p:val>
                                            <p:strVal val="#ppt_x"/>
                                          </p:val>
                                        </p:tav>
                                        <p:tav tm="100000">
                                          <p:val>
                                            <p:strVal val="#ppt_x"/>
                                          </p:val>
                                        </p:tav>
                                      </p:tavLst>
                                    </p:anim>
                                    <p:anim calcmode="lin" valueType="num">
                                      <p:cBhvr>
                                        <p:cTn id="223" dur="500" fill="hold"/>
                                        <p:tgtEl>
                                          <p:spTgt spid="72"/>
                                        </p:tgtEl>
                                        <p:attrNameLst>
                                          <p:attrName>ppt_y</p:attrName>
                                        </p:attrNameLst>
                                      </p:cBhvr>
                                      <p:tavLst>
                                        <p:tav tm="0">
                                          <p:val>
                                            <p:strVal val="#ppt_y+.1"/>
                                          </p:val>
                                        </p:tav>
                                        <p:tav tm="100000">
                                          <p:val>
                                            <p:strVal val="#ppt_y"/>
                                          </p:val>
                                        </p:tav>
                                      </p:tavLst>
                                    </p:anim>
                                  </p:childTnLst>
                                </p:cTn>
                              </p:par>
                            </p:childTnLst>
                          </p:cTn>
                        </p:par>
                        <p:par>
                          <p:cTn id="224" fill="hold">
                            <p:stCondLst>
                              <p:cond delay="2500"/>
                            </p:stCondLst>
                            <p:childTnLst>
                              <p:par>
                                <p:cTn id="225" presetID="22" presetClass="entr" presetSubtype="8" fill="hold" grpId="0" nodeType="afterEffect">
                                  <p:stCondLst>
                                    <p:cond delay="0"/>
                                  </p:stCondLst>
                                  <p:childTnLst>
                                    <p:set>
                                      <p:cBhvr>
                                        <p:cTn id="226" dur="1" fill="hold">
                                          <p:stCondLst>
                                            <p:cond delay="0"/>
                                          </p:stCondLst>
                                        </p:cTn>
                                        <p:tgtEl>
                                          <p:spTgt spid="73"/>
                                        </p:tgtEl>
                                        <p:attrNameLst>
                                          <p:attrName>style.visibility</p:attrName>
                                        </p:attrNameLst>
                                      </p:cBhvr>
                                      <p:to>
                                        <p:strVal val="visible"/>
                                      </p:to>
                                    </p:set>
                                    <p:animEffect transition="in" filter="wipe(left)">
                                      <p:cBhvr>
                                        <p:cTn id="227" dur="500"/>
                                        <p:tgtEl>
                                          <p:spTgt spid="73"/>
                                        </p:tgtEl>
                                      </p:cBhvr>
                                    </p:animEffect>
                                  </p:childTnLst>
                                </p:cTn>
                              </p:par>
                            </p:childTnLst>
                          </p:cTn>
                        </p:par>
                        <p:par>
                          <p:cTn id="228" fill="hold">
                            <p:stCondLst>
                              <p:cond delay="3000"/>
                            </p:stCondLst>
                            <p:childTnLst>
                              <p:par>
                                <p:cTn id="229" presetID="22" presetClass="entr" presetSubtype="8" fill="hold" nodeType="afterEffect">
                                  <p:stCondLst>
                                    <p:cond delay="0"/>
                                  </p:stCondLst>
                                  <p:childTnLst>
                                    <p:set>
                                      <p:cBhvr>
                                        <p:cTn id="230" dur="1" fill="hold">
                                          <p:stCondLst>
                                            <p:cond delay="0"/>
                                          </p:stCondLst>
                                        </p:cTn>
                                        <p:tgtEl>
                                          <p:spTgt spid="74">
                                            <p:txEl>
                                              <p:pRg st="0" end="0"/>
                                            </p:txEl>
                                          </p:spTgt>
                                        </p:tgtEl>
                                        <p:attrNameLst>
                                          <p:attrName>style.visibility</p:attrName>
                                        </p:attrNameLst>
                                      </p:cBhvr>
                                      <p:to>
                                        <p:strVal val="visible"/>
                                      </p:to>
                                    </p:set>
                                    <p:animEffect transition="in" filter="wipe(left)">
                                      <p:cBhvr>
                                        <p:cTn id="231" dur="500"/>
                                        <p:tgtEl>
                                          <p:spTgt spid="74">
                                            <p:txEl>
                                              <p:pRg st="0" end="0"/>
                                            </p:txEl>
                                          </p:spTgt>
                                        </p:tgtEl>
                                      </p:cBhvr>
                                    </p:animEffect>
                                  </p:childTnLst>
                                </p:cTn>
                              </p:par>
                            </p:childTnLst>
                          </p:cTn>
                        </p:par>
                        <p:par>
                          <p:cTn id="232" fill="hold">
                            <p:stCondLst>
                              <p:cond delay="3500"/>
                            </p:stCondLst>
                            <p:childTnLst>
                              <p:par>
                                <p:cTn id="233" presetID="22" presetClass="entr" presetSubtype="8" fill="hold" grpId="0" nodeType="afterEffect">
                                  <p:stCondLst>
                                    <p:cond delay="0"/>
                                  </p:stCondLst>
                                  <p:childTnLst>
                                    <p:set>
                                      <p:cBhvr>
                                        <p:cTn id="234" dur="1" fill="hold">
                                          <p:stCondLst>
                                            <p:cond delay="0"/>
                                          </p:stCondLst>
                                        </p:cTn>
                                        <p:tgtEl>
                                          <p:spTgt spid="76"/>
                                        </p:tgtEl>
                                        <p:attrNameLst>
                                          <p:attrName>style.visibility</p:attrName>
                                        </p:attrNameLst>
                                      </p:cBhvr>
                                      <p:to>
                                        <p:strVal val="visible"/>
                                      </p:to>
                                    </p:set>
                                    <p:animEffect transition="in" filter="wipe(left)">
                                      <p:cBhvr>
                                        <p:cTn id="235" dur="500"/>
                                        <p:tgtEl>
                                          <p:spTgt spid="76"/>
                                        </p:tgtEl>
                                      </p:cBhvr>
                                    </p:animEffect>
                                  </p:childTnLst>
                                </p:cTn>
                              </p:par>
                            </p:childTnLst>
                          </p:cTn>
                        </p:par>
                        <p:par>
                          <p:cTn id="236" fill="hold">
                            <p:stCondLst>
                              <p:cond delay="4000"/>
                            </p:stCondLst>
                            <p:childTnLst>
                              <p:par>
                                <p:cTn id="237" presetID="22" presetClass="entr" presetSubtype="4" fill="hold" grpId="0" nodeType="afterEffect">
                                  <p:stCondLst>
                                    <p:cond delay="0"/>
                                  </p:stCondLst>
                                  <p:childTnLst>
                                    <p:set>
                                      <p:cBhvr>
                                        <p:cTn id="238" dur="1" fill="hold">
                                          <p:stCondLst>
                                            <p:cond delay="0"/>
                                          </p:stCondLst>
                                        </p:cTn>
                                        <p:tgtEl>
                                          <p:spTgt spid="75"/>
                                        </p:tgtEl>
                                        <p:attrNameLst>
                                          <p:attrName>style.visibility</p:attrName>
                                        </p:attrNameLst>
                                      </p:cBhvr>
                                      <p:to>
                                        <p:strVal val="visible"/>
                                      </p:to>
                                    </p:set>
                                    <p:animEffect transition="in" filter="wipe(down)">
                                      <p:cBhvr>
                                        <p:cTn id="239" dur="500"/>
                                        <p:tgtEl>
                                          <p:spTgt spid="75"/>
                                        </p:tgtEl>
                                      </p:cBhvr>
                                    </p:animEffect>
                                  </p:childTnLst>
                                </p:cTn>
                              </p:par>
                            </p:childTnLst>
                          </p:cTn>
                        </p:par>
                      </p:childTnLst>
                    </p:cTn>
                  </p:par>
                  <p:par>
                    <p:cTn id="240" fill="hold">
                      <p:stCondLst>
                        <p:cond delay="indefinite"/>
                      </p:stCondLst>
                      <p:childTnLst>
                        <p:par>
                          <p:cTn id="241" fill="hold">
                            <p:stCondLst>
                              <p:cond delay="0"/>
                            </p:stCondLst>
                            <p:childTnLst>
                              <p:par>
                                <p:cTn id="242" presetID="35" presetClass="path" presetSubtype="0" accel="50000" decel="50000" fill="hold" grpId="1" nodeType="clickEffect">
                                  <p:stCondLst>
                                    <p:cond delay="0"/>
                                  </p:stCondLst>
                                  <p:childTnLst>
                                    <p:animMotion origin="layout" path="M 0 0 L -0.25 0 E" pathEditMode="relative" ptsTypes="">
                                      <p:cBhvr>
                                        <p:cTn id="243" dur="1250" fill="hold"/>
                                        <p:tgtEl>
                                          <p:spTgt spid="15"/>
                                        </p:tgtEl>
                                        <p:attrNameLst>
                                          <p:attrName>ppt_x</p:attrName>
                                          <p:attrName>ppt_y</p:attrName>
                                        </p:attrNameLst>
                                      </p:cBhvr>
                                    </p:animMotion>
                                  </p:childTnLst>
                                </p:cTn>
                              </p:par>
                              <p:par>
                                <p:cTn id="244" presetID="35" presetClass="path" presetSubtype="0" accel="50000" decel="50000" fill="hold" grpId="1" nodeType="withEffect">
                                  <p:stCondLst>
                                    <p:cond delay="0"/>
                                  </p:stCondLst>
                                  <p:childTnLst>
                                    <p:animMotion origin="layout" path="M 0 0 L -0.25 0 E" pathEditMode="relative" ptsTypes="">
                                      <p:cBhvr>
                                        <p:cTn id="245" dur="1250" fill="hold"/>
                                        <p:tgtEl>
                                          <p:spTgt spid="17"/>
                                        </p:tgtEl>
                                        <p:attrNameLst>
                                          <p:attrName>ppt_x</p:attrName>
                                          <p:attrName>ppt_y</p:attrName>
                                        </p:attrNameLst>
                                      </p:cBhvr>
                                    </p:animMotion>
                                  </p:childTnLst>
                                </p:cTn>
                              </p:par>
                              <p:par>
                                <p:cTn id="246" presetID="35" presetClass="path" presetSubtype="0" accel="50000" decel="50000" fill="hold" grpId="1" nodeType="withEffect">
                                  <p:stCondLst>
                                    <p:cond delay="0"/>
                                  </p:stCondLst>
                                  <p:childTnLst>
                                    <p:animMotion origin="layout" path="M 0 0 L -0.25 0 E" pathEditMode="relative" ptsTypes="">
                                      <p:cBhvr>
                                        <p:cTn id="247" dur="1250" fill="hold"/>
                                        <p:tgtEl>
                                          <p:spTgt spid="16"/>
                                        </p:tgtEl>
                                        <p:attrNameLst>
                                          <p:attrName>ppt_x</p:attrName>
                                          <p:attrName>ppt_y</p:attrName>
                                        </p:attrNameLst>
                                      </p:cBhvr>
                                    </p:animMotion>
                                  </p:childTnLst>
                                </p:cTn>
                              </p:par>
                              <p:par>
                                <p:cTn id="248" presetID="35" presetClass="path" presetSubtype="0" accel="50000" decel="50000" fill="hold" grpId="1" nodeType="withEffect">
                                  <p:stCondLst>
                                    <p:cond delay="0"/>
                                  </p:stCondLst>
                                  <p:childTnLst>
                                    <p:animMotion origin="layout" path="M 0 0 L -0.25 0 E" pathEditMode="relative" ptsTypes="">
                                      <p:cBhvr>
                                        <p:cTn id="249" dur="1250" fill="hold"/>
                                        <p:tgtEl>
                                          <p:spTgt spid="21"/>
                                        </p:tgtEl>
                                        <p:attrNameLst>
                                          <p:attrName>ppt_x</p:attrName>
                                          <p:attrName>ppt_y</p:attrName>
                                        </p:attrNameLst>
                                      </p:cBhvr>
                                    </p:animMotion>
                                  </p:childTnLst>
                                </p:cTn>
                              </p:par>
                              <p:par>
                                <p:cTn id="250" presetID="35" presetClass="path" presetSubtype="0" accel="50000" decel="50000" fill="hold" grpId="1" nodeType="withEffect">
                                  <p:stCondLst>
                                    <p:cond delay="0"/>
                                  </p:stCondLst>
                                  <p:childTnLst>
                                    <p:animMotion origin="layout" path="M 0 0 L -0.25 0 E" pathEditMode="relative" ptsTypes="">
                                      <p:cBhvr>
                                        <p:cTn id="251" dur="1250" fill="hold"/>
                                        <p:tgtEl>
                                          <p:spTgt spid="22"/>
                                        </p:tgtEl>
                                        <p:attrNameLst>
                                          <p:attrName>ppt_x</p:attrName>
                                          <p:attrName>ppt_y</p:attrName>
                                        </p:attrNameLst>
                                      </p:cBhvr>
                                    </p:animMotion>
                                  </p:childTnLst>
                                </p:cTn>
                              </p:par>
                              <p:par>
                                <p:cTn id="252" presetID="35" presetClass="path" presetSubtype="0" accel="50000" decel="50000" fill="hold" grpId="0" nodeType="withEffect">
                                  <p:stCondLst>
                                    <p:cond delay="0"/>
                                  </p:stCondLst>
                                  <p:childTnLst>
                                    <p:animMotion origin="layout" path="M 0 0 L -0.25 0 E" pathEditMode="relative" ptsTypes="">
                                      <p:cBhvr>
                                        <p:cTn id="253" dur="1250" fill="hold"/>
                                        <p:tgtEl>
                                          <p:spTgt spid="24">
                                            <p:txEl>
                                              <p:pRg st="0" end="0"/>
                                            </p:txEl>
                                          </p:spTgt>
                                        </p:tgtEl>
                                        <p:attrNameLst>
                                          <p:attrName>ppt_x</p:attrName>
                                          <p:attrName>ppt_y</p:attrName>
                                        </p:attrNameLst>
                                      </p:cBhvr>
                                    </p:animMotion>
                                  </p:childTnLst>
                                </p:cTn>
                              </p:par>
                              <p:par>
                                <p:cTn id="254" presetID="35" presetClass="path" presetSubtype="0" accel="50000" decel="50000" fill="hold" grpId="1" nodeType="withEffect">
                                  <p:stCondLst>
                                    <p:cond delay="0"/>
                                  </p:stCondLst>
                                  <p:childTnLst>
                                    <p:animMotion origin="layout" path="M 0 0 L -0.25 0 E" pathEditMode="relative" ptsTypes="">
                                      <p:cBhvr>
                                        <p:cTn id="255" dur="1250" fill="hold"/>
                                        <p:tgtEl>
                                          <p:spTgt spid="26"/>
                                        </p:tgtEl>
                                        <p:attrNameLst>
                                          <p:attrName>ppt_x</p:attrName>
                                          <p:attrName>ppt_y</p:attrName>
                                        </p:attrNameLst>
                                      </p:cBhvr>
                                    </p:animMotion>
                                  </p:childTnLst>
                                </p:cTn>
                              </p:par>
                              <p:par>
                                <p:cTn id="256" presetID="35" presetClass="path" presetSubtype="0" accel="50000" decel="50000" fill="hold" grpId="1" nodeType="withEffect">
                                  <p:stCondLst>
                                    <p:cond delay="0"/>
                                  </p:stCondLst>
                                  <p:childTnLst>
                                    <p:animMotion origin="layout" path="M 0 0 L -0.25 0 E" pathEditMode="relative" ptsTypes="">
                                      <p:cBhvr>
                                        <p:cTn id="257" dur="1250" fill="hold"/>
                                        <p:tgtEl>
                                          <p:spTgt spid="25"/>
                                        </p:tgtEl>
                                        <p:attrNameLst>
                                          <p:attrName>ppt_x</p:attrName>
                                          <p:attrName>ppt_y</p:attrName>
                                        </p:attrNameLst>
                                      </p:cBhvr>
                                    </p:animMotion>
                                  </p:childTnLst>
                                </p:cTn>
                              </p:par>
                              <p:par>
                                <p:cTn id="258" presetID="2" presetClass="exit" presetSubtype="4" fill="hold" grpId="1" nodeType="withEffect">
                                  <p:stCondLst>
                                    <p:cond delay="0"/>
                                  </p:stCondLst>
                                  <p:childTnLst>
                                    <p:anim calcmode="lin" valueType="num">
                                      <p:cBhvr additive="base">
                                        <p:cTn id="259" dur="1250"/>
                                        <p:tgtEl>
                                          <p:spTgt spid="10"/>
                                        </p:tgtEl>
                                        <p:attrNameLst>
                                          <p:attrName>ppt_x</p:attrName>
                                        </p:attrNameLst>
                                      </p:cBhvr>
                                      <p:tavLst>
                                        <p:tav tm="0">
                                          <p:val>
                                            <p:strVal val="ppt_x"/>
                                          </p:val>
                                        </p:tav>
                                        <p:tav tm="100000">
                                          <p:val>
                                            <p:strVal val="ppt_x"/>
                                          </p:val>
                                        </p:tav>
                                      </p:tavLst>
                                    </p:anim>
                                    <p:anim calcmode="lin" valueType="num">
                                      <p:cBhvr additive="base">
                                        <p:cTn id="260" dur="1250"/>
                                        <p:tgtEl>
                                          <p:spTgt spid="10"/>
                                        </p:tgtEl>
                                        <p:attrNameLst>
                                          <p:attrName>ppt_y</p:attrName>
                                        </p:attrNameLst>
                                      </p:cBhvr>
                                      <p:tavLst>
                                        <p:tav tm="0">
                                          <p:val>
                                            <p:strVal val="ppt_y"/>
                                          </p:val>
                                        </p:tav>
                                        <p:tav tm="100000">
                                          <p:val>
                                            <p:strVal val="1+ppt_h/2"/>
                                          </p:val>
                                        </p:tav>
                                      </p:tavLst>
                                    </p:anim>
                                    <p:set>
                                      <p:cBhvr>
                                        <p:cTn id="261" dur="1" fill="hold">
                                          <p:stCondLst>
                                            <p:cond delay="1249"/>
                                          </p:stCondLst>
                                        </p:cTn>
                                        <p:tgtEl>
                                          <p:spTgt spid="10"/>
                                        </p:tgtEl>
                                        <p:attrNameLst>
                                          <p:attrName>style.visibility</p:attrName>
                                        </p:attrNameLst>
                                      </p:cBhvr>
                                      <p:to>
                                        <p:strVal val="hidden"/>
                                      </p:to>
                                    </p:set>
                                  </p:childTnLst>
                                </p:cTn>
                              </p:par>
                              <p:par>
                                <p:cTn id="262" presetID="2" presetClass="exit" presetSubtype="4" fill="hold" grpId="1" nodeType="withEffect">
                                  <p:stCondLst>
                                    <p:cond delay="0"/>
                                  </p:stCondLst>
                                  <p:childTnLst>
                                    <p:anim calcmode="lin" valueType="num">
                                      <p:cBhvr additive="base">
                                        <p:cTn id="263" dur="1250"/>
                                        <p:tgtEl>
                                          <p:spTgt spid="12"/>
                                        </p:tgtEl>
                                        <p:attrNameLst>
                                          <p:attrName>ppt_x</p:attrName>
                                        </p:attrNameLst>
                                      </p:cBhvr>
                                      <p:tavLst>
                                        <p:tav tm="0">
                                          <p:val>
                                            <p:strVal val="ppt_x"/>
                                          </p:val>
                                        </p:tav>
                                        <p:tav tm="100000">
                                          <p:val>
                                            <p:strVal val="ppt_x"/>
                                          </p:val>
                                        </p:tav>
                                      </p:tavLst>
                                    </p:anim>
                                    <p:anim calcmode="lin" valueType="num">
                                      <p:cBhvr additive="base">
                                        <p:cTn id="264" dur="1250"/>
                                        <p:tgtEl>
                                          <p:spTgt spid="12"/>
                                        </p:tgtEl>
                                        <p:attrNameLst>
                                          <p:attrName>ppt_y</p:attrName>
                                        </p:attrNameLst>
                                      </p:cBhvr>
                                      <p:tavLst>
                                        <p:tav tm="0">
                                          <p:val>
                                            <p:strVal val="ppt_y"/>
                                          </p:val>
                                        </p:tav>
                                        <p:tav tm="100000">
                                          <p:val>
                                            <p:strVal val="1+ppt_h/2"/>
                                          </p:val>
                                        </p:tav>
                                      </p:tavLst>
                                    </p:anim>
                                    <p:set>
                                      <p:cBhvr>
                                        <p:cTn id="265" dur="1" fill="hold">
                                          <p:stCondLst>
                                            <p:cond delay="1249"/>
                                          </p:stCondLst>
                                        </p:cTn>
                                        <p:tgtEl>
                                          <p:spTgt spid="12"/>
                                        </p:tgtEl>
                                        <p:attrNameLst>
                                          <p:attrName>style.visibility</p:attrName>
                                        </p:attrNameLst>
                                      </p:cBhvr>
                                      <p:to>
                                        <p:strVal val="hidden"/>
                                      </p:to>
                                    </p:set>
                                  </p:childTnLst>
                                </p:cTn>
                              </p:par>
                              <p:par>
                                <p:cTn id="266" presetID="2" presetClass="exit" presetSubtype="4" fill="hold" grpId="1" nodeType="withEffect">
                                  <p:stCondLst>
                                    <p:cond delay="0"/>
                                  </p:stCondLst>
                                  <p:childTnLst>
                                    <p:anim calcmode="lin" valueType="num">
                                      <p:cBhvr additive="base">
                                        <p:cTn id="267" dur="1250"/>
                                        <p:tgtEl>
                                          <p:spTgt spid="11"/>
                                        </p:tgtEl>
                                        <p:attrNameLst>
                                          <p:attrName>ppt_x</p:attrName>
                                        </p:attrNameLst>
                                      </p:cBhvr>
                                      <p:tavLst>
                                        <p:tav tm="0">
                                          <p:val>
                                            <p:strVal val="ppt_x"/>
                                          </p:val>
                                        </p:tav>
                                        <p:tav tm="100000">
                                          <p:val>
                                            <p:strVal val="ppt_x"/>
                                          </p:val>
                                        </p:tav>
                                      </p:tavLst>
                                    </p:anim>
                                    <p:anim calcmode="lin" valueType="num">
                                      <p:cBhvr additive="base">
                                        <p:cTn id="268" dur="1250"/>
                                        <p:tgtEl>
                                          <p:spTgt spid="11"/>
                                        </p:tgtEl>
                                        <p:attrNameLst>
                                          <p:attrName>ppt_y</p:attrName>
                                        </p:attrNameLst>
                                      </p:cBhvr>
                                      <p:tavLst>
                                        <p:tav tm="0">
                                          <p:val>
                                            <p:strVal val="ppt_y"/>
                                          </p:val>
                                        </p:tav>
                                        <p:tav tm="100000">
                                          <p:val>
                                            <p:strVal val="1+ppt_h/2"/>
                                          </p:val>
                                        </p:tav>
                                      </p:tavLst>
                                    </p:anim>
                                    <p:set>
                                      <p:cBhvr>
                                        <p:cTn id="269" dur="1" fill="hold">
                                          <p:stCondLst>
                                            <p:cond delay="1249"/>
                                          </p:stCondLst>
                                        </p:cTn>
                                        <p:tgtEl>
                                          <p:spTgt spid="11"/>
                                        </p:tgtEl>
                                        <p:attrNameLst>
                                          <p:attrName>style.visibility</p:attrName>
                                        </p:attrNameLst>
                                      </p:cBhvr>
                                      <p:to>
                                        <p:strVal val="hidden"/>
                                      </p:to>
                                    </p:set>
                                  </p:childTnLst>
                                </p:cTn>
                              </p:par>
                              <p:par>
                                <p:cTn id="270" presetID="2" presetClass="exit" presetSubtype="4" fill="hold" grpId="0" nodeType="withEffect">
                                  <p:stCondLst>
                                    <p:cond delay="0"/>
                                  </p:stCondLst>
                                  <p:childTnLst>
                                    <p:anim calcmode="lin" valueType="num">
                                      <p:cBhvr additive="base">
                                        <p:cTn id="271" dur="1250"/>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72" dur="1250"/>
                                        <p:tgtEl>
                                          <p:spTgt spid="13">
                                            <p:txEl>
                                              <p:pRg st="0" end="0"/>
                                            </p:txEl>
                                          </p:spTgt>
                                        </p:tgtEl>
                                        <p:attrNameLst>
                                          <p:attrName>ppt_y</p:attrName>
                                        </p:attrNameLst>
                                      </p:cBhvr>
                                      <p:tavLst>
                                        <p:tav tm="0">
                                          <p:val>
                                            <p:strVal val="ppt_y"/>
                                          </p:val>
                                        </p:tav>
                                        <p:tav tm="100000">
                                          <p:val>
                                            <p:strVal val="1+ppt_h/2"/>
                                          </p:val>
                                        </p:tav>
                                      </p:tavLst>
                                    </p:anim>
                                    <p:set>
                                      <p:cBhvr>
                                        <p:cTn id="273" dur="1" fill="hold">
                                          <p:stCondLst>
                                            <p:cond delay="1249"/>
                                          </p:stCondLst>
                                        </p:cTn>
                                        <p:tgtEl>
                                          <p:spTgt spid="13">
                                            <p:txEl>
                                              <p:pRg st="0" end="0"/>
                                            </p:txEl>
                                          </p:spTgt>
                                        </p:tgtEl>
                                        <p:attrNameLst>
                                          <p:attrName>style.visibility</p:attrName>
                                        </p:attrNameLst>
                                      </p:cBhvr>
                                      <p:to>
                                        <p:strVal val="hidden"/>
                                      </p:to>
                                    </p:set>
                                  </p:childTnLst>
                                </p:cTn>
                              </p:par>
                              <p:par>
                                <p:cTn id="274" presetID="2" presetClass="exit" presetSubtype="4" fill="hold" nodeType="withEffect">
                                  <p:stCondLst>
                                    <p:cond delay="0"/>
                                  </p:stCondLst>
                                  <p:childTnLst>
                                    <p:anim calcmode="lin" valueType="num">
                                      <p:cBhvr additive="base">
                                        <p:cTn id="275" dur="1250"/>
                                        <p:tgtEl>
                                          <p:spTgt spid="14"/>
                                        </p:tgtEl>
                                        <p:attrNameLst>
                                          <p:attrName>ppt_x</p:attrName>
                                        </p:attrNameLst>
                                      </p:cBhvr>
                                      <p:tavLst>
                                        <p:tav tm="0">
                                          <p:val>
                                            <p:strVal val="ppt_x"/>
                                          </p:val>
                                        </p:tav>
                                        <p:tav tm="100000">
                                          <p:val>
                                            <p:strVal val="ppt_x"/>
                                          </p:val>
                                        </p:tav>
                                      </p:tavLst>
                                    </p:anim>
                                    <p:anim calcmode="lin" valueType="num">
                                      <p:cBhvr additive="base">
                                        <p:cTn id="276" dur="1250"/>
                                        <p:tgtEl>
                                          <p:spTgt spid="14"/>
                                        </p:tgtEl>
                                        <p:attrNameLst>
                                          <p:attrName>ppt_y</p:attrName>
                                        </p:attrNameLst>
                                      </p:cBhvr>
                                      <p:tavLst>
                                        <p:tav tm="0">
                                          <p:val>
                                            <p:strVal val="ppt_y"/>
                                          </p:val>
                                        </p:tav>
                                        <p:tav tm="100000">
                                          <p:val>
                                            <p:strVal val="1+ppt_h/2"/>
                                          </p:val>
                                        </p:tav>
                                      </p:tavLst>
                                    </p:anim>
                                    <p:set>
                                      <p:cBhvr>
                                        <p:cTn id="277" dur="1" fill="hold">
                                          <p:stCondLst>
                                            <p:cond delay="1249"/>
                                          </p:stCondLst>
                                        </p:cTn>
                                        <p:tgtEl>
                                          <p:spTgt spid="14"/>
                                        </p:tgtEl>
                                        <p:attrNameLst>
                                          <p:attrName>style.visibility</p:attrName>
                                        </p:attrNameLst>
                                      </p:cBhvr>
                                      <p:to>
                                        <p:strVal val="hidden"/>
                                      </p:to>
                                    </p:set>
                                  </p:childTnLst>
                                </p:cTn>
                              </p:par>
                              <p:par>
                                <p:cTn id="278" presetID="2" presetClass="exit" presetSubtype="4" fill="hold" nodeType="withEffect">
                                  <p:stCondLst>
                                    <p:cond delay="0"/>
                                  </p:stCondLst>
                                  <p:childTnLst>
                                    <p:anim calcmode="lin" valueType="num">
                                      <p:cBhvr additive="base">
                                        <p:cTn id="279" dur="1250"/>
                                        <p:tgtEl>
                                          <p:spTgt spid="27"/>
                                        </p:tgtEl>
                                        <p:attrNameLst>
                                          <p:attrName>ppt_x</p:attrName>
                                        </p:attrNameLst>
                                      </p:cBhvr>
                                      <p:tavLst>
                                        <p:tav tm="0">
                                          <p:val>
                                            <p:strVal val="ppt_x"/>
                                          </p:val>
                                        </p:tav>
                                        <p:tav tm="100000">
                                          <p:val>
                                            <p:strVal val="ppt_x"/>
                                          </p:val>
                                        </p:tav>
                                      </p:tavLst>
                                    </p:anim>
                                    <p:anim calcmode="lin" valueType="num">
                                      <p:cBhvr additive="base">
                                        <p:cTn id="280" dur="1250"/>
                                        <p:tgtEl>
                                          <p:spTgt spid="27"/>
                                        </p:tgtEl>
                                        <p:attrNameLst>
                                          <p:attrName>ppt_y</p:attrName>
                                        </p:attrNameLst>
                                      </p:cBhvr>
                                      <p:tavLst>
                                        <p:tav tm="0">
                                          <p:val>
                                            <p:strVal val="ppt_y"/>
                                          </p:val>
                                        </p:tav>
                                        <p:tav tm="100000">
                                          <p:val>
                                            <p:strVal val="1+ppt_h/2"/>
                                          </p:val>
                                        </p:tav>
                                      </p:tavLst>
                                    </p:anim>
                                    <p:set>
                                      <p:cBhvr>
                                        <p:cTn id="281" dur="1" fill="hold">
                                          <p:stCondLst>
                                            <p:cond delay="1249"/>
                                          </p:stCondLst>
                                        </p:cTn>
                                        <p:tgtEl>
                                          <p:spTgt spid="27"/>
                                        </p:tgtEl>
                                        <p:attrNameLst>
                                          <p:attrName>style.visibility</p:attrName>
                                        </p:attrNameLst>
                                      </p:cBhvr>
                                      <p:to>
                                        <p:strVal val="hidden"/>
                                      </p:to>
                                    </p:set>
                                  </p:childTnLst>
                                </p:cTn>
                              </p:par>
                              <p:par>
                                <p:cTn id="282" presetID="2" presetClass="exit" presetSubtype="4" fill="hold" grpId="1" nodeType="withEffect">
                                  <p:stCondLst>
                                    <p:cond delay="0"/>
                                  </p:stCondLst>
                                  <p:childTnLst>
                                    <p:anim calcmode="lin" valueType="num">
                                      <p:cBhvr additive="base">
                                        <p:cTn id="283" dur="1250"/>
                                        <p:tgtEl>
                                          <p:spTgt spid="29"/>
                                        </p:tgtEl>
                                        <p:attrNameLst>
                                          <p:attrName>ppt_x</p:attrName>
                                        </p:attrNameLst>
                                      </p:cBhvr>
                                      <p:tavLst>
                                        <p:tav tm="0">
                                          <p:val>
                                            <p:strVal val="ppt_x"/>
                                          </p:val>
                                        </p:tav>
                                        <p:tav tm="100000">
                                          <p:val>
                                            <p:strVal val="ppt_x"/>
                                          </p:val>
                                        </p:tav>
                                      </p:tavLst>
                                    </p:anim>
                                    <p:anim calcmode="lin" valueType="num">
                                      <p:cBhvr additive="base">
                                        <p:cTn id="284" dur="1250"/>
                                        <p:tgtEl>
                                          <p:spTgt spid="29"/>
                                        </p:tgtEl>
                                        <p:attrNameLst>
                                          <p:attrName>ppt_y</p:attrName>
                                        </p:attrNameLst>
                                      </p:cBhvr>
                                      <p:tavLst>
                                        <p:tav tm="0">
                                          <p:val>
                                            <p:strVal val="ppt_y"/>
                                          </p:val>
                                        </p:tav>
                                        <p:tav tm="100000">
                                          <p:val>
                                            <p:strVal val="1+ppt_h/2"/>
                                          </p:val>
                                        </p:tav>
                                      </p:tavLst>
                                    </p:anim>
                                    <p:set>
                                      <p:cBhvr>
                                        <p:cTn id="285" dur="1" fill="hold">
                                          <p:stCondLst>
                                            <p:cond delay="1249"/>
                                          </p:stCondLst>
                                        </p:cTn>
                                        <p:tgtEl>
                                          <p:spTgt spid="29"/>
                                        </p:tgtEl>
                                        <p:attrNameLst>
                                          <p:attrName>style.visibility</p:attrName>
                                        </p:attrNameLst>
                                      </p:cBhvr>
                                      <p:to>
                                        <p:strVal val="hidden"/>
                                      </p:to>
                                    </p:set>
                                  </p:childTnLst>
                                </p:cTn>
                              </p:par>
                              <p:par>
                                <p:cTn id="286" presetID="2" presetClass="exit" presetSubtype="4" fill="hold" grpId="1" nodeType="withEffect">
                                  <p:stCondLst>
                                    <p:cond delay="0"/>
                                  </p:stCondLst>
                                  <p:childTnLst>
                                    <p:anim calcmode="lin" valueType="num">
                                      <p:cBhvr additive="base">
                                        <p:cTn id="287" dur="1250"/>
                                        <p:tgtEl>
                                          <p:spTgt spid="35"/>
                                        </p:tgtEl>
                                        <p:attrNameLst>
                                          <p:attrName>ppt_x</p:attrName>
                                        </p:attrNameLst>
                                      </p:cBhvr>
                                      <p:tavLst>
                                        <p:tav tm="0">
                                          <p:val>
                                            <p:strVal val="ppt_x"/>
                                          </p:val>
                                        </p:tav>
                                        <p:tav tm="100000">
                                          <p:val>
                                            <p:strVal val="ppt_x"/>
                                          </p:val>
                                        </p:tav>
                                      </p:tavLst>
                                    </p:anim>
                                    <p:anim calcmode="lin" valueType="num">
                                      <p:cBhvr additive="base">
                                        <p:cTn id="288" dur="1250"/>
                                        <p:tgtEl>
                                          <p:spTgt spid="35"/>
                                        </p:tgtEl>
                                        <p:attrNameLst>
                                          <p:attrName>ppt_y</p:attrName>
                                        </p:attrNameLst>
                                      </p:cBhvr>
                                      <p:tavLst>
                                        <p:tav tm="0">
                                          <p:val>
                                            <p:strVal val="ppt_y"/>
                                          </p:val>
                                        </p:tav>
                                        <p:tav tm="100000">
                                          <p:val>
                                            <p:strVal val="1+ppt_h/2"/>
                                          </p:val>
                                        </p:tav>
                                      </p:tavLst>
                                    </p:anim>
                                    <p:set>
                                      <p:cBhvr>
                                        <p:cTn id="289" dur="1" fill="hold">
                                          <p:stCondLst>
                                            <p:cond delay="1249"/>
                                          </p:stCondLst>
                                        </p:cTn>
                                        <p:tgtEl>
                                          <p:spTgt spid="35"/>
                                        </p:tgtEl>
                                        <p:attrNameLst>
                                          <p:attrName>style.visibility</p:attrName>
                                        </p:attrNameLst>
                                      </p:cBhvr>
                                      <p:to>
                                        <p:strVal val="hidden"/>
                                      </p:to>
                                    </p:set>
                                  </p:childTnLst>
                                </p:cTn>
                              </p:par>
                              <p:par>
                                <p:cTn id="290" presetID="2" presetClass="exit" presetSubtype="4" fill="hold" grpId="1" nodeType="withEffect">
                                  <p:stCondLst>
                                    <p:cond delay="0"/>
                                  </p:stCondLst>
                                  <p:childTnLst>
                                    <p:anim calcmode="lin" valueType="num">
                                      <p:cBhvr additive="base">
                                        <p:cTn id="291" dur="1250"/>
                                        <p:tgtEl>
                                          <p:spTgt spid="34"/>
                                        </p:tgtEl>
                                        <p:attrNameLst>
                                          <p:attrName>ppt_x</p:attrName>
                                        </p:attrNameLst>
                                      </p:cBhvr>
                                      <p:tavLst>
                                        <p:tav tm="0">
                                          <p:val>
                                            <p:strVal val="ppt_x"/>
                                          </p:val>
                                        </p:tav>
                                        <p:tav tm="100000">
                                          <p:val>
                                            <p:strVal val="ppt_x"/>
                                          </p:val>
                                        </p:tav>
                                      </p:tavLst>
                                    </p:anim>
                                    <p:anim calcmode="lin" valueType="num">
                                      <p:cBhvr additive="base">
                                        <p:cTn id="292" dur="1250"/>
                                        <p:tgtEl>
                                          <p:spTgt spid="34"/>
                                        </p:tgtEl>
                                        <p:attrNameLst>
                                          <p:attrName>ppt_y</p:attrName>
                                        </p:attrNameLst>
                                      </p:cBhvr>
                                      <p:tavLst>
                                        <p:tav tm="0">
                                          <p:val>
                                            <p:strVal val="ppt_y"/>
                                          </p:val>
                                        </p:tav>
                                        <p:tav tm="100000">
                                          <p:val>
                                            <p:strVal val="1+ppt_h/2"/>
                                          </p:val>
                                        </p:tav>
                                      </p:tavLst>
                                    </p:anim>
                                    <p:set>
                                      <p:cBhvr>
                                        <p:cTn id="293" dur="1" fill="hold">
                                          <p:stCondLst>
                                            <p:cond delay="1249"/>
                                          </p:stCondLst>
                                        </p:cTn>
                                        <p:tgtEl>
                                          <p:spTgt spid="34"/>
                                        </p:tgtEl>
                                        <p:attrNameLst>
                                          <p:attrName>style.visibility</p:attrName>
                                        </p:attrNameLst>
                                      </p:cBhvr>
                                      <p:to>
                                        <p:strVal val="hidden"/>
                                      </p:to>
                                    </p:set>
                                  </p:childTnLst>
                                </p:cTn>
                              </p:par>
                              <p:par>
                                <p:cTn id="294" presetID="2" presetClass="exit" presetSubtype="4" fill="hold" grpId="1" nodeType="withEffect">
                                  <p:stCondLst>
                                    <p:cond delay="0"/>
                                  </p:stCondLst>
                                  <p:childTnLst>
                                    <p:anim calcmode="lin" valueType="num">
                                      <p:cBhvr additive="base">
                                        <p:cTn id="295" dur="1250"/>
                                        <p:tgtEl>
                                          <p:spTgt spid="36"/>
                                        </p:tgtEl>
                                        <p:attrNameLst>
                                          <p:attrName>ppt_x</p:attrName>
                                        </p:attrNameLst>
                                      </p:cBhvr>
                                      <p:tavLst>
                                        <p:tav tm="0">
                                          <p:val>
                                            <p:strVal val="ppt_x"/>
                                          </p:val>
                                        </p:tav>
                                        <p:tav tm="100000">
                                          <p:val>
                                            <p:strVal val="ppt_x"/>
                                          </p:val>
                                        </p:tav>
                                      </p:tavLst>
                                    </p:anim>
                                    <p:anim calcmode="lin" valueType="num">
                                      <p:cBhvr additive="base">
                                        <p:cTn id="296" dur="1250"/>
                                        <p:tgtEl>
                                          <p:spTgt spid="36"/>
                                        </p:tgtEl>
                                        <p:attrNameLst>
                                          <p:attrName>ppt_y</p:attrName>
                                        </p:attrNameLst>
                                      </p:cBhvr>
                                      <p:tavLst>
                                        <p:tav tm="0">
                                          <p:val>
                                            <p:strVal val="ppt_y"/>
                                          </p:val>
                                        </p:tav>
                                        <p:tav tm="100000">
                                          <p:val>
                                            <p:strVal val="1+ppt_h/2"/>
                                          </p:val>
                                        </p:tav>
                                      </p:tavLst>
                                    </p:anim>
                                    <p:set>
                                      <p:cBhvr>
                                        <p:cTn id="297" dur="1" fill="hold">
                                          <p:stCondLst>
                                            <p:cond delay="1249"/>
                                          </p:stCondLst>
                                        </p:cTn>
                                        <p:tgtEl>
                                          <p:spTgt spid="36"/>
                                        </p:tgtEl>
                                        <p:attrNameLst>
                                          <p:attrName>style.visibility</p:attrName>
                                        </p:attrNameLst>
                                      </p:cBhvr>
                                      <p:to>
                                        <p:strVal val="hidden"/>
                                      </p:to>
                                    </p:set>
                                  </p:childTnLst>
                                </p:cTn>
                              </p:par>
                              <p:par>
                                <p:cTn id="298" presetID="2" presetClass="exit" presetSubtype="4" fill="hold" grpId="1" nodeType="withEffect">
                                  <p:stCondLst>
                                    <p:cond delay="0"/>
                                  </p:stCondLst>
                                  <p:childTnLst>
                                    <p:anim calcmode="lin" valueType="num">
                                      <p:cBhvr additive="base">
                                        <p:cTn id="299" dur="1250"/>
                                        <p:tgtEl>
                                          <p:spTgt spid="37"/>
                                        </p:tgtEl>
                                        <p:attrNameLst>
                                          <p:attrName>ppt_x</p:attrName>
                                        </p:attrNameLst>
                                      </p:cBhvr>
                                      <p:tavLst>
                                        <p:tav tm="0">
                                          <p:val>
                                            <p:strVal val="ppt_x"/>
                                          </p:val>
                                        </p:tav>
                                        <p:tav tm="100000">
                                          <p:val>
                                            <p:strVal val="ppt_x"/>
                                          </p:val>
                                        </p:tav>
                                      </p:tavLst>
                                    </p:anim>
                                    <p:anim calcmode="lin" valueType="num">
                                      <p:cBhvr additive="base">
                                        <p:cTn id="300" dur="1250"/>
                                        <p:tgtEl>
                                          <p:spTgt spid="37"/>
                                        </p:tgtEl>
                                        <p:attrNameLst>
                                          <p:attrName>ppt_y</p:attrName>
                                        </p:attrNameLst>
                                      </p:cBhvr>
                                      <p:tavLst>
                                        <p:tav tm="0">
                                          <p:val>
                                            <p:strVal val="ppt_y"/>
                                          </p:val>
                                        </p:tav>
                                        <p:tav tm="100000">
                                          <p:val>
                                            <p:strVal val="1+ppt_h/2"/>
                                          </p:val>
                                        </p:tav>
                                      </p:tavLst>
                                    </p:anim>
                                    <p:set>
                                      <p:cBhvr>
                                        <p:cTn id="301" dur="1" fill="hold">
                                          <p:stCondLst>
                                            <p:cond delay="1249"/>
                                          </p:stCondLst>
                                        </p:cTn>
                                        <p:tgtEl>
                                          <p:spTgt spid="37"/>
                                        </p:tgtEl>
                                        <p:attrNameLst>
                                          <p:attrName>style.visibility</p:attrName>
                                        </p:attrNameLst>
                                      </p:cBhvr>
                                      <p:to>
                                        <p:strVal val="hidden"/>
                                      </p:to>
                                    </p:set>
                                  </p:childTnLst>
                                </p:cTn>
                              </p:par>
                              <p:par>
                                <p:cTn id="302" presetID="2" presetClass="exit" presetSubtype="4" fill="hold" grpId="0" nodeType="withEffect">
                                  <p:stCondLst>
                                    <p:cond delay="0"/>
                                  </p:stCondLst>
                                  <p:childTnLst>
                                    <p:anim calcmode="lin" valueType="num">
                                      <p:cBhvr additive="base">
                                        <p:cTn id="303" dur="1250"/>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304" dur="1250"/>
                                        <p:tgtEl>
                                          <p:spTgt spid="38">
                                            <p:txEl>
                                              <p:pRg st="0" end="0"/>
                                            </p:txEl>
                                          </p:spTgt>
                                        </p:tgtEl>
                                        <p:attrNameLst>
                                          <p:attrName>ppt_y</p:attrName>
                                        </p:attrNameLst>
                                      </p:cBhvr>
                                      <p:tavLst>
                                        <p:tav tm="0">
                                          <p:val>
                                            <p:strVal val="ppt_y"/>
                                          </p:val>
                                        </p:tav>
                                        <p:tav tm="100000">
                                          <p:val>
                                            <p:strVal val="1+ppt_h/2"/>
                                          </p:val>
                                        </p:tav>
                                      </p:tavLst>
                                    </p:anim>
                                    <p:set>
                                      <p:cBhvr>
                                        <p:cTn id="305" dur="1" fill="hold">
                                          <p:stCondLst>
                                            <p:cond delay="1249"/>
                                          </p:stCondLst>
                                        </p:cTn>
                                        <p:tgtEl>
                                          <p:spTgt spid="38">
                                            <p:txEl>
                                              <p:pRg st="0" end="0"/>
                                            </p:txEl>
                                          </p:spTgt>
                                        </p:tgtEl>
                                        <p:attrNameLst>
                                          <p:attrName>style.visibility</p:attrName>
                                        </p:attrNameLst>
                                      </p:cBhvr>
                                      <p:to>
                                        <p:strVal val="hidden"/>
                                      </p:to>
                                    </p:set>
                                  </p:childTnLst>
                                </p:cTn>
                              </p:par>
                              <p:par>
                                <p:cTn id="306" presetID="2" presetClass="exit" presetSubtype="4" fill="hold" grpId="1" nodeType="withEffect">
                                  <p:stCondLst>
                                    <p:cond delay="0"/>
                                  </p:stCondLst>
                                  <p:childTnLst>
                                    <p:anim calcmode="lin" valueType="num">
                                      <p:cBhvr additive="base">
                                        <p:cTn id="307" dur="1250"/>
                                        <p:tgtEl>
                                          <p:spTgt spid="40"/>
                                        </p:tgtEl>
                                        <p:attrNameLst>
                                          <p:attrName>ppt_x</p:attrName>
                                        </p:attrNameLst>
                                      </p:cBhvr>
                                      <p:tavLst>
                                        <p:tav tm="0">
                                          <p:val>
                                            <p:strVal val="ppt_x"/>
                                          </p:val>
                                        </p:tav>
                                        <p:tav tm="100000">
                                          <p:val>
                                            <p:strVal val="ppt_x"/>
                                          </p:val>
                                        </p:tav>
                                      </p:tavLst>
                                    </p:anim>
                                    <p:anim calcmode="lin" valueType="num">
                                      <p:cBhvr additive="base">
                                        <p:cTn id="308" dur="1250"/>
                                        <p:tgtEl>
                                          <p:spTgt spid="40"/>
                                        </p:tgtEl>
                                        <p:attrNameLst>
                                          <p:attrName>ppt_y</p:attrName>
                                        </p:attrNameLst>
                                      </p:cBhvr>
                                      <p:tavLst>
                                        <p:tav tm="0">
                                          <p:val>
                                            <p:strVal val="ppt_y"/>
                                          </p:val>
                                        </p:tav>
                                        <p:tav tm="100000">
                                          <p:val>
                                            <p:strVal val="1+ppt_h/2"/>
                                          </p:val>
                                        </p:tav>
                                      </p:tavLst>
                                    </p:anim>
                                    <p:set>
                                      <p:cBhvr>
                                        <p:cTn id="309" dur="1" fill="hold">
                                          <p:stCondLst>
                                            <p:cond delay="1249"/>
                                          </p:stCondLst>
                                        </p:cTn>
                                        <p:tgtEl>
                                          <p:spTgt spid="40"/>
                                        </p:tgtEl>
                                        <p:attrNameLst>
                                          <p:attrName>style.visibility</p:attrName>
                                        </p:attrNameLst>
                                      </p:cBhvr>
                                      <p:to>
                                        <p:strVal val="hidden"/>
                                      </p:to>
                                    </p:set>
                                  </p:childTnLst>
                                </p:cTn>
                              </p:par>
                              <p:par>
                                <p:cTn id="310" presetID="2" presetClass="exit" presetSubtype="4" fill="hold" grpId="1" nodeType="withEffect">
                                  <p:stCondLst>
                                    <p:cond delay="0"/>
                                  </p:stCondLst>
                                  <p:childTnLst>
                                    <p:anim calcmode="lin" valueType="num">
                                      <p:cBhvr additive="base">
                                        <p:cTn id="311" dur="1250"/>
                                        <p:tgtEl>
                                          <p:spTgt spid="41"/>
                                        </p:tgtEl>
                                        <p:attrNameLst>
                                          <p:attrName>ppt_x</p:attrName>
                                        </p:attrNameLst>
                                      </p:cBhvr>
                                      <p:tavLst>
                                        <p:tav tm="0">
                                          <p:val>
                                            <p:strVal val="ppt_x"/>
                                          </p:val>
                                        </p:tav>
                                        <p:tav tm="100000">
                                          <p:val>
                                            <p:strVal val="ppt_x"/>
                                          </p:val>
                                        </p:tav>
                                      </p:tavLst>
                                    </p:anim>
                                    <p:anim calcmode="lin" valueType="num">
                                      <p:cBhvr additive="base">
                                        <p:cTn id="312" dur="1250"/>
                                        <p:tgtEl>
                                          <p:spTgt spid="41"/>
                                        </p:tgtEl>
                                        <p:attrNameLst>
                                          <p:attrName>ppt_y</p:attrName>
                                        </p:attrNameLst>
                                      </p:cBhvr>
                                      <p:tavLst>
                                        <p:tav tm="0">
                                          <p:val>
                                            <p:strVal val="ppt_y"/>
                                          </p:val>
                                        </p:tav>
                                        <p:tav tm="100000">
                                          <p:val>
                                            <p:strVal val="1+ppt_h/2"/>
                                          </p:val>
                                        </p:tav>
                                      </p:tavLst>
                                    </p:anim>
                                    <p:set>
                                      <p:cBhvr>
                                        <p:cTn id="313" dur="1" fill="hold">
                                          <p:stCondLst>
                                            <p:cond delay="1249"/>
                                          </p:stCondLst>
                                        </p:cTn>
                                        <p:tgtEl>
                                          <p:spTgt spid="41"/>
                                        </p:tgtEl>
                                        <p:attrNameLst>
                                          <p:attrName>style.visibility</p:attrName>
                                        </p:attrNameLst>
                                      </p:cBhvr>
                                      <p:to>
                                        <p:strVal val="hidden"/>
                                      </p:to>
                                    </p:set>
                                  </p:childTnLst>
                                </p:cTn>
                              </p:par>
                              <p:par>
                                <p:cTn id="314" presetID="2" presetClass="exit" presetSubtype="4" fill="hold" grpId="1" nodeType="withEffect">
                                  <p:stCondLst>
                                    <p:cond delay="0"/>
                                  </p:stCondLst>
                                  <p:childTnLst>
                                    <p:anim calcmode="lin" valueType="num">
                                      <p:cBhvr additive="base">
                                        <p:cTn id="315" dur="1250"/>
                                        <p:tgtEl>
                                          <p:spTgt spid="42"/>
                                        </p:tgtEl>
                                        <p:attrNameLst>
                                          <p:attrName>ppt_x</p:attrName>
                                        </p:attrNameLst>
                                      </p:cBhvr>
                                      <p:tavLst>
                                        <p:tav tm="0">
                                          <p:val>
                                            <p:strVal val="ppt_x"/>
                                          </p:val>
                                        </p:tav>
                                        <p:tav tm="100000">
                                          <p:val>
                                            <p:strVal val="ppt_x"/>
                                          </p:val>
                                        </p:tav>
                                      </p:tavLst>
                                    </p:anim>
                                    <p:anim calcmode="lin" valueType="num">
                                      <p:cBhvr additive="base">
                                        <p:cTn id="316" dur="1250"/>
                                        <p:tgtEl>
                                          <p:spTgt spid="42"/>
                                        </p:tgtEl>
                                        <p:attrNameLst>
                                          <p:attrName>ppt_y</p:attrName>
                                        </p:attrNameLst>
                                      </p:cBhvr>
                                      <p:tavLst>
                                        <p:tav tm="0">
                                          <p:val>
                                            <p:strVal val="ppt_y"/>
                                          </p:val>
                                        </p:tav>
                                        <p:tav tm="100000">
                                          <p:val>
                                            <p:strVal val="1+ppt_h/2"/>
                                          </p:val>
                                        </p:tav>
                                      </p:tavLst>
                                    </p:anim>
                                    <p:set>
                                      <p:cBhvr>
                                        <p:cTn id="317" dur="1" fill="hold">
                                          <p:stCondLst>
                                            <p:cond delay="1249"/>
                                          </p:stCondLst>
                                        </p:cTn>
                                        <p:tgtEl>
                                          <p:spTgt spid="42"/>
                                        </p:tgtEl>
                                        <p:attrNameLst>
                                          <p:attrName>style.visibility</p:attrName>
                                        </p:attrNameLst>
                                      </p:cBhvr>
                                      <p:to>
                                        <p:strVal val="hidden"/>
                                      </p:to>
                                    </p:set>
                                  </p:childTnLst>
                                </p:cTn>
                              </p:par>
                              <p:par>
                                <p:cTn id="318" presetID="2" presetClass="exit" presetSubtype="4" fill="hold" nodeType="withEffect">
                                  <p:stCondLst>
                                    <p:cond delay="0"/>
                                  </p:stCondLst>
                                  <p:childTnLst>
                                    <p:anim calcmode="lin" valueType="num">
                                      <p:cBhvr additive="base">
                                        <p:cTn id="319" dur="1250"/>
                                        <p:tgtEl>
                                          <p:spTgt spid="43"/>
                                        </p:tgtEl>
                                        <p:attrNameLst>
                                          <p:attrName>ppt_x</p:attrName>
                                        </p:attrNameLst>
                                      </p:cBhvr>
                                      <p:tavLst>
                                        <p:tav tm="0">
                                          <p:val>
                                            <p:strVal val="ppt_x"/>
                                          </p:val>
                                        </p:tav>
                                        <p:tav tm="100000">
                                          <p:val>
                                            <p:strVal val="ppt_x"/>
                                          </p:val>
                                        </p:tav>
                                      </p:tavLst>
                                    </p:anim>
                                    <p:anim calcmode="lin" valueType="num">
                                      <p:cBhvr additive="base">
                                        <p:cTn id="320" dur="1250"/>
                                        <p:tgtEl>
                                          <p:spTgt spid="43"/>
                                        </p:tgtEl>
                                        <p:attrNameLst>
                                          <p:attrName>ppt_y</p:attrName>
                                        </p:attrNameLst>
                                      </p:cBhvr>
                                      <p:tavLst>
                                        <p:tav tm="0">
                                          <p:val>
                                            <p:strVal val="ppt_y"/>
                                          </p:val>
                                        </p:tav>
                                        <p:tav tm="100000">
                                          <p:val>
                                            <p:strVal val="1+ppt_h/2"/>
                                          </p:val>
                                        </p:tav>
                                      </p:tavLst>
                                    </p:anim>
                                    <p:set>
                                      <p:cBhvr>
                                        <p:cTn id="321" dur="1" fill="hold">
                                          <p:stCondLst>
                                            <p:cond delay="1249"/>
                                          </p:stCondLst>
                                        </p:cTn>
                                        <p:tgtEl>
                                          <p:spTgt spid="43"/>
                                        </p:tgtEl>
                                        <p:attrNameLst>
                                          <p:attrName>style.visibility</p:attrName>
                                        </p:attrNameLst>
                                      </p:cBhvr>
                                      <p:to>
                                        <p:strVal val="hidden"/>
                                      </p:to>
                                    </p:set>
                                  </p:childTnLst>
                                </p:cTn>
                              </p:par>
                              <p:par>
                                <p:cTn id="322" presetID="2" presetClass="exit" presetSubtype="4" fill="hold" grpId="1" nodeType="withEffect">
                                  <p:stCondLst>
                                    <p:cond delay="0"/>
                                  </p:stCondLst>
                                  <p:childTnLst>
                                    <p:anim calcmode="lin" valueType="num">
                                      <p:cBhvr additive="base">
                                        <p:cTn id="323" dur="1250"/>
                                        <p:tgtEl>
                                          <p:spTgt spid="44"/>
                                        </p:tgtEl>
                                        <p:attrNameLst>
                                          <p:attrName>ppt_x</p:attrName>
                                        </p:attrNameLst>
                                      </p:cBhvr>
                                      <p:tavLst>
                                        <p:tav tm="0">
                                          <p:val>
                                            <p:strVal val="ppt_x"/>
                                          </p:val>
                                        </p:tav>
                                        <p:tav tm="100000">
                                          <p:val>
                                            <p:strVal val="ppt_x"/>
                                          </p:val>
                                        </p:tav>
                                      </p:tavLst>
                                    </p:anim>
                                    <p:anim calcmode="lin" valueType="num">
                                      <p:cBhvr additive="base">
                                        <p:cTn id="324" dur="1250"/>
                                        <p:tgtEl>
                                          <p:spTgt spid="44"/>
                                        </p:tgtEl>
                                        <p:attrNameLst>
                                          <p:attrName>ppt_y</p:attrName>
                                        </p:attrNameLst>
                                      </p:cBhvr>
                                      <p:tavLst>
                                        <p:tav tm="0">
                                          <p:val>
                                            <p:strVal val="ppt_y"/>
                                          </p:val>
                                        </p:tav>
                                        <p:tav tm="100000">
                                          <p:val>
                                            <p:strVal val="1+ppt_h/2"/>
                                          </p:val>
                                        </p:tav>
                                      </p:tavLst>
                                    </p:anim>
                                    <p:set>
                                      <p:cBhvr>
                                        <p:cTn id="325" dur="1" fill="hold">
                                          <p:stCondLst>
                                            <p:cond delay="1249"/>
                                          </p:stCondLst>
                                        </p:cTn>
                                        <p:tgtEl>
                                          <p:spTgt spid="44"/>
                                        </p:tgtEl>
                                        <p:attrNameLst>
                                          <p:attrName>style.visibility</p:attrName>
                                        </p:attrNameLst>
                                      </p:cBhvr>
                                      <p:to>
                                        <p:strVal val="hidden"/>
                                      </p:to>
                                    </p:set>
                                  </p:childTnLst>
                                </p:cTn>
                              </p:par>
                              <p:par>
                                <p:cTn id="326" presetID="2" presetClass="exit" presetSubtype="4" fill="hold" grpId="1" nodeType="withEffect">
                                  <p:stCondLst>
                                    <p:cond delay="0"/>
                                  </p:stCondLst>
                                  <p:childTnLst>
                                    <p:anim calcmode="lin" valueType="num">
                                      <p:cBhvr additive="base">
                                        <p:cTn id="327" dur="1250"/>
                                        <p:tgtEl>
                                          <p:spTgt spid="46"/>
                                        </p:tgtEl>
                                        <p:attrNameLst>
                                          <p:attrName>ppt_x</p:attrName>
                                        </p:attrNameLst>
                                      </p:cBhvr>
                                      <p:tavLst>
                                        <p:tav tm="0">
                                          <p:val>
                                            <p:strVal val="ppt_x"/>
                                          </p:val>
                                        </p:tav>
                                        <p:tav tm="100000">
                                          <p:val>
                                            <p:strVal val="ppt_x"/>
                                          </p:val>
                                        </p:tav>
                                      </p:tavLst>
                                    </p:anim>
                                    <p:anim calcmode="lin" valueType="num">
                                      <p:cBhvr additive="base">
                                        <p:cTn id="328" dur="1250"/>
                                        <p:tgtEl>
                                          <p:spTgt spid="46"/>
                                        </p:tgtEl>
                                        <p:attrNameLst>
                                          <p:attrName>ppt_y</p:attrName>
                                        </p:attrNameLst>
                                      </p:cBhvr>
                                      <p:tavLst>
                                        <p:tav tm="0">
                                          <p:val>
                                            <p:strVal val="ppt_y"/>
                                          </p:val>
                                        </p:tav>
                                        <p:tav tm="100000">
                                          <p:val>
                                            <p:strVal val="1+ppt_h/2"/>
                                          </p:val>
                                        </p:tav>
                                      </p:tavLst>
                                    </p:anim>
                                    <p:set>
                                      <p:cBhvr>
                                        <p:cTn id="329" dur="1" fill="hold">
                                          <p:stCondLst>
                                            <p:cond delay="1249"/>
                                          </p:stCondLst>
                                        </p:cTn>
                                        <p:tgtEl>
                                          <p:spTgt spid="46"/>
                                        </p:tgtEl>
                                        <p:attrNameLst>
                                          <p:attrName>style.visibility</p:attrName>
                                        </p:attrNameLst>
                                      </p:cBhvr>
                                      <p:to>
                                        <p:strVal val="hidden"/>
                                      </p:to>
                                    </p:set>
                                  </p:childTnLst>
                                </p:cTn>
                              </p:par>
                              <p:par>
                                <p:cTn id="330" presetID="2" presetClass="exit" presetSubtype="4" fill="hold" grpId="1" nodeType="withEffect">
                                  <p:stCondLst>
                                    <p:cond delay="0"/>
                                  </p:stCondLst>
                                  <p:childTnLst>
                                    <p:anim calcmode="lin" valueType="num">
                                      <p:cBhvr additive="base">
                                        <p:cTn id="331" dur="1250"/>
                                        <p:tgtEl>
                                          <p:spTgt spid="45"/>
                                        </p:tgtEl>
                                        <p:attrNameLst>
                                          <p:attrName>ppt_x</p:attrName>
                                        </p:attrNameLst>
                                      </p:cBhvr>
                                      <p:tavLst>
                                        <p:tav tm="0">
                                          <p:val>
                                            <p:strVal val="ppt_x"/>
                                          </p:val>
                                        </p:tav>
                                        <p:tav tm="100000">
                                          <p:val>
                                            <p:strVal val="ppt_x"/>
                                          </p:val>
                                        </p:tav>
                                      </p:tavLst>
                                    </p:anim>
                                    <p:anim calcmode="lin" valueType="num">
                                      <p:cBhvr additive="base">
                                        <p:cTn id="332" dur="1250"/>
                                        <p:tgtEl>
                                          <p:spTgt spid="45"/>
                                        </p:tgtEl>
                                        <p:attrNameLst>
                                          <p:attrName>ppt_y</p:attrName>
                                        </p:attrNameLst>
                                      </p:cBhvr>
                                      <p:tavLst>
                                        <p:tav tm="0">
                                          <p:val>
                                            <p:strVal val="ppt_y"/>
                                          </p:val>
                                        </p:tav>
                                        <p:tav tm="100000">
                                          <p:val>
                                            <p:strVal val="1+ppt_h/2"/>
                                          </p:val>
                                        </p:tav>
                                      </p:tavLst>
                                    </p:anim>
                                    <p:set>
                                      <p:cBhvr>
                                        <p:cTn id="333" dur="1" fill="hold">
                                          <p:stCondLst>
                                            <p:cond delay="1249"/>
                                          </p:stCondLst>
                                        </p:cTn>
                                        <p:tgtEl>
                                          <p:spTgt spid="45"/>
                                        </p:tgtEl>
                                        <p:attrNameLst>
                                          <p:attrName>style.visibility</p:attrName>
                                        </p:attrNameLst>
                                      </p:cBhvr>
                                      <p:to>
                                        <p:strVal val="hidden"/>
                                      </p:to>
                                    </p:set>
                                  </p:childTnLst>
                                </p:cTn>
                              </p:par>
                              <p:par>
                                <p:cTn id="334" presetID="2" presetClass="exit" presetSubtype="4" fill="hold" grpId="1" nodeType="withEffect">
                                  <p:stCondLst>
                                    <p:cond delay="0"/>
                                  </p:stCondLst>
                                  <p:childTnLst>
                                    <p:anim calcmode="lin" valueType="num">
                                      <p:cBhvr additive="base">
                                        <p:cTn id="335" dur="1250"/>
                                        <p:tgtEl>
                                          <p:spTgt spid="47"/>
                                        </p:tgtEl>
                                        <p:attrNameLst>
                                          <p:attrName>ppt_x</p:attrName>
                                        </p:attrNameLst>
                                      </p:cBhvr>
                                      <p:tavLst>
                                        <p:tav tm="0">
                                          <p:val>
                                            <p:strVal val="ppt_x"/>
                                          </p:val>
                                        </p:tav>
                                        <p:tav tm="100000">
                                          <p:val>
                                            <p:strVal val="ppt_x"/>
                                          </p:val>
                                        </p:tav>
                                      </p:tavLst>
                                    </p:anim>
                                    <p:anim calcmode="lin" valueType="num">
                                      <p:cBhvr additive="base">
                                        <p:cTn id="336" dur="1250"/>
                                        <p:tgtEl>
                                          <p:spTgt spid="47"/>
                                        </p:tgtEl>
                                        <p:attrNameLst>
                                          <p:attrName>ppt_y</p:attrName>
                                        </p:attrNameLst>
                                      </p:cBhvr>
                                      <p:tavLst>
                                        <p:tav tm="0">
                                          <p:val>
                                            <p:strVal val="ppt_y"/>
                                          </p:val>
                                        </p:tav>
                                        <p:tav tm="100000">
                                          <p:val>
                                            <p:strVal val="1+ppt_h/2"/>
                                          </p:val>
                                        </p:tav>
                                      </p:tavLst>
                                    </p:anim>
                                    <p:set>
                                      <p:cBhvr>
                                        <p:cTn id="337" dur="1" fill="hold">
                                          <p:stCondLst>
                                            <p:cond delay="1249"/>
                                          </p:stCondLst>
                                        </p:cTn>
                                        <p:tgtEl>
                                          <p:spTgt spid="47"/>
                                        </p:tgtEl>
                                        <p:attrNameLst>
                                          <p:attrName>style.visibility</p:attrName>
                                        </p:attrNameLst>
                                      </p:cBhvr>
                                      <p:to>
                                        <p:strVal val="hidden"/>
                                      </p:to>
                                    </p:set>
                                  </p:childTnLst>
                                </p:cTn>
                              </p:par>
                              <p:par>
                                <p:cTn id="338" presetID="2" presetClass="exit" presetSubtype="4" fill="hold" grpId="1" nodeType="withEffect">
                                  <p:stCondLst>
                                    <p:cond delay="0"/>
                                  </p:stCondLst>
                                  <p:childTnLst>
                                    <p:anim calcmode="lin" valueType="num">
                                      <p:cBhvr additive="base">
                                        <p:cTn id="339" dur="1250"/>
                                        <p:tgtEl>
                                          <p:spTgt spid="48"/>
                                        </p:tgtEl>
                                        <p:attrNameLst>
                                          <p:attrName>ppt_x</p:attrName>
                                        </p:attrNameLst>
                                      </p:cBhvr>
                                      <p:tavLst>
                                        <p:tav tm="0">
                                          <p:val>
                                            <p:strVal val="ppt_x"/>
                                          </p:val>
                                        </p:tav>
                                        <p:tav tm="100000">
                                          <p:val>
                                            <p:strVal val="ppt_x"/>
                                          </p:val>
                                        </p:tav>
                                      </p:tavLst>
                                    </p:anim>
                                    <p:anim calcmode="lin" valueType="num">
                                      <p:cBhvr additive="base">
                                        <p:cTn id="340" dur="1250"/>
                                        <p:tgtEl>
                                          <p:spTgt spid="48"/>
                                        </p:tgtEl>
                                        <p:attrNameLst>
                                          <p:attrName>ppt_y</p:attrName>
                                        </p:attrNameLst>
                                      </p:cBhvr>
                                      <p:tavLst>
                                        <p:tav tm="0">
                                          <p:val>
                                            <p:strVal val="ppt_y"/>
                                          </p:val>
                                        </p:tav>
                                        <p:tav tm="100000">
                                          <p:val>
                                            <p:strVal val="1+ppt_h/2"/>
                                          </p:val>
                                        </p:tav>
                                      </p:tavLst>
                                    </p:anim>
                                    <p:set>
                                      <p:cBhvr>
                                        <p:cTn id="341" dur="1" fill="hold">
                                          <p:stCondLst>
                                            <p:cond delay="1249"/>
                                          </p:stCondLst>
                                        </p:cTn>
                                        <p:tgtEl>
                                          <p:spTgt spid="48"/>
                                        </p:tgtEl>
                                        <p:attrNameLst>
                                          <p:attrName>style.visibility</p:attrName>
                                        </p:attrNameLst>
                                      </p:cBhvr>
                                      <p:to>
                                        <p:strVal val="hidden"/>
                                      </p:to>
                                    </p:set>
                                  </p:childTnLst>
                                </p:cTn>
                              </p:par>
                              <p:par>
                                <p:cTn id="342" presetID="2" presetClass="exit" presetSubtype="4" fill="hold" grpId="0" nodeType="withEffect">
                                  <p:stCondLst>
                                    <p:cond delay="0"/>
                                  </p:stCondLst>
                                  <p:childTnLst>
                                    <p:anim calcmode="lin" valueType="num">
                                      <p:cBhvr additive="base">
                                        <p:cTn id="343" dur="1250"/>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344" dur="1250"/>
                                        <p:tgtEl>
                                          <p:spTgt spid="49">
                                            <p:txEl>
                                              <p:pRg st="0" end="0"/>
                                            </p:txEl>
                                          </p:spTgt>
                                        </p:tgtEl>
                                        <p:attrNameLst>
                                          <p:attrName>ppt_y</p:attrName>
                                        </p:attrNameLst>
                                      </p:cBhvr>
                                      <p:tavLst>
                                        <p:tav tm="0">
                                          <p:val>
                                            <p:strVal val="ppt_y"/>
                                          </p:val>
                                        </p:tav>
                                        <p:tav tm="100000">
                                          <p:val>
                                            <p:strVal val="1+ppt_h/2"/>
                                          </p:val>
                                        </p:tav>
                                      </p:tavLst>
                                    </p:anim>
                                    <p:set>
                                      <p:cBhvr>
                                        <p:cTn id="345" dur="1" fill="hold">
                                          <p:stCondLst>
                                            <p:cond delay="1249"/>
                                          </p:stCondLst>
                                        </p:cTn>
                                        <p:tgtEl>
                                          <p:spTgt spid="49">
                                            <p:txEl>
                                              <p:pRg st="0" end="0"/>
                                            </p:txEl>
                                          </p:spTgt>
                                        </p:tgtEl>
                                        <p:attrNameLst>
                                          <p:attrName>style.visibility</p:attrName>
                                        </p:attrNameLst>
                                      </p:cBhvr>
                                      <p:to>
                                        <p:strVal val="hidden"/>
                                      </p:to>
                                    </p:set>
                                  </p:childTnLst>
                                </p:cTn>
                              </p:par>
                              <p:par>
                                <p:cTn id="346" presetID="2" presetClass="exit" presetSubtype="4" fill="hold" grpId="1" nodeType="withEffect">
                                  <p:stCondLst>
                                    <p:cond delay="0"/>
                                  </p:stCondLst>
                                  <p:childTnLst>
                                    <p:anim calcmode="lin" valueType="num">
                                      <p:cBhvr additive="base">
                                        <p:cTn id="347" dur="1250"/>
                                        <p:tgtEl>
                                          <p:spTgt spid="50"/>
                                        </p:tgtEl>
                                        <p:attrNameLst>
                                          <p:attrName>ppt_x</p:attrName>
                                        </p:attrNameLst>
                                      </p:cBhvr>
                                      <p:tavLst>
                                        <p:tav tm="0">
                                          <p:val>
                                            <p:strVal val="ppt_x"/>
                                          </p:val>
                                        </p:tav>
                                        <p:tav tm="100000">
                                          <p:val>
                                            <p:strVal val="ppt_x"/>
                                          </p:val>
                                        </p:tav>
                                      </p:tavLst>
                                    </p:anim>
                                    <p:anim calcmode="lin" valueType="num">
                                      <p:cBhvr additive="base">
                                        <p:cTn id="348" dur="1250"/>
                                        <p:tgtEl>
                                          <p:spTgt spid="50"/>
                                        </p:tgtEl>
                                        <p:attrNameLst>
                                          <p:attrName>ppt_y</p:attrName>
                                        </p:attrNameLst>
                                      </p:cBhvr>
                                      <p:tavLst>
                                        <p:tav tm="0">
                                          <p:val>
                                            <p:strVal val="ppt_y"/>
                                          </p:val>
                                        </p:tav>
                                        <p:tav tm="100000">
                                          <p:val>
                                            <p:strVal val="1+ppt_h/2"/>
                                          </p:val>
                                        </p:tav>
                                      </p:tavLst>
                                    </p:anim>
                                    <p:set>
                                      <p:cBhvr>
                                        <p:cTn id="349" dur="1" fill="hold">
                                          <p:stCondLst>
                                            <p:cond delay="1249"/>
                                          </p:stCondLst>
                                        </p:cTn>
                                        <p:tgtEl>
                                          <p:spTgt spid="50"/>
                                        </p:tgtEl>
                                        <p:attrNameLst>
                                          <p:attrName>style.visibility</p:attrName>
                                        </p:attrNameLst>
                                      </p:cBhvr>
                                      <p:to>
                                        <p:strVal val="hidden"/>
                                      </p:to>
                                    </p:set>
                                  </p:childTnLst>
                                </p:cTn>
                              </p:par>
                              <p:par>
                                <p:cTn id="350" presetID="2" presetClass="exit" presetSubtype="4" fill="hold" grpId="1" nodeType="withEffect">
                                  <p:stCondLst>
                                    <p:cond delay="0"/>
                                  </p:stCondLst>
                                  <p:childTnLst>
                                    <p:anim calcmode="lin" valueType="num">
                                      <p:cBhvr additive="base">
                                        <p:cTn id="351" dur="1250"/>
                                        <p:tgtEl>
                                          <p:spTgt spid="51"/>
                                        </p:tgtEl>
                                        <p:attrNameLst>
                                          <p:attrName>ppt_x</p:attrName>
                                        </p:attrNameLst>
                                      </p:cBhvr>
                                      <p:tavLst>
                                        <p:tav tm="0">
                                          <p:val>
                                            <p:strVal val="ppt_x"/>
                                          </p:val>
                                        </p:tav>
                                        <p:tav tm="100000">
                                          <p:val>
                                            <p:strVal val="ppt_x"/>
                                          </p:val>
                                        </p:tav>
                                      </p:tavLst>
                                    </p:anim>
                                    <p:anim calcmode="lin" valueType="num">
                                      <p:cBhvr additive="base">
                                        <p:cTn id="352" dur="1250"/>
                                        <p:tgtEl>
                                          <p:spTgt spid="51"/>
                                        </p:tgtEl>
                                        <p:attrNameLst>
                                          <p:attrName>ppt_y</p:attrName>
                                        </p:attrNameLst>
                                      </p:cBhvr>
                                      <p:tavLst>
                                        <p:tav tm="0">
                                          <p:val>
                                            <p:strVal val="ppt_y"/>
                                          </p:val>
                                        </p:tav>
                                        <p:tav tm="100000">
                                          <p:val>
                                            <p:strVal val="1+ppt_h/2"/>
                                          </p:val>
                                        </p:tav>
                                      </p:tavLst>
                                    </p:anim>
                                    <p:set>
                                      <p:cBhvr>
                                        <p:cTn id="353" dur="1" fill="hold">
                                          <p:stCondLst>
                                            <p:cond delay="1249"/>
                                          </p:stCondLst>
                                        </p:cTn>
                                        <p:tgtEl>
                                          <p:spTgt spid="51"/>
                                        </p:tgtEl>
                                        <p:attrNameLst>
                                          <p:attrName>style.visibility</p:attrName>
                                        </p:attrNameLst>
                                      </p:cBhvr>
                                      <p:to>
                                        <p:strVal val="hidden"/>
                                      </p:to>
                                    </p:set>
                                  </p:childTnLst>
                                </p:cTn>
                              </p:par>
                              <p:par>
                                <p:cTn id="354" presetID="2" presetClass="exit" presetSubtype="4" fill="hold" grpId="1" nodeType="withEffect">
                                  <p:stCondLst>
                                    <p:cond delay="0"/>
                                  </p:stCondLst>
                                  <p:childTnLst>
                                    <p:anim calcmode="lin" valueType="num">
                                      <p:cBhvr additive="base">
                                        <p:cTn id="355" dur="1250"/>
                                        <p:tgtEl>
                                          <p:spTgt spid="52"/>
                                        </p:tgtEl>
                                        <p:attrNameLst>
                                          <p:attrName>ppt_x</p:attrName>
                                        </p:attrNameLst>
                                      </p:cBhvr>
                                      <p:tavLst>
                                        <p:tav tm="0">
                                          <p:val>
                                            <p:strVal val="ppt_x"/>
                                          </p:val>
                                        </p:tav>
                                        <p:tav tm="100000">
                                          <p:val>
                                            <p:strVal val="ppt_x"/>
                                          </p:val>
                                        </p:tav>
                                      </p:tavLst>
                                    </p:anim>
                                    <p:anim calcmode="lin" valueType="num">
                                      <p:cBhvr additive="base">
                                        <p:cTn id="356" dur="1250"/>
                                        <p:tgtEl>
                                          <p:spTgt spid="52"/>
                                        </p:tgtEl>
                                        <p:attrNameLst>
                                          <p:attrName>ppt_y</p:attrName>
                                        </p:attrNameLst>
                                      </p:cBhvr>
                                      <p:tavLst>
                                        <p:tav tm="0">
                                          <p:val>
                                            <p:strVal val="ppt_y"/>
                                          </p:val>
                                        </p:tav>
                                        <p:tav tm="100000">
                                          <p:val>
                                            <p:strVal val="1+ppt_h/2"/>
                                          </p:val>
                                        </p:tav>
                                      </p:tavLst>
                                    </p:anim>
                                    <p:set>
                                      <p:cBhvr>
                                        <p:cTn id="357" dur="1" fill="hold">
                                          <p:stCondLst>
                                            <p:cond delay="1249"/>
                                          </p:stCondLst>
                                        </p:cTn>
                                        <p:tgtEl>
                                          <p:spTgt spid="52"/>
                                        </p:tgtEl>
                                        <p:attrNameLst>
                                          <p:attrName>style.visibility</p:attrName>
                                        </p:attrNameLst>
                                      </p:cBhvr>
                                      <p:to>
                                        <p:strVal val="hidden"/>
                                      </p:to>
                                    </p:set>
                                  </p:childTnLst>
                                </p:cTn>
                              </p:par>
                              <p:par>
                                <p:cTn id="358" presetID="2" presetClass="exit" presetSubtype="4" fill="hold" nodeType="withEffect">
                                  <p:stCondLst>
                                    <p:cond delay="0"/>
                                  </p:stCondLst>
                                  <p:childTnLst>
                                    <p:anim calcmode="lin" valueType="num">
                                      <p:cBhvr additive="base">
                                        <p:cTn id="359" dur="1250"/>
                                        <p:tgtEl>
                                          <p:spTgt spid="55"/>
                                        </p:tgtEl>
                                        <p:attrNameLst>
                                          <p:attrName>ppt_x</p:attrName>
                                        </p:attrNameLst>
                                      </p:cBhvr>
                                      <p:tavLst>
                                        <p:tav tm="0">
                                          <p:val>
                                            <p:strVal val="ppt_x"/>
                                          </p:val>
                                        </p:tav>
                                        <p:tav tm="100000">
                                          <p:val>
                                            <p:strVal val="ppt_x"/>
                                          </p:val>
                                        </p:tav>
                                      </p:tavLst>
                                    </p:anim>
                                    <p:anim calcmode="lin" valueType="num">
                                      <p:cBhvr additive="base">
                                        <p:cTn id="360" dur="1250"/>
                                        <p:tgtEl>
                                          <p:spTgt spid="55"/>
                                        </p:tgtEl>
                                        <p:attrNameLst>
                                          <p:attrName>ppt_y</p:attrName>
                                        </p:attrNameLst>
                                      </p:cBhvr>
                                      <p:tavLst>
                                        <p:tav tm="0">
                                          <p:val>
                                            <p:strVal val="ppt_y"/>
                                          </p:val>
                                        </p:tav>
                                        <p:tav tm="100000">
                                          <p:val>
                                            <p:strVal val="1+ppt_h/2"/>
                                          </p:val>
                                        </p:tav>
                                      </p:tavLst>
                                    </p:anim>
                                    <p:set>
                                      <p:cBhvr>
                                        <p:cTn id="361" dur="1" fill="hold">
                                          <p:stCondLst>
                                            <p:cond delay="1249"/>
                                          </p:stCondLst>
                                        </p:cTn>
                                        <p:tgtEl>
                                          <p:spTgt spid="55"/>
                                        </p:tgtEl>
                                        <p:attrNameLst>
                                          <p:attrName>style.visibility</p:attrName>
                                        </p:attrNameLst>
                                      </p:cBhvr>
                                      <p:to>
                                        <p:strVal val="hidden"/>
                                      </p:to>
                                    </p:set>
                                  </p:childTnLst>
                                </p:cTn>
                              </p:par>
                              <p:par>
                                <p:cTn id="362" presetID="2" presetClass="exit" presetSubtype="4" fill="hold" grpId="1" nodeType="withEffect">
                                  <p:stCondLst>
                                    <p:cond delay="0"/>
                                  </p:stCondLst>
                                  <p:childTnLst>
                                    <p:anim calcmode="lin" valueType="num">
                                      <p:cBhvr additive="base">
                                        <p:cTn id="363" dur="1250"/>
                                        <p:tgtEl>
                                          <p:spTgt spid="56"/>
                                        </p:tgtEl>
                                        <p:attrNameLst>
                                          <p:attrName>ppt_x</p:attrName>
                                        </p:attrNameLst>
                                      </p:cBhvr>
                                      <p:tavLst>
                                        <p:tav tm="0">
                                          <p:val>
                                            <p:strVal val="ppt_x"/>
                                          </p:val>
                                        </p:tav>
                                        <p:tav tm="100000">
                                          <p:val>
                                            <p:strVal val="ppt_x"/>
                                          </p:val>
                                        </p:tav>
                                      </p:tavLst>
                                    </p:anim>
                                    <p:anim calcmode="lin" valueType="num">
                                      <p:cBhvr additive="base">
                                        <p:cTn id="364" dur="1250"/>
                                        <p:tgtEl>
                                          <p:spTgt spid="56"/>
                                        </p:tgtEl>
                                        <p:attrNameLst>
                                          <p:attrName>ppt_y</p:attrName>
                                        </p:attrNameLst>
                                      </p:cBhvr>
                                      <p:tavLst>
                                        <p:tav tm="0">
                                          <p:val>
                                            <p:strVal val="ppt_y"/>
                                          </p:val>
                                        </p:tav>
                                        <p:tav tm="100000">
                                          <p:val>
                                            <p:strVal val="1+ppt_h/2"/>
                                          </p:val>
                                        </p:tav>
                                      </p:tavLst>
                                    </p:anim>
                                    <p:set>
                                      <p:cBhvr>
                                        <p:cTn id="365" dur="1" fill="hold">
                                          <p:stCondLst>
                                            <p:cond delay="1249"/>
                                          </p:stCondLst>
                                        </p:cTn>
                                        <p:tgtEl>
                                          <p:spTgt spid="56"/>
                                        </p:tgtEl>
                                        <p:attrNameLst>
                                          <p:attrName>style.visibility</p:attrName>
                                        </p:attrNameLst>
                                      </p:cBhvr>
                                      <p:to>
                                        <p:strVal val="hidden"/>
                                      </p:to>
                                    </p:set>
                                  </p:childTnLst>
                                </p:cTn>
                              </p:par>
                              <p:par>
                                <p:cTn id="366" presetID="2" presetClass="exit" presetSubtype="4" fill="hold" grpId="1" nodeType="withEffect">
                                  <p:stCondLst>
                                    <p:cond delay="0"/>
                                  </p:stCondLst>
                                  <p:childTnLst>
                                    <p:anim calcmode="lin" valueType="num">
                                      <p:cBhvr additive="base">
                                        <p:cTn id="367" dur="1250"/>
                                        <p:tgtEl>
                                          <p:spTgt spid="58"/>
                                        </p:tgtEl>
                                        <p:attrNameLst>
                                          <p:attrName>ppt_x</p:attrName>
                                        </p:attrNameLst>
                                      </p:cBhvr>
                                      <p:tavLst>
                                        <p:tav tm="0">
                                          <p:val>
                                            <p:strVal val="ppt_x"/>
                                          </p:val>
                                        </p:tav>
                                        <p:tav tm="100000">
                                          <p:val>
                                            <p:strVal val="ppt_x"/>
                                          </p:val>
                                        </p:tav>
                                      </p:tavLst>
                                    </p:anim>
                                    <p:anim calcmode="lin" valueType="num">
                                      <p:cBhvr additive="base">
                                        <p:cTn id="368" dur="1250"/>
                                        <p:tgtEl>
                                          <p:spTgt spid="58"/>
                                        </p:tgtEl>
                                        <p:attrNameLst>
                                          <p:attrName>ppt_y</p:attrName>
                                        </p:attrNameLst>
                                      </p:cBhvr>
                                      <p:tavLst>
                                        <p:tav tm="0">
                                          <p:val>
                                            <p:strVal val="ppt_y"/>
                                          </p:val>
                                        </p:tav>
                                        <p:tav tm="100000">
                                          <p:val>
                                            <p:strVal val="1+ppt_h/2"/>
                                          </p:val>
                                        </p:tav>
                                      </p:tavLst>
                                    </p:anim>
                                    <p:set>
                                      <p:cBhvr>
                                        <p:cTn id="369" dur="1" fill="hold">
                                          <p:stCondLst>
                                            <p:cond delay="1249"/>
                                          </p:stCondLst>
                                        </p:cTn>
                                        <p:tgtEl>
                                          <p:spTgt spid="58"/>
                                        </p:tgtEl>
                                        <p:attrNameLst>
                                          <p:attrName>style.visibility</p:attrName>
                                        </p:attrNameLst>
                                      </p:cBhvr>
                                      <p:to>
                                        <p:strVal val="hidden"/>
                                      </p:to>
                                    </p:set>
                                  </p:childTnLst>
                                </p:cTn>
                              </p:par>
                              <p:par>
                                <p:cTn id="370" presetID="2" presetClass="exit" presetSubtype="4" fill="hold" grpId="1" nodeType="withEffect">
                                  <p:stCondLst>
                                    <p:cond delay="0"/>
                                  </p:stCondLst>
                                  <p:childTnLst>
                                    <p:anim calcmode="lin" valueType="num">
                                      <p:cBhvr additive="base">
                                        <p:cTn id="371" dur="1250"/>
                                        <p:tgtEl>
                                          <p:spTgt spid="57"/>
                                        </p:tgtEl>
                                        <p:attrNameLst>
                                          <p:attrName>ppt_x</p:attrName>
                                        </p:attrNameLst>
                                      </p:cBhvr>
                                      <p:tavLst>
                                        <p:tav tm="0">
                                          <p:val>
                                            <p:strVal val="ppt_x"/>
                                          </p:val>
                                        </p:tav>
                                        <p:tav tm="100000">
                                          <p:val>
                                            <p:strVal val="ppt_x"/>
                                          </p:val>
                                        </p:tav>
                                      </p:tavLst>
                                    </p:anim>
                                    <p:anim calcmode="lin" valueType="num">
                                      <p:cBhvr additive="base">
                                        <p:cTn id="372" dur="1250"/>
                                        <p:tgtEl>
                                          <p:spTgt spid="57"/>
                                        </p:tgtEl>
                                        <p:attrNameLst>
                                          <p:attrName>ppt_y</p:attrName>
                                        </p:attrNameLst>
                                      </p:cBhvr>
                                      <p:tavLst>
                                        <p:tav tm="0">
                                          <p:val>
                                            <p:strVal val="ppt_y"/>
                                          </p:val>
                                        </p:tav>
                                        <p:tav tm="100000">
                                          <p:val>
                                            <p:strVal val="1+ppt_h/2"/>
                                          </p:val>
                                        </p:tav>
                                      </p:tavLst>
                                    </p:anim>
                                    <p:set>
                                      <p:cBhvr>
                                        <p:cTn id="373" dur="1" fill="hold">
                                          <p:stCondLst>
                                            <p:cond delay="1249"/>
                                          </p:stCondLst>
                                        </p:cTn>
                                        <p:tgtEl>
                                          <p:spTgt spid="57"/>
                                        </p:tgtEl>
                                        <p:attrNameLst>
                                          <p:attrName>style.visibility</p:attrName>
                                        </p:attrNameLst>
                                      </p:cBhvr>
                                      <p:to>
                                        <p:strVal val="hidden"/>
                                      </p:to>
                                    </p:set>
                                  </p:childTnLst>
                                </p:cTn>
                              </p:par>
                              <p:par>
                                <p:cTn id="374" presetID="2" presetClass="exit" presetSubtype="4" fill="hold" grpId="1" nodeType="withEffect">
                                  <p:stCondLst>
                                    <p:cond delay="0"/>
                                  </p:stCondLst>
                                  <p:childTnLst>
                                    <p:anim calcmode="lin" valueType="num">
                                      <p:cBhvr additive="base">
                                        <p:cTn id="375" dur="1250"/>
                                        <p:tgtEl>
                                          <p:spTgt spid="59"/>
                                        </p:tgtEl>
                                        <p:attrNameLst>
                                          <p:attrName>ppt_x</p:attrName>
                                        </p:attrNameLst>
                                      </p:cBhvr>
                                      <p:tavLst>
                                        <p:tav tm="0">
                                          <p:val>
                                            <p:strVal val="ppt_x"/>
                                          </p:val>
                                        </p:tav>
                                        <p:tav tm="100000">
                                          <p:val>
                                            <p:strVal val="ppt_x"/>
                                          </p:val>
                                        </p:tav>
                                      </p:tavLst>
                                    </p:anim>
                                    <p:anim calcmode="lin" valueType="num">
                                      <p:cBhvr additive="base">
                                        <p:cTn id="376" dur="1250"/>
                                        <p:tgtEl>
                                          <p:spTgt spid="59"/>
                                        </p:tgtEl>
                                        <p:attrNameLst>
                                          <p:attrName>ppt_y</p:attrName>
                                        </p:attrNameLst>
                                      </p:cBhvr>
                                      <p:tavLst>
                                        <p:tav tm="0">
                                          <p:val>
                                            <p:strVal val="ppt_y"/>
                                          </p:val>
                                        </p:tav>
                                        <p:tav tm="100000">
                                          <p:val>
                                            <p:strVal val="1+ppt_h/2"/>
                                          </p:val>
                                        </p:tav>
                                      </p:tavLst>
                                    </p:anim>
                                    <p:set>
                                      <p:cBhvr>
                                        <p:cTn id="377" dur="1" fill="hold">
                                          <p:stCondLst>
                                            <p:cond delay="1249"/>
                                          </p:stCondLst>
                                        </p:cTn>
                                        <p:tgtEl>
                                          <p:spTgt spid="59"/>
                                        </p:tgtEl>
                                        <p:attrNameLst>
                                          <p:attrName>style.visibility</p:attrName>
                                        </p:attrNameLst>
                                      </p:cBhvr>
                                      <p:to>
                                        <p:strVal val="hidden"/>
                                      </p:to>
                                    </p:set>
                                  </p:childTnLst>
                                </p:cTn>
                              </p:par>
                              <p:par>
                                <p:cTn id="378" presetID="2" presetClass="exit" presetSubtype="4" fill="hold" grpId="1" nodeType="withEffect">
                                  <p:stCondLst>
                                    <p:cond delay="0"/>
                                  </p:stCondLst>
                                  <p:childTnLst>
                                    <p:anim calcmode="lin" valueType="num">
                                      <p:cBhvr additive="base">
                                        <p:cTn id="379" dur="1250"/>
                                        <p:tgtEl>
                                          <p:spTgt spid="60"/>
                                        </p:tgtEl>
                                        <p:attrNameLst>
                                          <p:attrName>ppt_x</p:attrName>
                                        </p:attrNameLst>
                                      </p:cBhvr>
                                      <p:tavLst>
                                        <p:tav tm="0">
                                          <p:val>
                                            <p:strVal val="ppt_x"/>
                                          </p:val>
                                        </p:tav>
                                        <p:tav tm="100000">
                                          <p:val>
                                            <p:strVal val="ppt_x"/>
                                          </p:val>
                                        </p:tav>
                                      </p:tavLst>
                                    </p:anim>
                                    <p:anim calcmode="lin" valueType="num">
                                      <p:cBhvr additive="base">
                                        <p:cTn id="380" dur="1250"/>
                                        <p:tgtEl>
                                          <p:spTgt spid="60"/>
                                        </p:tgtEl>
                                        <p:attrNameLst>
                                          <p:attrName>ppt_y</p:attrName>
                                        </p:attrNameLst>
                                      </p:cBhvr>
                                      <p:tavLst>
                                        <p:tav tm="0">
                                          <p:val>
                                            <p:strVal val="ppt_y"/>
                                          </p:val>
                                        </p:tav>
                                        <p:tav tm="100000">
                                          <p:val>
                                            <p:strVal val="1+ppt_h/2"/>
                                          </p:val>
                                        </p:tav>
                                      </p:tavLst>
                                    </p:anim>
                                    <p:set>
                                      <p:cBhvr>
                                        <p:cTn id="381" dur="1" fill="hold">
                                          <p:stCondLst>
                                            <p:cond delay="1249"/>
                                          </p:stCondLst>
                                        </p:cTn>
                                        <p:tgtEl>
                                          <p:spTgt spid="60"/>
                                        </p:tgtEl>
                                        <p:attrNameLst>
                                          <p:attrName>style.visibility</p:attrName>
                                        </p:attrNameLst>
                                      </p:cBhvr>
                                      <p:to>
                                        <p:strVal val="hidden"/>
                                      </p:to>
                                    </p:set>
                                  </p:childTnLst>
                                </p:cTn>
                              </p:par>
                              <p:par>
                                <p:cTn id="382" presetID="2" presetClass="exit" presetSubtype="4" fill="hold" grpId="0" nodeType="withEffect">
                                  <p:stCondLst>
                                    <p:cond delay="0"/>
                                  </p:stCondLst>
                                  <p:childTnLst>
                                    <p:anim calcmode="lin" valueType="num">
                                      <p:cBhvr additive="base">
                                        <p:cTn id="383" dur="1250"/>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384" dur="1250"/>
                                        <p:tgtEl>
                                          <p:spTgt spid="61">
                                            <p:txEl>
                                              <p:pRg st="0" end="0"/>
                                            </p:txEl>
                                          </p:spTgt>
                                        </p:tgtEl>
                                        <p:attrNameLst>
                                          <p:attrName>ppt_y</p:attrName>
                                        </p:attrNameLst>
                                      </p:cBhvr>
                                      <p:tavLst>
                                        <p:tav tm="0">
                                          <p:val>
                                            <p:strVal val="ppt_y"/>
                                          </p:val>
                                        </p:tav>
                                        <p:tav tm="100000">
                                          <p:val>
                                            <p:strVal val="1+ppt_h/2"/>
                                          </p:val>
                                        </p:tav>
                                      </p:tavLst>
                                    </p:anim>
                                    <p:set>
                                      <p:cBhvr>
                                        <p:cTn id="385" dur="1" fill="hold">
                                          <p:stCondLst>
                                            <p:cond delay="1249"/>
                                          </p:stCondLst>
                                        </p:cTn>
                                        <p:tgtEl>
                                          <p:spTgt spid="61">
                                            <p:txEl>
                                              <p:pRg st="0" end="0"/>
                                            </p:txEl>
                                          </p:spTgt>
                                        </p:tgtEl>
                                        <p:attrNameLst>
                                          <p:attrName>style.visibility</p:attrName>
                                        </p:attrNameLst>
                                      </p:cBhvr>
                                      <p:to>
                                        <p:strVal val="hidden"/>
                                      </p:to>
                                    </p:set>
                                  </p:childTnLst>
                                </p:cTn>
                              </p:par>
                              <p:par>
                                <p:cTn id="386" presetID="2" presetClass="exit" presetSubtype="4" fill="hold" grpId="1" nodeType="withEffect">
                                  <p:stCondLst>
                                    <p:cond delay="0"/>
                                  </p:stCondLst>
                                  <p:childTnLst>
                                    <p:anim calcmode="lin" valueType="num">
                                      <p:cBhvr additive="base">
                                        <p:cTn id="387" dur="1250"/>
                                        <p:tgtEl>
                                          <p:spTgt spid="62"/>
                                        </p:tgtEl>
                                        <p:attrNameLst>
                                          <p:attrName>ppt_x</p:attrName>
                                        </p:attrNameLst>
                                      </p:cBhvr>
                                      <p:tavLst>
                                        <p:tav tm="0">
                                          <p:val>
                                            <p:strVal val="ppt_x"/>
                                          </p:val>
                                        </p:tav>
                                        <p:tav tm="100000">
                                          <p:val>
                                            <p:strVal val="ppt_x"/>
                                          </p:val>
                                        </p:tav>
                                      </p:tavLst>
                                    </p:anim>
                                    <p:anim calcmode="lin" valueType="num">
                                      <p:cBhvr additive="base">
                                        <p:cTn id="388" dur="1250"/>
                                        <p:tgtEl>
                                          <p:spTgt spid="62"/>
                                        </p:tgtEl>
                                        <p:attrNameLst>
                                          <p:attrName>ppt_y</p:attrName>
                                        </p:attrNameLst>
                                      </p:cBhvr>
                                      <p:tavLst>
                                        <p:tav tm="0">
                                          <p:val>
                                            <p:strVal val="ppt_y"/>
                                          </p:val>
                                        </p:tav>
                                        <p:tav tm="100000">
                                          <p:val>
                                            <p:strVal val="1+ppt_h/2"/>
                                          </p:val>
                                        </p:tav>
                                      </p:tavLst>
                                    </p:anim>
                                    <p:set>
                                      <p:cBhvr>
                                        <p:cTn id="389" dur="1" fill="hold">
                                          <p:stCondLst>
                                            <p:cond delay="1249"/>
                                          </p:stCondLst>
                                        </p:cTn>
                                        <p:tgtEl>
                                          <p:spTgt spid="62"/>
                                        </p:tgtEl>
                                        <p:attrNameLst>
                                          <p:attrName>style.visibility</p:attrName>
                                        </p:attrNameLst>
                                      </p:cBhvr>
                                      <p:to>
                                        <p:strVal val="hidden"/>
                                      </p:to>
                                    </p:set>
                                  </p:childTnLst>
                                </p:cTn>
                              </p:par>
                              <p:par>
                                <p:cTn id="390" presetID="2" presetClass="exit" presetSubtype="4" fill="hold" grpId="1" nodeType="withEffect">
                                  <p:stCondLst>
                                    <p:cond delay="0"/>
                                  </p:stCondLst>
                                  <p:childTnLst>
                                    <p:anim calcmode="lin" valueType="num">
                                      <p:cBhvr additive="base">
                                        <p:cTn id="391" dur="1250"/>
                                        <p:tgtEl>
                                          <p:spTgt spid="63"/>
                                        </p:tgtEl>
                                        <p:attrNameLst>
                                          <p:attrName>ppt_x</p:attrName>
                                        </p:attrNameLst>
                                      </p:cBhvr>
                                      <p:tavLst>
                                        <p:tav tm="0">
                                          <p:val>
                                            <p:strVal val="ppt_x"/>
                                          </p:val>
                                        </p:tav>
                                        <p:tav tm="100000">
                                          <p:val>
                                            <p:strVal val="ppt_x"/>
                                          </p:val>
                                        </p:tav>
                                      </p:tavLst>
                                    </p:anim>
                                    <p:anim calcmode="lin" valueType="num">
                                      <p:cBhvr additive="base">
                                        <p:cTn id="392" dur="1250"/>
                                        <p:tgtEl>
                                          <p:spTgt spid="63"/>
                                        </p:tgtEl>
                                        <p:attrNameLst>
                                          <p:attrName>ppt_y</p:attrName>
                                        </p:attrNameLst>
                                      </p:cBhvr>
                                      <p:tavLst>
                                        <p:tav tm="0">
                                          <p:val>
                                            <p:strVal val="ppt_y"/>
                                          </p:val>
                                        </p:tav>
                                        <p:tav tm="100000">
                                          <p:val>
                                            <p:strVal val="1+ppt_h/2"/>
                                          </p:val>
                                        </p:tav>
                                      </p:tavLst>
                                    </p:anim>
                                    <p:set>
                                      <p:cBhvr>
                                        <p:cTn id="393" dur="1" fill="hold">
                                          <p:stCondLst>
                                            <p:cond delay="1249"/>
                                          </p:stCondLst>
                                        </p:cTn>
                                        <p:tgtEl>
                                          <p:spTgt spid="63"/>
                                        </p:tgtEl>
                                        <p:attrNameLst>
                                          <p:attrName>style.visibility</p:attrName>
                                        </p:attrNameLst>
                                      </p:cBhvr>
                                      <p:to>
                                        <p:strVal val="hidden"/>
                                      </p:to>
                                    </p:set>
                                  </p:childTnLst>
                                </p:cTn>
                              </p:par>
                              <p:par>
                                <p:cTn id="394" presetID="2" presetClass="exit" presetSubtype="4" fill="hold" grpId="1" nodeType="withEffect">
                                  <p:stCondLst>
                                    <p:cond delay="0"/>
                                  </p:stCondLst>
                                  <p:childTnLst>
                                    <p:anim calcmode="lin" valueType="num">
                                      <p:cBhvr additive="base">
                                        <p:cTn id="395" dur="1250"/>
                                        <p:tgtEl>
                                          <p:spTgt spid="64"/>
                                        </p:tgtEl>
                                        <p:attrNameLst>
                                          <p:attrName>ppt_x</p:attrName>
                                        </p:attrNameLst>
                                      </p:cBhvr>
                                      <p:tavLst>
                                        <p:tav tm="0">
                                          <p:val>
                                            <p:strVal val="ppt_x"/>
                                          </p:val>
                                        </p:tav>
                                        <p:tav tm="100000">
                                          <p:val>
                                            <p:strVal val="ppt_x"/>
                                          </p:val>
                                        </p:tav>
                                      </p:tavLst>
                                    </p:anim>
                                    <p:anim calcmode="lin" valueType="num">
                                      <p:cBhvr additive="base">
                                        <p:cTn id="396" dur="1250"/>
                                        <p:tgtEl>
                                          <p:spTgt spid="64"/>
                                        </p:tgtEl>
                                        <p:attrNameLst>
                                          <p:attrName>ppt_y</p:attrName>
                                        </p:attrNameLst>
                                      </p:cBhvr>
                                      <p:tavLst>
                                        <p:tav tm="0">
                                          <p:val>
                                            <p:strVal val="ppt_y"/>
                                          </p:val>
                                        </p:tav>
                                        <p:tav tm="100000">
                                          <p:val>
                                            <p:strVal val="1+ppt_h/2"/>
                                          </p:val>
                                        </p:tav>
                                      </p:tavLst>
                                    </p:anim>
                                    <p:set>
                                      <p:cBhvr>
                                        <p:cTn id="397" dur="1" fill="hold">
                                          <p:stCondLst>
                                            <p:cond delay="1249"/>
                                          </p:stCondLst>
                                        </p:cTn>
                                        <p:tgtEl>
                                          <p:spTgt spid="64"/>
                                        </p:tgtEl>
                                        <p:attrNameLst>
                                          <p:attrName>style.visibility</p:attrName>
                                        </p:attrNameLst>
                                      </p:cBhvr>
                                      <p:to>
                                        <p:strVal val="hidden"/>
                                      </p:to>
                                    </p:set>
                                  </p:childTnLst>
                                </p:cTn>
                              </p:par>
                              <p:par>
                                <p:cTn id="398" presetID="2" presetClass="exit" presetSubtype="4" fill="hold" nodeType="withEffect">
                                  <p:stCondLst>
                                    <p:cond delay="0"/>
                                  </p:stCondLst>
                                  <p:childTnLst>
                                    <p:anim calcmode="lin" valueType="num">
                                      <p:cBhvr additive="base">
                                        <p:cTn id="399" dur="1250"/>
                                        <p:tgtEl>
                                          <p:spTgt spid="65"/>
                                        </p:tgtEl>
                                        <p:attrNameLst>
                                          <p:attrName>ppt_x</p:attrName>
                                        </p:attrNameLst>
                                      </p:cBhvr>
                                      <p:tavLst>
                                        <p:tav tm="0">
                                          <p:val>
                                            <p:strVal val="ppt_x"/>
                                          </p:val>
                                        </p:tav>
                                        <p:tav tm="100000">
                                          <p:val>
                                            <p:strVal val="ppt_x"/>
                                          </p:val>
                                        </p:tav>
                                      </p:tavLst>
                                    </p:anim>
                                    <p:anim calcmode="lin" valueType="num">
                                      <p:cBhvr additive="base">
                                        <p:cTn id="400" dur="1250"/>
                                        <p:tgtEl>
                                          <p:spTgt spid="65"/>
                                        </p:tgtEl>
                                        <p:attrNameLst>
                                          <p:attrName>ppt_y</p:attrName>
                                        </p:attrNameLst>
                                      </p:cBhvr>
                                      <p:tavLst>
                                        <p:tav tm="0">
                                          <p:val>
                                            <p:strVal val="ppt_y"/>
                                          </p:val>
                                        </p:tav>
                                        <p:tav tm="100000">
                                          <p:val>
                                            <p:strVal val="1+ppt_h/2"/>
                                          </p:val>
                                        </p:tav>
                                      </p:tavLst>
                                    </p:anim>
                                    <p:set>
                                      <p:cBhvr>
                                        <p:cTn id="401" dur="1" fill="hold">
                                          <p:stCondLst>
                                            <p:cond delay="1249"/>
                                          </p:stCondLst>
                                        </p:cTn>
                                        <p:tgtEl>
                                          <p:spTgt spid="65"/>
                                        </p:tgtEl>
                                        <p:attrNameLst>
                                          <p:attrName>style.visibility</p:attrName>
                                        </p:attrNameLst>
                                      </p:cBhvr>
                                      <p:to>
                                        <p:strVal val="hidden"/>
                                      </p:to>
                                    </p:set>
                                  </p:childTnLst>
                                </p:cTn>
                              </p:par>
                              <p:par>
                                <p:cTn id="402" presetID="2" presetClass="exit" presetSubtype="4" fill="hold" grpId="1" nodeType="withEffect">
                                  <p:stCondLst>
                                    <p:cond delay="0"/>
                                  </p:stCondLst>
                                  <p:childTnLst>
                                    <p:anim calcmode="lin" valueType="num">
                                      <p:cBhvr additive="base">
                                        <p:cTn id="403" dur="1250"/>
                                        <p:tgtEl>
                                          <p:spTgt spid="66"/>
                                        </p:tgtEl>
                                        <p:attrNameLst>
                                          <p:attrName>ppt_x</p:attrName>
                                        </p:attrNameLst>
                                      </p:cBhvr>
                                      <p:tavLst>
                                        <p:tav tm="0">
                                          <p:val>
                                            <p:strVal val="ppt_x"/>
                                          </p:val>
                                        </p:tav>
                                        <p:tav tm="100000">
                                          <p:val>
                                            <p:strVal val="ppt_x"/>
                                          </p:val>
                                        </p:tav>
                                      </p:tavLst>
                                    </p:anim>
                                    <p:anim calcmode="lin" valueType="num">
                                      <p:cBhvr additive="base">
                                        <p:cTn id="404" dur="1250"/>
                                        <p:tgtEl>
                                          <p:spTgt spid="66"/>
                                        </p:tgtEl>
                                        <p:attrNameLst>
                                          <p:attrName>ppt_y</p:attrName>
                                        </p:attrNameLst>
                                      </p:cBhvr>
                                      <p:tavLst>
                                        <p:tav tm="0">
                                          <p:val>
                                            <p:strVal val="ppt_y"/>
                                          </p:val>
                                        </p:tav>
                                        <p:tav tm="100000">
                                          <p:val>
                                            <p:strVal val="1+ppt_h/2"/>
                                          </p:val>
                                        </p:tav>
                                      </p:tavLst>
                                    </p:anim>
                                    <p:set>
                                      <p:cBhvr>
                                        <p:cTn id="405" dur="1" fill="hold">
                                          <p:stCondLst>
                                            <p:cond delay="1249"/>
                                          </p:stCondLst>
                                        </p:cTn>
                                        <p:tgtEl>
                                          <p:spTgt spid="66"/>
                                        </p:tgtEl>
                                        <p:attrNameLst>
                                          <p:attrName>style.visibility</p:attrName>
                                        </p:attrNameLst>
                                      </p:cBhvr>
                                      <p:to>
                                        <p:strVal val="hidden"/>
                                      </p:to>
                                    </p:set>
                                  </p:childTnLst>
                                </p:cTn>
                              </p:par>
                              <p:par>
                                <p:cTn id="406" presetID="2" presetClass="exit" presetSubtype="4" fill="hold" grpId="1" nodeType="withEffect">
                                  <p:stCondLst>
                                    <p:cond delay="0"/>
                                  </p:stCondLst>
                                  <p:childTnLst>
                                    <p:anim calcmode="lin" valueType="num">
                                      <p:cBhvr additive="base">
                                        <p:cTn id="407" dur="1250"/>
                                        <p:tgtEl>
                                          <p:spTgt spid="71"/>
                                        </p:tgtEl>
                                        <p:attrNameLst>
                                          <p:attrName>ppt_x</p:attrName>
                                        </p:attrNameLst>
                                      </p:cBhvr>
                                      <p:tavLst>
                                        <p:tav tm="0">
                                          <p:val>
                                            <p:strVal val="ppt_x"/>
                                          </p:val>
                                        </p:tav>
                                        <p:tav tm="100000">
                                          <p:val>
                                            <p:strVal val="ppt_x"/>
                                          </p:val>
                                        </p:tav>
                                      </p:tavLst>
                                    </p:anim>
                                    <p:anim calcmode="lin" valueType="num">
                                      <p:cBhvr additive="base">
                                        <p:cTn id="408" dur="1250"/>
                                        <p:tgtEl>
                                          <p:spTgt spid="71"/>
                                        </p:tgtEl>
                                        <p:attrNameLst>
                                          <p:attrName>ppt_y</p:attrName>
                                        </p:attrNameLst>
                                      </p:cBhvr>
                                      <p:tavLst>
                                        <p:tav tm="0">
                                          <p:val>
                                            <p:strVal val="ppt_y"/>
                                          </p:val>
                                        </p:tav>
                                        <p:tav tm="100000">
                                          <p:val>
                                            <p:strVal val="1+ppt_h/2"/>
                                          </p:val>
                                        </p:tav>
                                      </p:tavLst>
                                    </p:anim>
                                    <p:set>
                                      <p:cBhvr>
                                        <p:cTn id="409" dur="1" fill="hold">
                                          <p:stCondLst>
                                            <p:cond delay="1249"/>
                                          </p:stCondLst>
                                        </p:cTn>
                                        <p:tgtEl>
                                          <p:spTgt spid="71"/>
                                        </p:tgtEl>
                                        <p:attrNameLst>
                                          <p:attrName>style.visibility</p:attrName>
                                        </p:attrNameLst>
                                      </p:cBhvr>
                                      <p:to>
                                        <p:strVal val="hidden"/>
                                      </p:to>
                                    </p:set>
                                  </p:childTnLst>
                                </p:cTn>
                              </p:par>
                              <p:par>
                                <p:cTn id="410" presetID="2" presetClass="exit" presetSubtype="4" fill="hold" grpId="1" nodeType="withEffect">
                                  <p:stCondLst>
                                    <p:cond delay="0"/>
                                  </p:stCondLst>
                                  <p:childTnLst>
                                    <p:anim calcmode="lin" valueType="num">
                                      <p:cBhvr additive="base">
                                        <p:cTn id="411" dur="1250"/>
                                        <p:tgtEl>
                                          <p:spTgt spid="70"/>
                                        </p:tgtEl>
                                        <p:attrNameLst>
                                          <p:attrName>ppt_x</p:attrName>
                                        </p:attrNameLst>
                                      </p:cBhvr>
                                      <p:tavLst>
                                        <p:tav tm="0">
                                          <p:val>
                                            <p:strVal val="ppt_x"/>
                                          </p:val>
                                        </p:tav>
                                        <p:tav tm="100000">
                                          <p:val>
                                            <p:strVal val="ppt_x"/>
                                          </p:val>
                                        </p:tav>
                                      </p:tavLst>
                                    </p:anim>
                                    <p:anim calcmode="lin" valueType="num">
                                      <p:cBhvr additive="base">
                                        <p:cTn id="412" dur="1250"/>
                                        <p:tgtEl>
                                          <p:spTgt spid="70"/>
                                        </p:tgtEl>
                                        <p:attrNameLst>
                                          <p:attrName>ppt_y</p:attrName>
                                        </p:attrNameLst>
                                      </p:cBhvr>
                                      <p:tavLst>
                                        <p:tav tm="0">
                                          <p:val>
                                            <p:strVal val="ppt_y"/>
                                          </p:val>
                                        </p:tav>
                                        <p:tav tm="100000">
                                          <p:val>
                                            <p:strVal val="1+ppt_h/2"/>
                                          </p:val>
                                        </p:tav>
                                      </p:tavLst>
                                    </p:anim>
                                    <p:set>
                                      <p:cBhvr>
                                        <p:cTn id="413" dur="1" fill="hold">
                                          <p:stCondLst>
                                            <p:cond delay="1249"/>
                                          </p:stCondLst>
                                        </p:cTn>
                                        <p:tgtEl>
                                          <p:spTgt spid="70"/>
                                        </p:tgtEl>
                                        <p:attrNameLst>
                                          <p:attrName>style.visibility</p:attrName>
                                        </p:attrNameLst>
                                      </p:cBhvr>
                                      <p:to>
                                        <p:strVal val="hidden"/>
                                      </p:to>
                                    </p:set>
                                  </p:childTnLst>
                                </p:cTn>
                              </p:par>
                              <p:par>
                                <p:cTn id="414" presetID="2" presetClass="exit" presetSubtype="4" fill="hold" grpId="1" nodeType="withEffect">
                                  <p:stCondLst>
                                    <p:cond delay="0"/>
                                  </p:stCondLst>
                                  <p:childTnLst>
                                    <p:anim calcmode="lin" valueType="num">
                                      <p:cBhvr additive="base">
                                        <p:cTn id="415" dur="1250"/>
                                        <p:tgtEl>
                                          <p:spTgt spid="72"/>
                                        </p:tgtEl>
                                        <p:attrNameLst>
                                          <p:attrName>ppt_x</p:attrName>
                                        </p:attrNameLst>
                                      </p:cBhvr>
                                      <p:tavLst>
                                        <p:tav tm="0">
                                          <p:val>
                                            <p:strVal val="ppt_x"/>
                                          </p:val>
                                        </p:tav>
                                        <p:tav tm="100000">
                                          <p:val>
                                            <p:strVal val="ppt_x"/>
                                          </p:val>
                                        </p:tav>
                                      </p:tavLst>
                                    </p:anim>
                                    <p:anim calcmode="lin" valueType="num">
                                      <p:cBhvr additive="base">
                                        <p:cTn id="416" dur="1250"/>
                                        <p:tgtEl>
                                          <p:spTgt spid="72"/>
                                        </p:tgtEl>
                                        <p:attrNameLst>
                                          <p:attrName>ppt_y</p:attrName>
                                        </p:attrNameLst>
                                      </p:cBhvr>
                                      <p:tavLst>
                                        <p:tav tm="0">
                                          <p:val>
                                            <p:strVal val="ppt_y"/>
                                          </p:val>
                                        </p:tav>
                                        <p:tav tm="100000">
                                          <p:val>
                                            <p:strVal val="1+ppt_h/2"/>
                                          </p:val>
                                        </p:tav>
                                      </p:tavLst>
                                    </p:anim>
                                    <p:set>
                                      <p:cBhvr>
                                        <p:cTn id="417" dur="1" fill="hold">
                                          <p:stCondLst>
                                            <p:cond delay="1249"/>
                                          </p:stCondLst>
                                        </p:cTn>
                                        <p:tgtEl>
                                          <p:spTgt spid="72"/>
                                        </p:tgtEl>
                                        <p:attrNameLst>
                                          <p:attrName>style.visibility</p:attrName>
                                        </p:attrNameLst>
                                      </p:cBhvr>
                                      <p:to>
                                        <p:strVal val="hidden"/>
                                      </p:to>
                                    </p:set>
                                  </p:childTnLst>
                                </p:cTn>
                              </p:par>
                              <p:par>
                                <p:cTn id="418" presetID="2" presetClass="exit" presetSubtype="4" fill="hold" grpId="1" nodeType="withEffect">
                                  <p:stCondLst>
                                    <p:cond delay="0"/>
                                  </p:stCondLst>
                                  <p:childTnLst>
                                    <p:anim calcmode="lin" valueType="num">
                                      <p:cBhvr additive="base">
                                        <p:cTn id="419" dur="1250"/>
                                        <p:tgtEl>
                                          <p:spTgt spid="73"/>
                                        </p:tgtEl>
                                        <p:attrNameLst>
                                          <p:attrName>ppt_x</p:attrName>
                                        </p:attrNameLst>
                                      </p:cBhvr>
                                      <p:tavLst>
                                        <p:tav tm="0">
                                          <p:val>
                                            <p:strVal val="ppt_x"/>
                                          </p:val>
                                        </p:tav>
                                        <p:tav tm="100000">
                                          <p:val>
                                            <p:strVal val="ppt_x"/>
                                          </p:val>
                                        </p:tav>
                                      </p:tavLst>
                                    </p:anim>
                                    <p:anim calcmode="lin" valueType="num">
                                      <p:cBhvr additive="base">
                                        <p:cTn id="420" dur="1250"/>
                                        <p:tgtEl>
                                          <p:spTgt spid="73"/>
                                        </p:tgtEl>
                                        <p:attrNameLst>
                                          <p:attrName>ppt_y</p:attrName>
                                        </p:attrNameLst>
                                      </p:cBhvr>
                                      <p:tavLst>
                                        <p:tav tm="0">
                                          <p:val>
                                            <p:strVal val="ppt_y"/>
                                          </p:val>
                                        </p:tav>
                                        <p:tav tm="100000">
                                          <p:val>
                                            <p:strVal val="1+ppt_h/2"/>
                                          </p:val>
                                        </p:tav>
                                      </p:tavLst>
                                    </p:anim>
                                    <p:set>
                                      <p:cBhvr>
                                        <p:cTn id="421" dur="1" fill="hold">
                                          <p:stCondLst>
                                            <p:cond delay="1249"/>
                                          </p:stCondLst>
                                        </p:cTn>
                                        <p:tgtEl>
                                          <p:spTgt spid="73"/>
                                        </p:tgtEl>
                                        <p:attrNameLst>
                                          <p:attrName>style.visibility</p:attrName>
                                        </p:attrNameLst>
                                      </p:cBhvr>
                                      <p:to>
                                        <p:strVal val="hidden"/>
                                      </p:to>
                                    </p:set>
                                  </p:childTnLst>
                                </p:cTn>
                              </p:par>
                              <p:par>
                                <p:cTn id="422" presetID="2" presetClass="exit" presetSubtype="4" fill="hold" grpId="0" nodeType="withEffect">
                                  <p:stCondLst>
                                    <p:cond delay="0"/>
                                  </p:stCondLst>
                                  <p:childTnLst>
                                    <p:anim calcmode="lin" valueType="num">
                                      <p:cBhvr additive="base">
                                        <p:cTn id="423" dur="1250"/>
                                        <p:tgtEl>
                                          <p:spTgt spid="74">
                                            <p:txEl>
                                              <p:pRg st="0" end="0"/>
                                            </p:txEl>
                                          </p:spTgt>
                                        </p:tgtEl>
                                        <p:attrNameLst>
                                          <p:attrName>ppt_x</p:attrName>
                                        </p:attrNameLst>
                                      </p:cBhvr>
                                      <p:tavLst>
                                        <p:tav tm="0">
                                          <p:val>
                                            <p:strVal val="ppt_x"/>
                                          </p:val>
                                        </p:tav>
                                        <p:tav tm="100000">
                                          <p:val>
                                            <p:strVal val="ppt_x"/>
                                          </p:val>
                                        </p:tav>
                                      </p:tavLst>
                                    </p:anim>
                                    <p:anim calcmode="lin" valueType="num">
                                      <p:cBhvr additive="base">
                                        <p:cTn id="424" dur="1250"/>
                                        <p:tgtEl>
                                          <p:spTgt spid="74">
                                            <p:txEl>
                                              <p:pRg st="0" end="0"/>
                                            </p:txEl>
                                          </p:spTgt>
                                        </p:tgtEl>
                                        <p:attrNameLst>
                                          <p:attrName>ppt_y</p:attrName>
                                        </p:attrNameLst>
                                      </p:cBhvr>
                                      <p:tavLst>
                                        <p:tav tm="0">
                                          <p:val>
                                            <p:strVal val="ppt_y"/>
                                          </p:val>
                                        </p:tav>
                                        <p:tav tm="100000">
                                          <p:val>
                                            <p:strVal val="1+ppt_h/2"/>
                                          </p:val>
                                        </p:tav>
                                      </p:tavLst>
                                    </p:anim>
                                    <p:set>
                                      <p:cBhvr>
                                        <p:cTn id="425" dur="1" fill="hold">
                                          <p:stCondLst>
                                            <p:cond delay="1249"/>
                                          </p:stCondLst>
                                        </p:cTn>
                                        <p:tgtEl>
                                          <p:spTgt spid="74">
                                            <p:txEl>
                                              <p:pRg st="0" end="0"/>
                                            </p:txEl>
                                          </p:spTgt>
                                        </p:tgtEl>
                                        <p:attrNameLst>
                                          <p:attrName>style.visibility</p:attrName>
                                        </p:attrNameLst>
                                      </p:cBhvr>
                                      <p:to>
                                        <p:strVal val="hidden"/>
                                      </p:to>
                                    </p:set>
                                  </p:childTnLst>
                                </p:cTn>
                              </p:par>
                              <p:par>
                                <p:cTn id="426" presetID="2" presetClass="exit" presetSubtype="4" fill="hold" grpId="1" nodeType="withEffect">
                                  <p:stCondLst>
                                    <p:cond delay="0"/>
                                  </p:stCondLst>
                                  <p:childTnLst>
                                    <p:anim calcmode="lin" valueType="num">
                                      <p:cBhvr additive="base">
                                        <p:cTn id="427" dur="1250"/>
                                        <p:tgtEl>
                                          <p:spTgt spid="76"/>
                                        </p:tgtEl>
                                        <p:attrNameLst>
                                          <p:attrName>ppt_x</p:attrName>
                                        </p:attrNameLst>
                                      </p:cBhvr>
                                      <p:tavLst>
                                        <p:tav tm="0">
                                          <p:val>
                                            <p:strVal val="ppt_x"/>
                                          </p:val>
                                        </p:tav>
                                        <p:tav tm="100000">
                                          <p:val>
                                            <p:strVal val="ppt_x"/>
                                          </p:val>
                                        </p:tav>
                                      </p:tavLst>
                                    </p:anim>
                                    <p:anim calcmode="lin" valueType="num">
                                      <p:cBhvr additive="base">
                                        <p:cTn id="428" dur="1250"/>
                                        <p:tgtEl>
                                          <p:spTgt spid="76"/>
                                        </p:tgtEl>
                                        <p:attrNameLst>
                                          <p:attrName>ppt_y</p:attrName>
                                        </p:attrNameLst>
                                      </p:cBhvr>
                                      <p:tavLst>
                                        <p:tav tm="0">
                                          <p:val>
                                            <p:strVal val="ppt_y"/>
                                          </p:val>
                                        </p:tav>
                                        <p:tav tm="100000">
                                          <p:val>
                                            <p:strVal val="1+ppt_h/2"/>
                                          </p:val>
                                        </p:tav>
                                      </p:tavLst>
                                    </p:anim>
                                    <p:set>
                                      <p:cBhvr>
                                        <p:cTn id="429" dur="1" fill="hold">
                                          <p:stCondLst>
                                            <p:cond delay="1249"/>
                                          </p:stCondLst>
                                        </p:cTn>
                                        <p:tgtEl>
                                          <p:spTgt spid="76"/>
                                        </p:tgtEl>
                                        <p:attrNameLst>
                                          <p:attrName>style.visibility</p:attrName>
                                        </p:attrNameLst>
                                      </p:cBhvr>
                                      <p:to>
                                        <p:strVal val="hidden"/>
                                      </p:to>
                                    </p:set>
                                  </p:childTnLst>
                                </p:cTn>
                              </p:par>
                              <p:par>
                                <p:cTn id="430" presetID="2" presetClass="exit" presetSubtype="4" fill="hold" grpId="1" nodeType="withEffect">
                                  <p:stCondLst>
                                    <p:cond delay="0"/>
                                  </p:stCondLst>
                                  <p:childTnLst>
                                    <p:anim calcmode="lin" valueType="num">
                                      <p:cBhvr additive="base">
                                        <p:cTn id="431" dur="1250"/>
                                        <p:tgtEl>
                                          <p:spTgt spid="75"/>
                                        </p:tgtEl>
                                        <p:attrNameLst>
                                          <p:attrName>ppt_x</p:attrName>
                                        </p:attrNameLst>
                                      </p:cBhvr>
                                      <p:tavLst>
                                        <p:tav tm="0">
                                          <p:val>
                                            <p:strVal val="ppt_x"/>
                                          </p:val>
                                        </p:tav>
                                        <p:tav tm="100000">
                                          <p:val>
                                            <p:strVal val="ppt_x"/>
                                          </p:val>
                                        </p:tav>
                                      </p:tavLst>
                                    </p:anim>
                                    <p:anim calcmode="lin" valueType="num">
                                      <p:cBhvr additive="base">
                                        <p:cTn id="432" dur="1250"/>
                                        <p:tgtEl>
                                          <p:spTgt spid="75"/>
                                        </p:tgtEl>
                                        <p:attrNameLst>
                                          <p:attrName>ppt_y</p:attrName>
                                        </p:attrNameLst>
                                      </p:cBhvr>
                                      <p:tavLst>
                                        <p:tav tm="0">
                                          <p:val>
                                            <p:strVal val="ppt_y"/>
                                          </p:val>
                                        </p:tav>
                                        <p:tav tm="100000">
                                          <p:val>
                                            <p:strVal val="1+ppt_h/2"/>
                                          </p:val>
                                        </p:tav>
                                      </p:tavLst>
                                    </p:anim>
                                    <p:set>
                                      <p:cBhvr>
                                        <p:cTn id="433" dur="1" fill="hold">
                                          <p:stCondLst>
                                            <p:cond delay="124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6" grpId="1" animBg="1"/>
      <p:bldP spid="73" grpId="0" animBg="1"/>
      <p:bldP spid="73" grpId="1" animBg="1"/>
      <p:bldP spid="74" grpId="0" build="allAtOnce"/>
      <p:bldP spid="62" grpId="0" animBg="1"/>
      <p:bldP spid="62" grpId="1" animBg="1"/>
      <p:bldP spid="60" grpId="0" animBg="1"/>
      <p:bldP spid="60" grpId="1" animBg="1"/>
      <p:bldP spid="50" grpId="0" animBg="1"/>
      <p:bldP spid="50" grpId="1" animBg="1"/>
      <p:bldP spid="48" grpId="0" animBg="1"/>
      <p:bldP spid="48" grpId="1" animBg="1"/>
      <p:bldP spid="49" grpId="0" build="allAtOnce"/>
      <p:bldP spid="40" grpId="0" animBg="1"/>
      <p:bldP spid="40" grpId="1" animBg="1"/>
      <p:bldP spid="37" grpId="0" animBg="1"/>
      <p:bldP spid="37" grpId="1" animBg="1"/>
      <p:bldP spid="26" grpId="0" animBg="1"/>
      <p:bldP spid="26" grpId="1" animBg="1"/>
      <p:bldP spid="22" grpId="0" animBg="1"/>
      <p:bldP spid="22" grpId="1" animBg="1"/>
      <p:bldP spid="10" grpId="0" animBg="1"/>
      <p:bldP spid="10" grpId="1" animBg="1"/>
      <p:bldP spid="11" grpId="0" animBg="1"/>
      <p:bldP spid="11" grpId="1" animBg="1"/>
      <p:bldP spid="12" grpId="0" animBg="1"/>
      <p:bldP spid="12" grpId="1" animBg="1"/>
      <p:bldP spid="13" grpId="0" build="allAtOnce"/>
      <p:bldP spid="15" grpId="0" animBg="1"/>
      <p:bldP spid="15" grpId="1" animBg="1"/>
      <p:bldP spid="16" grpId="0" animBg="1"/>
      <p:bldP spid="16" grpId="1" animBg="1"/>
      <p:bldP spid="17" grpId="0" animBg="1"/>
      <p:bldP spid="17" grpId="1" animBg="1"/>
      <p:bldP spid="21" grpId="0"/>
      <p:bldP spid="21" grpId="1"/>
      <p:bldP spid="24" grpId="0" build="allAtOnce"/>
      <p:bldP spid="25" grpId="0"/>
      <p:bldP spid="25" grpId="1"/>
      <p:bldP spid="29" grpId="0" animBg="1"/>
      <p:bldP spid="29" grpId="1" animBg="1"/>
      <p:bldP spid="34" grpId="0" animBg="1"/>
      <p:bldP spid="34" grpId="1" animBg="1"/>
      <p:bldP spid="35" grpId="0" animBg="1"/>
      <p:bldP spid="35" grpId="1" animBg="1"/>
      <p:bldP spid="36" grpId="0"/>
      <p:bldP spid="36" grpId="1"/>
      <p:bldP spid="38" grpId="0" build="allAtOnce"/>
      <p:bldP spid="41" grpId="0"/>
      <p:bldP spid="41" grpId="1"/>
      <p:bldP spid="42" grpId="0"/>
      <p:bldP spid="42" grpId="1"/>
      <p:bldP spid="44" grpId="0" animBg="1"/>
      <p:bldP spid="44" grpId="1" animBg="1"/>
      <p:bldP spid="45" grpId="0" animBg="1"/>
      <p:bldP spid="45" grpId="1" animBg="1"/>
      <p:bldP spid="46" grpId="0" animBg="1"/>
      <p:bldP spid="46" grpId="1" animBg="1"/>
      <p:bldP spid="47" grpId="0"/>
      <p:bldP spid="47" grpId="1"/>
      <p:bldP spid="51" grpId="0"/>
      <p:bldP spid="51" grpId="1"/>
      <p:bldP spid="52" grpId="0"/>
      <p:bldP spid="52" grpId="1"/>
      <p:bldP spid="56" grpId="0" animBg="1"/>
      <p:bldP spid="56" grpId="1" animBg="1"/>
      <p:bldP spid="57" grpId="0" animBg="1"/>
      <p:bldP spid="57" grpId="1" animBg="1"/>
      <p:bldP spid="58" grpId="0" animBg="1"/>
      <p:bldP spid="58" grpId="1" animBg="1"/>
      <p:bldP spid="59" grpId="0"/>
      <p:bldP spid="59" grpId="1"/>
      <p:bldP spid="61" grpId="0" build="allAtOnce"/>
      <p:bldP spid="63" grpId="0"/>
      <p:bldP spid="63" grpId="1"/>
      <p:bldP spid="64" grpId="0"/>
      <p:bldP spid="64" grpId="1"/>
      <p:bldP spid="66" grpId="0" animBg="1"/>
      <p:bldP spid="66" grpId="1" animBg="1"/>
      <p:bldP spid="70" grpId="0" animBg="1"/>
      <p:bldP spid="70" grpId="1" animBg="1"/>
      <p:bldP spid="71" grpId="0" animBg="1"/>
      <p:bldP spid="71" grpId="1" animBg="1"/>
      <p:bldP spid="72" grpId="0"/>
      <p:bldP spid="72" grpId="1"/>
      <p:bldP spid="75" grpId="0"/>
      <p:bldP spid="7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riangle 60">
            <a:extLst>
              <a:ext uri="{FF2B5EF4-FFF2-40B4-BE49-F238E27FC236}">
                <a16:creationId xmlns="" xmlns:a16="http://schemas.microsoft.com/office/drawing/2014/main" id="{11B51E7C-552A-3C4A-80C3-0F5717337548}"/>
              </a:ext>
            </a:extLst>
          </p:cNvPr>
          <p:cNvSpPr/>
          <p:nvPr/>
        </p:nvSpPr>
        <p:spPr>
          <a:xfrm rot="5400000">
            <a:off x="3201833" y="685889"/>
            <a:ext cx="680840" cy="439200"/>
          </a:xfrm>
          <a:prstGeom prst="triangle">
            <a:avLst/>
          </a:prstGeom>
          <a:gradFill flip="none" rotWithShape="1">
            <a:gsLst>
              <a:gs pos="0">
                <a:srgbClr val="CA62CD"/>
              </a:gs>
              <a:gs pos="99000">
                <a:srgbClr val="CA62CD">
                  <a:lumMod val="79000"/>
                </a:srgbClr>
              </a:gs>
            </a:gsLst>
            <a:lin ang="0" scaled="1"/>
            <a:tileRect/>
          </a:gradFill>
          <a:ln w="3175">
            <a:no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entagon 25">
            <a:extLst>
              <a:ext uri="{FF2B5EF4-FFF2-40B4-BE49-F238E27FC236}">
                <a16:creationId xmlns="" xmlns:a16="http://schemas.microsoft.com/office/drawing/2014/main" id="{134862EE-1534-C343-AB54-2DEFA9F4214A}"/>
              </a:ext>
            </a:extLst>
          </p:cNvPr>
          <p:cNvSpPr/>
          <p:nvPr/>
        </p:nvSpPr>
        <p:spPr>
          <a:xfrm>
            <a:off x="1210846" y="560773"/>
            <a:ext cx="2231526" cy="685136"/>
          </a:xfrm>
          <a:prstGeom prst="homePlate">
            <a:avLst/>
          </a:prstGeom>
          <a:gradFill flip="none" rotWithShape="1">
            <a:gsLst>
              <a:gs pos="0">
                <a:srgbClr val="524B5A"/>
              </a:gs>
              <a:gs pos="98000">
                <a:srgbClr val="5F5F5F"/>
              </a:gs>
            </a:gsLst>
            <a:lin ang="0" scaled="1"/>
            <a:tileRect/>
          </a:gradFill>
          <a:ln w="3175">
            <a:gradFill>
              <a:gsLst>
                <a:gs pos="0">
                  <a:schemeClr val="accent1">
                    <a:lumMod val="5000"/>
                    <a:lumOff val="95000"/>
                  </a:schemeClr>
                </a:gs>
                <a:gs pos="74000">
                  <a:schemeClr val="tx1">
                    <a:lumMod val="50000"/>
                    <a:lumOff val="50000"/>
                  </a:schemeClr>
                </a:gs>
              </a:gsLst>
              <a:lin ang="5400000" scaled="1"/>
            </a:gra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ZoneTexte 18"/>
          <p:cNvSpPr txBox="1"/>
          <p:nvPr/>
        </p:nvSpPr>
        <p:spPr>
          <a:xfrm>
            <a:off x="1338171" y="716527"/>
            <a:ext cx="1862465" cy="369332"/>
          </a:xfrm>
          <a:prstGeom prst="rect">
            <a:avLst/>
          </a:prstGeom>
          <a:noFill/>
        </p:spPr>
        <p:txBody>
          <a:bodyPr wrap="square" rtlCol="0">
            <a:spAutoFit/>
          </a:bodyPr>
          <a:lstStyle/>
          <a:p>
            <a:r>
              <a:rPr lang="fr-FR" b="1" dirty="0" smtClean="0">
                <a:solidFill>
                  <a:schemeClr val="bg1"/>
                </a:solidFill>
                <a:latin typeface="+mj-lt"/>
              </a:rPr>
              <a:t>Deuxième Partie</a:t>
            </a:r>
            <a:endParaRPr lang="fr-FR" b="1" dirty="0">
              <a:solidFill>
                <a:schemeClr val="bg1"/>
              </a:solidFill>
              <a:latin typeface="+mj-lt"/>
            </a:endParaRPr>
          </a:p>
        </p:txBody>
      </p:sp>
      <p:sp>
        <p:nvSpPr>
          <p:cNvPr id="20" name="Oval 61">
            <a:extLst>
              <a:ext uri="{FF2B5EF4-FFF2-40B4-BE49-F238E27FC236}">
                <a16:creationId xmlns="" xmlns:a16="http://schemas.microsoft.com/office/drawing/2014/main" id="{BEA3636D-9AA5-4D4E-8847-6FD57C44FC67}"/>
              </a:ext>
            </a:extLst>
          </p:cNvPr>
          <p:cNvSpPr/>
          <p:nvPr/>
        </p:nvSpPr>
        <p:spPr>
          <a:xfrm>
            <a:off x="302918" y="344688"/>
            <a:ext cx="1117828" cy="1117828"/>
          </a:xfrm>
          <a:prstGeom prst="ellipse">
            <a:avLst/>
          </a:prstGeom>
          <a:solidFill>
            <a:srgbClr val="CA62C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8">
            <a:extLst>
              <a:ext uri="{FF2B5EF4-FFF2-40B4-BE49-F238E27FC236}">
                <a16:creationId xmlns="" xmlns:a16="http://schemas.microsoft.com/office/drawing/2014/main" id="{DD1F0056-5269-6947-A605-8C06CC1D1DA2}"/>
              </a:ext>
            </a:extLst>
          </p:cNvPr>
          <p:cNvSpPr/>
          <p:nvPr/>
        </p:nvSpPr>
        <p:spPr>
          <a:xfrm>
            <a:off x="357513" y="382086"/>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85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9">
            <a:extLst>
              <a:ext uri="{FF2B5EF4-FFF2-40B4-BE49-F238E27FC236}">
                <a16:creationId xmlns="" xmlns:a16="http://schemas.microsoft.com/office/drawing/2014/main" id="{44C233AF-6A02-0B40-92F4-7A1FBCFCAD27}"/>
              </a:ext>
            </a:extLst>
          </p:cNvPr>
          <p:cNvSpPr/>
          <p:nvPr/>
        </p:nvSpPr>
        <p:spPr>
          <a:xfrm>
            <a:off x="508870" y="533443"/>
            <a:ext cx="680840" cy="680840"/>
          </a:xfrm>
          <a:prstGeom prst="ellipse">
            <a:avLst/>
          </a:prstGeom>
          <a:gradFill flip="none" rotWithShape="1">
            <a:gsLst>
              <a:gs pos="100000">
                <a:schemeClr val="bg1"/>
              </a:gs>
              <a:gs pos="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ZoneTexte 22"/>
          <p:cNvSpPr txBox="1"/>
          <p:nvPr/>
        </p:nvSpPr>
        <p:spPr>
          <a:xfrm>
            <a:off x="678855" y="612253"/>
            <a:ext cx="340870" cy="523220"/>
          </a:xfrm>
          <a:prstGeom prst="rect">
            <a:avLst/>
          </a:prstGeom>
          <a:noFill/>
        </p:spPr>
        <p:txBody>
          <a:bodyPr wrap="square" rtlCol="0">
            <a:spAutoFit/>
          </a:bodyPr>
          <a:lstStyle/>
          <a:p>
            <a:pPr algn="ctr"/>
            <a:r>
              <a:rPr lang="fr-FR" sz="2800" dirty="0" smtClean="0">
                <a:latin typeface="Arial Black" panose="020B0A04020102020204" pitchFamily="34" charset="0"/>
              </a:rPr>
              <a:t>3</a:t>
            </a:r>
            <a:endParaRPr lang="fr-FR" dirty="0">
              <a:latin typeface="Arial Black" panose="020B0A04020102020204" pitchFamily="34" charset="0"/>
            </a:endParaRPr>
          </a:p>
        </p:txBody>
      </p:sp>
      <p:sp>
        <p:nvSpPr>
          <p:cNvPr id="24" name="ZoneTexte 23"/>
          <p:cNvSpPr txBox="1"/>
          <p:nvPr/>
        </p:nvSpPr>
        <p:spPr>
          <a:xfrm>
            <a:off x="3784091" y="473913"/>
            <a:ext cx="3516592"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Présentation de la méthode Merise</a:t>
            </a:r>
            <a:endParaRPr lang="fr-FR" dirty="0"/>
          </a:p>
        </p:txBody>
      </p:sp>
      <p:sp>
        <p:nvSpPr>
          <p:cNvPr id="2" name="Triangle 44">
            <a:extLst>
              <a:ext uri="{FF2B5EF4-FFF2-40B4-BE49-F238E27FC236}">
                <a16:creationId xmlns="" xmlns:a16="http://schemas.microsoft.com/office/drawing/2014/main" id="{5E5DE9C0-8951-154C-BA3E-C08518F8622D}"/>
              </a:ext>
            </a:extLst>
          </p:cNvPr>
          <p:cNvSpPr/>
          <p:nvPr/>
        </p:nvSpPr>
        <p:spPr>
          <a:xfrm rot="5400000">
            <a:off x="3290368" y="733338"/>
            <a:ext cx="680840" cy="439200"/>
          </a:xfrm>
          <a:prstGeom prst="triangle">
            <a:avLst/>
          </a:prstGeom>
          <a:gradFill flip="none" rotWithShape="1">
            <a:gsLst>
              <a:gs pos="0">
                <a:srgbClr val="54AED8"/>
              </a:gs>
              <a:gs pos="98000">
                <a:srgbClr val="54AED8">
                  <a:lumMod val="91000"/>
                </a:srgbClr>
              </a:gs>
            </a:gsLst>
            <a:lin ang="0" scaled="1"/>
            <a:tileRect/>
          </a:gradFill>
          <a:ln w="3175">
            <a:no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entagon 25">
            <a:extLst>
              <a:ext uri="{FF2B5EF4-FFF2-40B4-BE49-F238E27FC236}">
                <a16:creationId xmlns="" xmlns:a16="http://schemas.microsoft.com/office/drawing/2014/main" id="{134862EE-1534-C343-AB54-2DEFA9F4214A}"/>
              </a:ext>
            </a:extLst>
          </p:cNvPr>
          <p:cNvSpPr/>
          <p:nvPr/>
        </p:nvSpPr>
        <p:spPr>
          <a:xfrm>
            <a:off x="1270910" y="584587"/>
            <a:ext cx="2231526" cy="685136"/>
          </a:xfrm>
          <a:prstGeom prst="homePlate">
            <a:avLst/>
          </a:prstGeom>
          <a:gradFill flip="none" rotWithShape="1">
            <a:gsLst>
              <a:gs pos="0">
                <a:srgbClr val="524B5A"/>
              </a:gs>
              <a:gs pos="98000">
                <a:srgbClr val="5F5F5F"/>
              </a:gs>
            </a:gsLst>
            <a:lin ang="0" scaled="1"/>
            <a:tileRect/>
          </a:gradFill>
          <a:ln w="3175">
            <a:gradFill>
              <a:gsLst>
                <a:gs pos="0">
                  <a:schemeClr val="accent1">
                    <a:lumMod val="5000"/>
                    <a:lumOff val="95000"/>
                  </a:schemeClr>
                </a:gs>
                <a:gs pos="74000">
                  <a:schemeClr val="tx1">
                    <a:lumMod val="50000"/>
                    <a:lumOff val="50000"/>
                  </a:schemeClr>
                </a:gs>
              </a:gsLst>
              <a:lin ang="5400000" scaled="1"/>
            </a:gra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Oval 45">
            <a:extLst>
              <a:ext uri="{FF2B5EF4-FFF2-40B4-BE49-F238E27FC236}">
                <a16:creationId xmlns="" xmlns:a16="http://schemas.microsoft.com/office/drawing/2014/main" id="{5EAB8A1C-B87B-DC42-B7D9-D24DFC734909}"/>
              </a:ext>
            </a:extLst>
          </p:cNvPr>
          <p:cNvSpPr/>
          <p:nvPr/>
        </p:nvSpPr>
        <p:spPr>
          <a:xfrm>
            <a:off x="307311" y="347173"/>
            <a:ext cx="1117828" cy="1117828"/>
          </a:xfrm>
          <a:prstGeom prst="ellipse">
            <a:avLst/>
          </a:prstGeom>
          <a:solidFill>
            <a:srgbClr val="54AED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8">
            <a:extLst>
              <a:ext uri="{FF2B5EF4-FFF2-40B4-BE49-F238E27FC236}">
                <a16:creationId xmlns="" xmlns:a16="http://schemas.microsoft.com/office/drawing/2014/main" id="{DD1F0056-5269-6947-A605-8C06CC1D1DA2}"/>
              </a:ext>
            </a:extLst>
          </p:cNvPr>
          <p:cNvSpPr/>
          <p:nvPr/>
        </p:nvSpPr>
        <p:spPr>
          <a:xfrm>
            <a:off x="360996" y="403999"/>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85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9">
            <a:extLst>
              <a:ext uri="{FF2B5EF4-FFF2-40B4-BE49-F238E27FC236}">
                <a16:creationId xmlns="" xmlns:a16="http://schemas.microsoft.com/office/drawing/2014/main" id="{44C233AF-6A02-0B40-92F4-7A1FBCFCAD27}"/>
              </a:ext>
            </a:extLst>
          </p:cNvPr>
          <p:cNvSpPr/>
          <p:nvPr/>
        </p:nvSpPr>
        <p:spPr>
          <a:xfrm>
            <a:off x="512353" y="555356"/>
            <a:ext cx="680840" cy="680840"/>
          </a:xfrm>
          <a:prstGeom prst="ellipse">
            <a:avLst/>
          </a:prstGeom>
          <a:gradFill flip="none" rotWithShape="1">
            <a:gsLst>
              <a:gs pos="100000">
                <a:schemeClr val="bg1"/>
              </a:gs>
              <a:gs pos="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ZoneTexte 6"/>
          <p:cNvSpPr txBox="1"/>
          <p:nvPr/>
        </p:nvSpPr>
        <p:spPr>
          <a:xfrm>
            <a:off x="679164" y="636623"/>
            <a:ext cx="340870" cy="523220"/>
          </a:xfrm>
          <a:prstGeom prst="rect">
            <a:avLst/>
          </a:prstGeom>
          <a:noFill/>
        </p:spPr>
        <p:txBody>
          <a:bodyPr wrap="square" rtlCol="0">
            <a:spAutoFit/>
          </a:bodyPr>
          <a:lstStyle/>
          <a:p>
            <a:pPr algn="ctr"/>
            <a:r>
              <a:rPr lang="fr-FR" sz="2800" dirty="0" smtClean="0">
                <a:latin typeface="Arial Black" panose="020B0A04020102020204" pitchFamily="34" charset="0"/>
              </a:rPr>
              <a:t>2</a:t>
            </a:r>
            <a:endParaRPr lang="fr-FR" dirty="0">
              <a:latin typeface="Arial Black" panose="020B0A04020102020204" pitchFamily="34" charset="0"/>
            </a:endParaRPr>
          </a:p>
        </p:txBody>
      </p:sp>
      <p:sp>
        <p:nvSpPr>
          <p:cNvPr id="8" name="ZoneTexte 7"/>
          <p:cNvSpPr txBox="1"/>
          <p:nvPr/>
        </p:nvSpPr>
        <p:spPr>
          <a:xfrm>
            <a:off x="1398235" y="740341"/>
            <a:ext cx="1862465" cy="369332"/>
          </a:xfrm>
          <a:prstGeom prst="rect">
            <a:avLst/>
          </a:prstGeom>
          <a:noFill/>
        </p:spPr>
        <p:txBody>
          <a:bodyPr wrap="square" rtlCol="0">
            <a:spAutoFit/>
          </a:bodyPr>
          <a:lstStyle/>
          <a:p>
            <a:r>
              <a:rPr lang="fr-FR" b="1" dirty="0" smtClean="0">
                <a:solidFill>
                  <a:schemeClr val="bg1"/>
                </a:solidFill>
                <a:latin typeface="+mj-lt"/>
              </a:rPr>
              <a:t>Première Partie</a:t>
            </a:r>
            <a:endParaRPr lang="fr-FR" b="1" dirty="0">
              <a:solidFill>
                <a:schemeClr val="bg1"/>
              </a:solidFill>
              <a:latin typeface="+mj-lt"/>
            </a:endParaRPr>
          </a:p>
        </p:txBody>
      </p:sp>
      <p:sp>
        <p:nvSpPr>
          <p:cNvPr id="9" name="ZoneTexte 8"/>
          <p:cNvSpPr txBox="1"/>
          <p:nvPr/>
        </p:nvSpPr>
        <p:spPr>
          <a:xfrm>
            <a:off x="4198103" y="416765"/>
            <a:ext cx="2771111"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Présentation de </a:t>
            </a:r>
            <a:r>
              <a:rPr lang="fr-FR" dirty="0" err="1" smtClean="0">
                <a:effectLst>
                  <a:outerShdw blurRad="38100" dist="38100" dir="2700000" algn="tl">
                    <a:srgbClr val="000000">
                      <a:alpha val="43137"/>
                    </a:srgbClr>
                  </a:outerShdw>
                </a:effectLst>
              </a:rPr>
              <a:t>Zamoha</a:t>
            </a:r>
            <a:r>
              <a:rPr lang="fr-FR" dirty="0" smtClean="0">
                <a:effectLst>
                  <a:outerShdw blurRad="38100" dist="38100" dir="2700000" algn="tl">
                    <a:srgbClr val="000000">
                      <a:alpha val="43137"/>
                    </a:srgbClr>
                  </a:outerShdw>
                </a:effectLst>
              </a:rPr>
              <a:t> NT</a:t>
            </a:r>
            <a:endParaRPr lang="fr-FR" dirty="0"/>
          </a:p>
        </p:txBody>
      </p:sp>
      <p:sp>
        <p:nvSpPr>
          <p:cNvPr id="14" name="Rectangle 13"/>
          <p:cNvSpPr/>
          <p:nvPr/>
        </p:nvSpPr>
        <p:spPr>
          <a:xfrm>
            <a:off x="357513" y="1676116"/>
            <a:ext cx="11455909" cy="646331"/>
          </a:xfrm>
          <a:prstGeom prst="rect">
            <a:avLst/>
          </a:prstGeom>
        </p:spPr>
        <p:txBody>
          <a:bodyPr wrap="square">
            <a:spAutoFit/>
          </a:bodyPr>
          <a:lstStyle/>
          <a:p>
            <a:r>
              <a:rPr lang="fr-FR" dirty="0">
                <a:solidFill>
                  <a:schemeClr val="tx1">
                    <a:lumMod val="50000"/>
                    <a:lumOff val="50000"/>
                  </a:schemeClr>
                </a:solidFill>
                <a:latin typeface="Arial" panose="020B0604020202020204" pitchFamily="34" charset="0"/>
                <a:ea typeface="Calibri" panose="020F0502020204030204" pitchFamily="34" charset="0"/>
              </a:rPr>
              <a:t>MERISE est une méthode de conception, de développement et de réalisation de projets informatiques. Le but de cette méthode est d'arriver à concevoir un système d'information. </a:t>
            </a:r>
            <a:endParaRPr lang="fr-FR" dirty="0">
              <a:solidFill>
                <a:schemeClr val="tx1">
                  <a:lumMod val="50000"/>
                  <a:lumOff val="50000"/>
                </a:schemeClr>
              </a:solidFill>
            </a:endParaRPr>
          </a:p>
        </p:txBody>
      </p:sp>
      <p:sp>
        <p:nvSpPr>
          <p:cNvPr id="26" name="Rectangle 25"/>
          <p:cNvSpPr/>
          <p:nvPr/>
        </p:nvSpPr>
        <p:spPr>
          <a:xfrm>
            <a:off x="1210846" y="2698783"/>
            <a:ext cx="7624342" cy="456535"/>
          </a:xfrm>
          <a:prstGeom prst="rect">
            <a:avLst/>
          </a:prstGeom>
        </p:spPr>
        <p:txBody>
          <a:bodyPr wrap="square">
            <a:spAutoFit/>
          </a:bodyPr>
          <a:lstStyle/>
          <a:p>
            <a:pPr algn="just">
              <a:lnSpc>
                <a:spcPct val="150000"/>
              </a:lnSpc>
              <a:spcAft>
                <a:spcPts val="800"/>
              </a:spcAft>
            </a:pPr>
            <a:r>
              <a:rPr lang="fr-FR" dirty="0">
                <a:solidFill>
                  <a:schemeClr val="tx1">
                    <a:lumMod val="50000"/>
                    <a:lumOff val="50000"/>
                  </a:schemeClr>
                </a:solidFill>
                <a:latin typeface="Arial" panose="020B0604020202020204" pitchFamily="34" charset="0"/>
                <a:ea typeface="Calibri" panose="020F0502020204030204" pitchFamily="34" charset="0"/>
                <a:cs typeface="Arial" panose="020B0604020202020204" pitchFamily="34" charset="0"/>
              </a:rPr>
              <a:t>La méthode Merise se caractérise par </a:t>
            </a:r>
            <a:r>
              <a:rPr lang="fr-FR" dirty="0" smtClean="0">
                <a:solidFill>
                  <a:schemeClr val="tx1">
                    <a:lumMod val="50000"/>
                    <a:lumOff val="50000"/>
                  </a:schemeClr>
                </a:solidFill>
                <a:latin typeface="Arial" panose="020B0604020202020204" pitchFamily="34" charset="0"/>
                <a:ea typeface="Calibri" panose="020F0502020204030204" pitchFamily="34" charset="0"/>
                <a:cs typeface="Arial" panose="020B0604020202020204" pitchFamily="34" charset="0"/>
              </a:rPr>
              <a:t>:</a:t>
            </a:r>
            <a:endParaRPr lang="fr-FR" sz="1600" dirty="0">
              <a:solidFill>
                <a:schemeClr val="tx1">
                  <a:lumMod val="50000"/>
                  <a:lumOff val="50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27" name="Rectangle 26"/>
          <p:cNvSpPr/>
          <p:nvPr/>
        </p:nvSpPr>
        <p:spPr>
          <a:xfrm>
            <a:off x="2535658" y="3425313"/>
            <a:ext cx="9032228" cy="456535"/>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pPr>
            <a:r>
              <a:rPr lang="fr-FR" dirty="0">
                <a:solidFill>
                  <a:schemeClr val="tx1">
                    <a:lumMod val="50000"/>
                    <a:lumOff val="50000"/>
                  </a:schemeClr>
                </a:solidFill>
                <a:latin typeface="Arial" panose="020B0604020202020204" pitchFamily="34" charset="0"/>
                <a:ea typeface="Calibri" panose="020F0502020204030204" pitchFamily="34" charset="0"/>
                <a:cs typeface="Arial" panose="020B0604020202020204" pitchFamily="34" charset="0"/>
              </a:rPr>
              <a:t>Une approche systémique en ayant une vue de l’entreprise en terme de systèmes</a:t>
            </a:r>
            <a:r>
              <a:rPr lang="fr-FR" dirty="0" smtClean="0">
                <a:solidFill>
                  <a:schemeClr val="tx1">
                    <a:lumMod val="50000"/>
                    <a:lumOff val="50000"/>
                  </a:schemeClr>
                </a:solidFill>
                <a:latin typeface="Arial" panose="020B0604020202020204" pitchFamily="34" charset="0"/>
                <a:ea typeface="Calibri" panose="020F0502020204030204" pitchFamily="34" charset="0"/>
                <a:cs typeface="Arial" panose="020B0604020202020204" pitchFamily="34" charset="0"/>
              </a:rPr>
              <a:t>.</a:t>
            </a:r>
            <a:endParaRPr lang="fr-FR" sz="1600" dirty="0">
              <a:solidFill>
                <a:schemeClr val="tx1">
                  <a:lumMod val="50000"/>
                  <a:lumOff val="50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28" name="Rectangle 27"/>
          <p:cNvSpPr/>
          <p:nvPr/>
        </p:nvSpPr>
        <p:spPr>
          <a:xfrm>
            <a:off x="2535658" y="4080439"/>
            <a:ext cx="9277764" cy="456535"/>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pPr>
            <a:r>
              <a:rPr lang="fr-FR" dirty="0">
                <a:solidFill>
                  <a:schemeClr val="tx1">
                    <a:lumMod val="50000"/>
                    <a:lumOff val="50000"/>
                  </a:schemeClr>
                </a:solidFill>
                <a:latin typeface="Arial" panose="020B0604020202020204" pitchFamily="34" charset="0"/>
                <a:ea typeface="Calibri" panose="020F0502020204030204" pitchFamily="34" charset="0"/>
                <a:cs typeface="Arial" panose="020B0604020202020204" pitchFamily="34" charset="0"/>
              </a:rPr>
              <a:t>Une séparation des données (le côté statique) et des traitements (le côté dynamique</a:t>
            </a:r>
            <a:r>
              <a:rPr lang="fr-FR" dirty="0" smtClean="0">
                <a:solidFill>
                  <a:schemeClr val="tx1">
                    <a:lumMod val="50000"/>
                    <a:lumOff val="50000"/>
                  </a:schemeClr>
                </a:solidFill>
                <a:latin typeface="Arial" panose="020B0604020202020204" pitchFamily="34" charset="0"/>
                <a:ea typeface="Calibri" panose="020F0502020204030204" pitchFamily="34" charset="0"/>
                <a:cs typeface="Arial" panose="020B0604020202020204" pitchFamily="34" charset="0"/>
              </a:rPr>
              <a:t>).</a:t>
            </a:r>
            <a:endParaRPr lang="fr-FR" sz="1600" dirty="0">
              <a:solidFill>
                <a:schemeClr val="tx1">
                  <a:lumMod val="50000"/>
                  <a:lumOff val="50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29" name="Rectangle 28"/>
          <p:cNvSpPr/>
          <p:nvPr/>
        </p:nvSpPr>
        <p:spPr>
          <a:xfrm>
            <a:off x="2535658" y="4779918"/>
            <a:ext cx="3300904" cy="456535"/>
          </a:xfrm>
          <a:prstGeom prst="rect">
            <a:avLst/>
          </a:prstGeom>
        </p:spPr>
        <p:txBody>
          <a:bodyPr wrap="none">
            <a:spAutoFit/>
          </a:bodyPr>
          <a:lstStyle/>
          <a:p>
            <a:pPr marL="342900" lvl="0" indent="-342900" algn="just">
              <a:lnSpc>
                <a:spcPct val="150000"/>
              </a:lnSpc>
              <a:spcAft>
                <a:spcPts val="800"/>
              </a:spcAft>
              <a:buFont typeface="Wingdings" panose="05000000000000000000" pitchFamily="2" charset="2"/>
              <a:buChar char=""/>
            </a:pPr>
            <a:r>
              <a:rPr lang="fr-FR" dirty="0">
                <a:solidFill>
                  <a:schemeClr val="tx1">
                    <a:lumMod val="50000"/>
                    <a:lumOff val="50000"/>
                  </a:schemeClr>
                </a:solidFill>
                <a:latin typeface="Arial" panose="020B0604020202020204" pitchFamily="34" charset="0"/>
                <a:ea typeface="Calibri" panose="020F0502020204030204" pitchFamily="34" charset="0"/>
                <a:cs typeface="Arial" panose="020B0604020202020204" pitchFamily="34" charset="0"/>
              </a:rPr>
              <a:t>Une approche par niveaux.</a:t>
            </a:r>
            <a:endParaRPr lang="fr-FR" sz="1600" dirty="0">
              <a:solidFill>
                <a:schemeClr val="tx1">
                  <a:lumMod val="50000"/>
                  <a:lumOff val="50000"/>
                </a:schemeClr>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07893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3" presetClass="entr" presetSubtype="16"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childTnLst>
                                </p:cTn>
                              </p:par>
                            </p:childTnLst>
                          </p:cTn>
                        </p:par>
                        <p:par>
                          <p:cTn id="12" fill="hold">
                            <p:stCondLst>
                              <p:cond delay="500"/>
                            </p:stCondLst>
                            <p:childTnLst>
                              <p:par>
                                <p:cTn id="13" presetID="10" presetClass="exit" presetSubtype="0" fill="hold" grpId="0" nodeType="after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22" presetClass="entr" presetSubtype="1"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up)">
                                      <p:cBhvr>
                                        <p:cTn id="18" dur="500"/>
                                        <p:tgtEl>
                                          <p:spTgt spid="21"/>
                                        </p:tgtEl>
                                      </p:cBhvr>
                                    </p:animEffect>
                                  </p:childTnLst>
                                </p:cTn>
                              </p:par>
                            </p:childTnLst>
                          </p:cTn>
                        </p:par>
                        <p:par>
                          <p:cTn id="19" fill="hold">
                            <p:stCondLst>
                              <p:cond delay="1000"/>
                            </p:stCondLst>
                            <p:childTnLst>
                              <p:par>
                                <p:cTn id="20" presetID="10" presetClass="exit" presetSubtype="0" fill="hold" grpId="0" nodeType="after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23" presetClass="entr" presetSubtype="16"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childTnLst>
                                </p:cTn>
                              </p:par>
                            </p:childTnLst>
                          </p:cTn>
                        </p:par>
                        <p:par>
                          <p:cTn id="27" fill="hold">
                            <p:stCondLst>
                              <p:cond delay="1500"/>
                            </p:stCondLst>
                            <p:childTnLst>
                              <p:par>
                                <p:cTn id="28" presetID="10" presetClass="exit" presetSubtype="0" fill="hold" grpId="0" nodeType="after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par>
                                <p:cTn id="31" presetID="23" presetClass="entr" presetSubtype="16"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childTnLst>
                                </p:cTn>
                              </p:par>
                            </p:childTnLst>
                          </p:cTn>
                        </p:par>
                        <p:par>
                          <p:cTn id="35" fill="hold">
                            <p:stCondLst>
                              <p:cond delay="2000"/>
                            </p:stCondLst>
                            <p:childTnLst>
                              <p:par>
                                <p:cTn id="36" presetID="22" presetClass="exit" presetSubtype="2" fill="hold" grpId="0" nodeType="afterEffect">
                                  <p:stCondLst>
                                    <p:cond delay="0"/>
                                  </p:stCondLst>
                                  <p:childTnLst>
                                    <p:animEffect transition="out" filter="wipe(right)">
                                      <p:cBhvr>
                                        <p:cTn id="37" dur="500"/>
                                        <p:tgtEl>
                                          <p:spTgt spid="3"/>
                                        </p:tgtEl>
                                      </p:cBhvr>
                                    </p:animEffect>
                                    <p:set>
                                      <p:cBhvr>
                                        <p:cTn id="38" dur="1" fill="hold">
                                          <p:stCondLst>
                                            <p:cond delay="499"/>
                                          </p:stCondLst>
                                        </p:cTn>
                                        <p:tgtEl>
                                          <p:spTgt spid="3"/>
                                        </p:tgtEl>
                                        <p:attrNameLst>
                                          <p:attrName>style.visibility</p:attrName>
                                        </p:attrNameLst>
                                      </p:cBhvr>
                                      <p:to>
                                        <p:strVal val="hidden"/>
                                      </p:to>
                                    </p:set>
                                  </p:childTnLst>
                                </p:cTn>
                              </p:par>
                              <p:par>
                                <p:cTn id="39" presetID="22" presetClass="entr" presetSubtype="8"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500"/>
                                        <p:tgtEl>
                                          <p:spTgt spid="18"/>
                                        </p:tgtEl>
                                      </p:cBhvr>
                                    </p:animEffect>
                                  </p:childTnLst>
                                </p:cTn>
                              </p:par>
                            </p:childTnLst>
                          </p:cTn>
                        </p:par>
                        <p:par>
                          <p:cTn id="42" fill="hold">
                            <p:stCondLst>
                              <p:cond delay="2500"/>
                            </p:stCondLst>
                            <p:childTnLst>
                              <p:par>
                                <p:cTn id="43" presetID="22" presetClass="exit" presetSubtype="4" fill="hold" grpId="0" nodeType="afterEffect">
                                  <p:stCondLst>
                                    <p:cond delay="0"/>
                                  </p:stCondLst>
                                  <p:childTnLst>
                                    <p:animEffect transition="out" filter="wipe(down)">
                                      <p:cBhvr>
                                        <p:cTn id="44" dur="500"/>
                                        <p:tgtEl>
                                          <p:spTgt spid="8"/>
                                        </p:tgtEl>
                                      </p:cBhvr>
                                    </p:animEffect>
                                    <p:set>
                                      <p:cBhvr>
                                        <p:cTn id="45" dur="1" fill="hold">
                                          <p:stCondLst>
                                            <p:cond delay="499"/>
                                          </p:stCondLst>
                                        </p:cTn>
                                        <p:tgtEl>
                                          <p:spTgt spid="8"/>
                                        </p:tgtEl>
                                        <p:attrNameLst>
                                          <p:attrName>style.visibility</p:attrName>
                                        </p:attrNameLst>
                                      </p:cBhvr>
                                      <p:to>
                                        <p:strVal val="hidden"/>
                                      </p:to>
                                    </p:set>
                                  </p:childTnLst>
                                </p:cTn>
                              </p:par>
                              <p:par>
                                <p:cTn id="46" presetID="22" presetClass="entr" presetSubtype="8" fill="hold" nodeType="withEffect">
                                  <p:stCondLst>
                                    <p:cond delay="0"/>
                                  </p:stCondLst>
                                  <p:childTnLst>
                                    <p:set>
                                      <p:cBhvr>
                                        <p:cTn id="47" dur="1" fill="hold">
                                          <p:stCondLst>
                                            <p:cond delay="0"/>
                                          </p:stCondLst>
                                        </p:cTn>
                                        <p:tgtEl>
                                          <p:spTgt spid="19">
                                            <p:txEl>
                                              <p:pRg st="0" end="0"/>
                                            </p:txEl>
                                          </p:spTgt>
                                        </p:tgtEl>
                                        <p:attrNameLst>
                                          <p:attrName>style.visibility</p:attrName>
                                        </p:attrNameLst>
                                      </p:cBhvr>
                                      <p:to>
                                        <p:strVal val="visible"/>
                                      </p:to>
                                    </p:set>
                                    <p:animEffect transition="in" filter="wipe(left)">
                                      <p:cBhvr>
                                        <p:cTn id="48" dur="500"/>
                                        <p:tgtEl>
                                          <p:spTgt spid="19">
                                            <p:txEl>
                                              <p:pRg st="0" end="0"/>
                                            </p:txEl>
                                          </p:spTgt>
                                        </p:tgtEl>
                                      </p:cBhvr>
                                    </p:animEffect>
                                  </p:childTnLst>
                                </p:cTn>
                              </p:par>
                            </p:childTnLst>
                          </p:cTn>
                        </p:par>
                        <p:par>
                          <p:cTn id="49" fill="hold">
                            <p:stCondLst>
                              <p:cond delay="3000"/>
                            </p:stCondLst>
                            <p:childTnLst>
                              <p:par>
                                <p:cTn id="50" presetID="22" presetClass="exit" presetSubtype="2" fill="hold" grpId="0" nodeType="afterEffect">
                                  <p:stCondLst>
                                    <p:cond delay="0"/>
                                  </p:stCondLst>
                                  <p:childTnLst>
                                    <p:animEffect transition="out" filter="wipe(right)">
                                      <p:cBhvr>
                                        <p:cTn id="51" dur="500"/>
                                        <p:tgtEl>
                                          <p:spTgt spid="2"/>
                                        </p:tgtEl>
                                      </p:cBhvr>
                                    </p:animEffect>
                                    <p:set>
                                      <p:cBhvr>
                                        <p:cTn id="52" dur="1" fill="hold">
                                          <p:stCondLst>
                                            <p:cond delay="499"/>
                                          </p:stCondLst>
                                        </p:cTn>
                                        <p:tgtEl>
                                          <p:spTgt spid="2"/>
                                        </p:tgtEl>
                                        <p:attrNameLst>
                                          <p:attrName>style.visibility</p:attrName>
                                        </p:attrNameLst>
                                      </p:cBhvr>
                                      <p:to>
                                        <p:strVal val="hidden"/>
                                      </p:to>
                                    </p:set>
                                  </p:childTnLst>
                                </p:cTn>
                              </p:par>
                              <p:par>
                                <p:cTn id="53" presetID="22" presetClass="entr" presetSubtype="8"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left)">
                                      <p:cBhvr>
                                        <p:cTn id="55" dur="500"/>
                                        <p:tgtEl>
                                          <p:spTgt spid="17"/>
                                        </p:tgtEl>
                                      </p:cBhvr>
                                    </p:animEffect>
                                  </p:childTnLst>
                                </p:cTn>
                              </p:par>
                            </p:childTnLst>
                          </p:cTn>
                        </p:par>
                        <p:par>
                          <p:cTn id="56" fill="hold">
                            <p:stCondLst>
                              <p:cond delay="3500"/>
                            </p:stCondLst>
                            <p:childTnLst>
                              <p:par>
                                <p:cTn id="57" presetID="22" presetClass="exit" presetSubtype="2" fill="hold" grpId="0" nodeType="afterEffect">
                                  <p:stCondLst>
                                    <p:cond delay="0"/>
                                  </p:stCondLst>
                                  <p:childTnLst>
                                    <p:animEffect transition="out" filter="wipe(right)">
                                      <p:cBhvr>
                                        <p:cTn id="58" dur="500"/>
                                        <p:tgtEl>
                                          <p:spTgt spid="9"/>
                                        </p:tgtEl>
                                      </p:cBhvr>
                                    </p:animEffect>
                                    <p:set>
                                      <p:cBhvr>
                                        <p:cTn id="59" dur="1" fill="hold">
                                          <p:stCondLst>
                                            <p:cond delay="499"/>
                                          </p:stCondLst>
                                        </p:cTn>
                                        <p:tgtEl>
                                          <p:spTgt spid="9"/>
                                        </p:tgtEl>
                                        <p:attrNameLst>
                                          <p:attrName>style.visibility</p:attrName>
                                        </p:attrNameLst>
                                      </p:cBhvr>
                                      <p:to>
                                        <p:strVal val="hidden"/>
                                      </p:to>
                                    </p:set>
                                  </p:childTnLst>
                                </p:cTn>
                              </p:par>
                              <p:par>
                                <p:cTn id="60" presetID="22" presetClass="entr" presetSubtype="8"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left)">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4">
                                            <p:txEl>
                                              <p:pRg st="0" end="0"/>
                                            </p:txEl>
                                          </p:spTgt>
                                        </p:tgtEl>
                                        <p:attrNameLst>
                                          <p:attrName>style.visibility</p:attrName>
                                        </p:attrNameLst>
                                      </p:cBhvr>
                                      <p:to>
                                        <p:strVal val="visible"/>
                                      </p:to>
                                    </p:set>
                                    <p:anim calcmode="lin" valueType="num">
                                      <p:cBhvr additive="base">
                                        <p:cTn id="6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1000"/>
                                        <p:tgtEl>
                                          <p:spTgt spid="26"/>
                                        </p:tgtEl>
                                      </p:cBhvr>
                                    </p:animEffect>
                                    <p:anim calcmode="lin" valueType="num">
                                      <p:cBhvr>
                                        <p:cTn id="74" dur="1000" fill="hold"/>
                                        <p:tgtEl>
                                          <p:spTgt spid="26"/>
                                        </p:tgtEl>
                                        <p:attrNameLst>
                                          <p:attrName>ppt_x</p:attrName>
                                        </p:attrNameLst>
                                      </p:cBhvr>
                                      <p:tavLst>
                                        <p:tav tm="0">
                                          <p:val>
                                            <p:strVal val="#ppt_x"/>
                                          </p:val>
                                        </p:tav>
                                        <p:tav tm="100000">
                                          <p:val>
                                            <p:strVal val="#ppt_x"/>
                                          </p:val>
                                        </p:tav>
                                      </p:tavLst>
                                    </p:anim>
                                    <p:anim calcmode="lin" valueType="num">
                                      <p:cBhvr>
                                        <p:cTn id="7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7"/>
                                        </p:tgtEl>
                                        <p:attrNameLst>
                                          <p:attrName>style.visibility</p:attrName>
                                        </p:attrNameLst>
                                      </p:cBhvr>
                                      <p:to>
                                        <p:strVal val="visible"/>
                                      </p:to>
                                    </p:set>
                                    <p:anim calcmode="lin" valueType="num">
                                      <p:cBhvr additive="base">
                                        <p:cTn id="80" dur="500" fill="hold"/>
                                        <p:tgtEl>
                                          <p:spTgt spid="27"/>
                                        </p:tgtEl>
                                        <p:attrNameLst>
                                          <p:attrName>ppt_x</p:attrName>
                                        </p:attrNameLst>
                                      </p:cBhvr>
                                      <p:tavLst>
                                        <p:tav tm="0">
                                          <p:val>
                                            <p:strVal val="#ppt_x"/>
                                          </p:val>
                                        </p:tav>
                                        <p:tav tm="100000">
                                          <p:val>
                                            <p:strVal val="#ppt_x"/>
                                          </p:val>
                                        </p:tav>
                                      </p:tavLst>
                                    </p:anim>
                                    <p:anim calcmode="lin" valueType="num">
                                      <p:cBhvr additive="base">
                                        <p:cTn id="8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28"/>
                                        </p:tgtEl>
                                        <p:attrNameLst>
                                          <p:attrName>style.visibility</p:attrName>
                                        </p:attrNameLst>
                                      </p:cBhvr>
                                      <p:to>
                                        <p:strVal val="visible"/>
                                      </p:to>
                                    </p:set>
                                    <p:anim calcmode="lin" valueType="num">
                                      <p:cBhvr additive="base">
                                        <p:cTn id="86" dur="500" fill="hold"/>
                                        <p:tgtEl>
                                          <p:spTgt spid="28"/>
                                        </p:tgtEl>
                                        <p:attrNameLst>
                                          <p:attrName>ppt_x</p:attrName>
                                        </p:attrNameLst>
                                      </p:cBhvr>
                                      <p:tavLst>
                                        <p:tav tm="0">
                                          <p:val>
                                            <p:strVal val="#ppt_x"/>
                                          </p:val>
                                        </p:tav>
                                        <p:tav tm="100000">
                                          <p:val>
                                            <p:strVal val="#ppt_x"/>
                                          </p:val>
                                        </p:tav>
                                      </p:tavLst>
                                    </p:anim>
                                    <p:anim calcmode="lin" valueType="num">
                                      <p:cBhvr additive="base">
                                        <p:cTn id="8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29"/>
                                        </p:tgtEl>
                                        <p:attrNameLst>
                                          <p:attrName>style.visibility</p:attrName>
                                        </p:attrNameLst>
                                      </p:cBhvr>
                                      <p:to>
                                        <p:strVal val="visible"/>
                                      </p:to>
                                    </p:set>
                                    <p:anim calcmode="lin" valueType="num">
                                      <p:cBhvr additive="base">
                                        <p:cTn id="92" dur="500" fill="hold"/>
                                        <p:tgtEl>
                                          <p:spTgt spid="29"/>
                                        </p:tgtEl>
                                        <p:attrNameLst>
                                          <p:attrName>ppt_x</p:attrName>
                                        </p:attrNameLst>
                                      </p:cBhvr>
                                      <p:tavLst>
                                        <p:tav tm="0">
                                          <p:val>
                                            <p:strVal val="#ppt_x"/>
                                          </p:val>
                                        </p:tav>
                                        <p:tav tm="100000">
                                          <p:val>
                                            <p:strVal val="#ppt_x"/>
                                          </p:val>
                                        </p:tav>
                                      </p:tavLst>
                                    </p:anim>
                                    <p:anim calcmode="lin" valueType="num">
                                      <p:cBhvr additive="base">
                                        <p:cTn id="9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xit" presetSubtype="1" fill="hold" grpId="0" nodeType="clickEffect">
                                  <p:stCondLst>
                                    <p:cond delay="0"/>
                                  </p:stCondLst>
                                  <p:childTnLst>
                                    <p:anim calcmode="lin" valueType="num">
                                      <p:cBhvr additive="base">
                                        <p:cTn id="97" dur="500"/>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98" dur="500"/>
                                        <p:tgtEl>
                                          <p:spTgt spid="14">
                                            <p:txEl>
                                              <p:pRg st="0" end="0"/>
                                            </p:txEl>
                                          </p:spTgt>
                                        </p:tgtEl>
                                        <p:attrNameLst>
                                          <p:attrName>ppt_y</p:attrName>
                                        </p:attrNameLst>
                                      </p:cBhvr>
                                      <p:tavLst>
                                        <p:tav tm="0">
                                          <p:val>
                                            <p:strVal val="ppt_y"/>
                                          </p:val>
                                        </p:tav>
                                        <p:tav tm="100000">
                                          <p:val>
                                            <p:strVal val="0-ppt_h/2"/>
                                          </p:val>
                                        </p:tav>
                                      </p:tavLst>
                                    </p:anim>
                                    <p:set>
                                      <p:cBhvr>
                                        <p:cTn id="99" dur="1" fill="hold">
                                          <p:stCondLst>
                                            <p:cond delay="499"/>
                                          </p:stCondLst>
                                        </p:cTn>
                                        <p:tgtEl>
                                          <p:spTgt spid="14">
                                            <p:txEl>
                                              <p:pRg st="0" end="0"/>
                                            </p:txEl>
                                          </p:spTgt>
                                        </p:tgtEl>
                                        <p:attrNameLst>
                                          <p:attrName>style.visibility</p:attrName>
                                        </p:attrNameLst>
                                      </p:cBhvr>
                                      <p:to>
                                        <p:strVal val="hidden"/>
                                      </p:to>
                                    </p:set>
                                  </p:childTnLst>
                                </p:cTn>
                              </p:par>
                              <p:par>
                                <p:cTn id="100" presetID="2" presetClass="exit" presetSubtype="1" fill="hold" grpId="1" nodeType="withEffect">
                                  <p:stCondLst>
                                    <p:cond delay="0"/>
                                  </p:stCondLst>
                                  <p:childTnLst>
                                    <p:anim calcmode="lin" valueType="num">
                                      <p:cBhvr additive="base">
                                        <p:cTn id="101" dur="500"/>
                                        <p:tgtEl>
                                          <p:spTgt spid="26"/>
                                        </p:tgtEl>
                                        <p:attrNameLst>
                                          <p:attrName>ppt_x</p:attrName>
                                        </p:attrNameLst>
                                      </p:cBhvr>
                                      <p:tavLst>
                                        <p:tav tm="0">
                                          <p:val>
                                            <p:strVal val="ppt_x"/>
                                          </p:val>
                                        </p:tav>
                                        <p:tav tm="100000">
                                          <p:val>
                                            <p:strVal val="ppt_x"/>
                                          </p:val>
                                        </p:tav>
                                      </p:tavLst>
                                    </p:anim>
                                    <p:anim calcmode="lin" valueType="num">
                                      <p:cBhvr additive="base">
                                        <p:cTn id="102" dur="500"/>
                                        <p:tgtEl>
                                          <p:spTgt spid="26"/>
                                        </p:tgtEl>
                                        <p:attrNameLst>
                                          <p:attrName>ppt_y</p:attrName>
                                        </p:attrNameLst>
                                      </p:cBhvr>
                                      <p:tavLst>
                                        <p:tav tm="0">
                                          <p:val>
                                            <p:strVal val="ppt_y"/>
                                          </p:val>
                                        </p:tav>
                                        <p:tav tm="100000">
                                          <p:val>
                                            <p:strVal val="0-ppt_h/2"/>
                                          </p:val>
                                        </p:tav>
                                      </p:tavLst>
                                    </p:anim>
                                    <p:set>
                                      <p:cBhvr>
                                        <p:cTn id="103" dur="1" fill="hold">
                                          <p:stCondLst>
                                            <p:cond delay="499"/>
                                          </p:stCondLst>
                                        </p:cTn>
                                        <p:tgtEl>
                                          <p:spTgt spid="26"/>
                                        </p:tgtEl>
                                        <p:attrNameLst>
                                          <p:attrName>style.visibility</p:attrName>
                                        </p:attrNameLst>
                                      </p:cBhvr>
                                      <p:to>
                                        <p:strVal val="hidden"/>
                                      </p:to>
                                    </p:set>
                                  </p:childTnLst>
                                </p:cTn>
                              </p:par>
                              <p:par>
                                <p:cTn id="104" presetID="2" presetClass="exit" presetSubtype="1" fill="hold" grpId="1" nodeType="withEffect">
                                  <p:stCondLst>
                                    <p:cond delay="0"/>
                                  </p:stCondLst>
                                  <p:childTnLst>
                                    <p:anim calcmode="lin" valueType="num">
                                      <p:cBhvr additive="base">
                                        <p:cTn id="105" dur="500"/>
                                        <p:tgtEl>
                                          <p:spTgt spid="27"/>
                                        </p:tgtEl>
                                        <p:attrNameLst>
                                          <p:attrName>ppt_x</p:attrName>
                                        </p:attrNameLst>
                                      </p:cBhvr>
                                      <p:tavLst>
                                        <p:tav tm="0">
                                          <p:val>
                                            <p:strVal val="ppt_x"/>
                                          </p:val>
                                        </p:tav>
                                        <p:tav tm="100000">
                                          <p:val>
                                            <p:strVal val="ppt_x"/>
                                          </p:val>
                                        </p:tav>
                                      </p:tavLst>
                                    </p:anim>
                                    <p:anim calcmode="lin" valueType="num">
                                      <p:cBhvr additive="base">
                                        <p:cTn id="106" dur="500"/>
                                        <p:tgtEl>
                                          <p:spTgt spid="27"/>
                                        </p:tgtEl>
                                        <p:attrNameLst>
                                          <p:attrName>ppt_y</p:attrName>
                                        </p:attrNameLst>
                                      </p:cBhvr>
                                      <p:tavLst>
                                        <p:tav tm="0">
                                          <p:val>
                                            <p:strVal val="ppt_y"/>
                                          </p:val>
                                        </p:tav>
                                        <p:tav tm="100000">
                                          <p:val>
                                            <p:strVal val="0-ppt_h/2"/>
                                          </p:val>
                                        </p:tav>
                                      </p:tavLst>
                                    </p:anim>
                                    <p:set>
                                      <p:cBhvr>
                                        <p:cTn id="107" dur="1" fill="hold">
                                          <p:stCondLst>
                                            <p:cond delay="499"/>
                                          </p:stCondLst>
                                        </p:cTn>
                                        <p:tgtEl>
                                          <p:spTgt spid="27"/>
                                        </p:tgtEl>
                                        <p:attrNameLst>
                                          <p:attrName>style.visibility</p:attrName>
                                        </p:attrNameLst>
                                      </p:cBhvr>
                                      <p:to>
                                        <p:strVal val="hidden"/>
                                      </p:to>
                                    </p:set>
                                  </p:childTnLst>
                                </p:cTn>
                              </p:par>
                              <p:par>
                                <p:cTn id="108" presetID="2" presetClass="exit" presetSubtype="1" fill="hold" grpId="1" nodeType="withEffect">
                                  <p:stCondLst>
                                    <p:cond delay="0"/>
                                  </p:stCondLst>
                                  <p:childTnLst>
                                    <p:anim calcmode="lin" valueType="num">
                                      <p:cBhvr additive="base">
                                        <p:cTn id="109" dur="500"/>
                                        <p:tgtEl>
                                          <p:spTgt spid="28"/>
                                        </p:tgtEl>
                                        <p:attrNameLst>
                                          <p:attrName>ppt_x</p:attrName>
                                        </p:attrNameLst>
                                      </p:cBhvr>
                                      <p:tavLst>
                                        <p:tav tm="0">
                                          <p:val>
                                            <p:strVal val="ppt_x"/>
                                          </p:val>
                                        </p:tav>
                                        <p:tav tm="100000">
                                          <p:val>
                                            <p:strVal val="ppt_x"/>
                                          </p:val>
                                        </p:tav>
                                      </p:tavLst>
                                    </p:anim>
                                    <p:anim calcmode="lin" valueType="num">
                                      <p:cBhvr additive="base">
                                        <p:cTn id="110" dur="500"/>
                                        <p:tgtEl>
                                          <p:spTgt spid="28"/>
                                        </p:tgtEl>
                                        <p:attrNameLst>
                                          <p:attrName>ppt_y</p:attrName>
                                        </p:attrNameLst>
                                      </p:cBhvr>
                                      <p:tavLst>
                                        <p:tav tm="0">
                                          <p:val>
                                            <p:strVal val="ppt_y"/>
                                          </p:val>
                                        </p:tav>
                                        <p:tav tm="100000">
                                          <p:val>
                                            <p:strVal val="0-ppt_h/2"/>
                                          </p:val>
                                        </p:tav>
                                      </p:tavLst>
                                    </p:anim>
                                    <p:set>
                                      <p:cBhvr>
                                        <p:cTn id="111" dur="1" fill="hold">
                                          <p:stCondLst>
                                            <p:cond delay="499"/>
                                          </p:stCondLst>
                                        </p:cTn>
                                        <p:tgtEl>
                                          <p:spTgt spid="28"/>
                                        </p:tgtEl>
                                        <p:attrNameLst>
                                          <p:attrName>style.visibility</p:attrName>
                                        </p:attrNameLst>
                                      </p:cBhvr>
                                      <p:to>
                                        <p:strVal val="hidden"/>
                                      </p:to>
                                    </p:set>
                                  </p:childTnLst>
                                </p:cTn>
                              </p:par>
                              <p:par>
                                <p:cTn id="112" presetID="2" presetClass="exit" presetSubtype="1" fill="hold" grpId="1" nodeType="withEffect">
                                  <p:stCondLst>
                                    <p:cond delay="0"/>
                                  </p:stCondLst>
                                  <p:childTnLst>
                                    <p:anim calcmode="lin" valueType="num">
                                      <p:cBhvr additive="base">
                                        <p:cTn id="113" dur="500"/>
                                        <p:tgtEl>
                                          <p:spTgt spid="29"/>
                                        </p:tgtEl>
                                        <p:attrNameLst>
                                          <p:attrName>ppt_x</p:attrName>
                                        </p:attrNameLst>
                                      </p:cBhvr>
                                      <p:tavLst>
                                        <p:tav tm="0">
                                          <p:val>
                                            <p:strVal val="ppt_x"/>
                                          </p:val>
                                        </p:tav>
                                        <p:tav tm="100000">
                                          <p:val>
                                            <p:strVal val="ppt_x"/>
                                          </p:val>
                                        </p:tav>
                                      </p:tavLst>
                                    </p:anim>
                                    <p:anim calcmode="lin" valueType="num">
                                      <p:cBhvr additive="base">
                                        <p:cTn id="114" dur="500"/>
                                        <p:tgtEl>
                                          <p:spTgt spid="29"/>
                                        </p:tgtEl>
                                        <p:attrNameLst>
                                          <p:attrName>ppt_y</p:attrName>
                                        </p:attrNameLst>
                                      </p:cBhvr>
                                      <p:tavLst>
                                        <p:tav tm="0">
                                          <p:val>
                                            <p:strVal val="ppt_y"/>
                                          </p:val>
                                        </p:tav>
                                        <p:tav tm="100000">
                                          <p:val>
                                            <p:strVal val="0-ppt_h/2"/>
                                          </p:val>
                                        </p:tav>
                                      </p:tavLst>
                                    </p:anim>
                                    <p:set>
                                      <p:cBhvr>
                                        <p:cTn id="115"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P spid="21" grpId="0" animBg="1"/>
      <p:bldP spid="22" grpId="0" animBg="1"/>
      <p:bldP spid="23" grpId="0"/>
      <p:bldP spid="24" grpId="0"/>
      <p:bldP spid="2" grpId="0" animBg="1"/>
      <p:bldP spid="3" grpId="0" animBg="1"/>
      <p:bldP spid="4" grpId="0" animBg="1"/>
      <p:bldP spid="5" grpId="0" animBg="1"/>
      <p:bldP spid="6" grpId="0" animBg="1"/>
      <p:bldP spid="7" grpId="0"/>
      <p:bldP spid="8" grpId="0"/>
      <p:bldP spid="9" grpId="0"/>
      <p:bldP spid="14" grpId="0" build="allAtOnce"/>
      <p:bldP spid="26" grpId="0"/>
      <p:bldP spid="26" grpId="1"/>
      <p:bldP spid="27" grpId="0"/>
      <p:bldP spid="27" grpId="1"/>
      <p:bldP spid="28" grpId="0"/>
      <p:bldP spid="28" grpId="1"/>
      <p:bldP spid="29" grpId="0"/>
      <p:bldP spid="29"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riangle 60">
            <a:extLst>
              <a:ext uri="{FF2B5EF4-FFF2-40B4-BE49-F238E27FC236}">
                <a16:creationId xmlns="" xmlns:a16="http://schemas.microsoft.com/office/drawing/2014/main" id="{11B51E7C-552A-3C4A-80C3-0F5717337548}"/>
              </a:ext>
            </a:extLst>
          </p:cNvPr>
          <p:cNvSpPr/>
          <p:nvPr/>
        </p:nvSpPr>
        <p:spPr>
          <a:xfrm rot="5400000">
            <a:off x="3201833" y="685889"/>
            <a:ext cx="680840" cy="439200"/>
          </a:xfrm>
          <a:prstGeom prst="triangle">
            <a:avLst/>
          </a:prstGeom>
          <a:gradFill flip="none" rotWithShape="1">
            <a:gsLst>
              <a:gs pos="0">
                <a:srgbClr val="CA62CD"/>
              </a:gs>
              <a:gs pos="99000">
                <a:srgbClr val="CA62CD">
                  <a:lumMod val="79000"/>
                </a:srgbClr>
              </a:gs>
            </a:gsLst>
            <a:lin ang="0" scaled="1"/>
            <a:tileRect/>
          </a:gradFill>
          <a:ln w="3175">
            <a:no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entagon 25">
            <a:extLst>
              <a:ext uri="{FF2B5EF4-FFF2-40B4-BE49-F238E27FC236}">
                <a16:creationId xmlns="" xmlns:a16="http://schemas.microsoft.com/office/drawing/2014/main" id="{134862EE-1534-C343-AB54-2DEFA9F4214A}"/>
              </a:ext>
            </a:extLst>
          </p:cNvPr>
          <p:cNvSpPr/>
          <p:nvPr/>
        </p:nvSpPr>
        <p:spPr>
          <a:xfrm>
            <a:off x="1210846" y="560773"/>
            <a:ext cx="2231526" cy="685136"/>
          </a:xfrm>
          <a:prstGeom prst="homePlate">
            <a:avLst/>
          </a:prstGeom>
          <a:gradFill flip="none" rotWithShape="1">
            <a:gsLst>
              <a:gs pos="0">
                <a:srgbClr val="524B5A"/>
              </a:gs>
              <a:gs pos="98000">
                <a:srgbClr val="5F5F5F"/>
              </a:gs>
            </a:gsLst>
            <a:lin ang="0" scaled="1"/>
            <a:tileRect/>
          </a:gradFill>
          <a:ln w="3175">
            <a:gradFill>
              <a:gsLst>
                <a:gs pos="0">
                  <a:schemeClr val="accent1">
                    <a:lumMod val="5000"/>
                    <a:lumOff val="95000"/>
                  </a:schemeClr>
                </a:gs>
                <a:gs pos="74000">
                  <a:schemeClr val="tx1">
                    <a:lumMod val="50000"/>
                    <a:lumOff val="50000"/>
                  </a:schemeClr>
                </a:gs>
              </a:gsLst>
              <a:lin ang="5400000" scaled="1"/>
            </a:gra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ZoneTexte 18"/>
          <p:cNvSpPr txBox="1"/>
          <p:nvPr/>
        </p:nvSpPr>
        <p:spPr>
          <a:xfrm>
            <a:off x="1338171" y="716527"/>
            <a:ext cx="1862465" cy="369332"/>
          </a:xfrm>
          <a:prstGeom prst="rect">
            <a:avLst/>
          </a:prstGeom>
          <a:noFill/>
        </p:spPr>
        <p:txBody>
          <a:bodyPr wrap="square" rtlCol="0">
            <a:spAutoFit/>
          </a:bodyPr>
          <a:lstStyle/>
          <a:p>
            <a:r>
              <a:rPr lang="fr-FR" b="1" dirty="0" smtClean="0">
                <a:solidFill>
                  <a:schemeClr val="bg1"/>
                </a:solidFill>
                <a:latin typeface="+mj-lt"/>
              </a:rPr>
              <a:t>Deuxième Partie</a:t>
            </a:r>
            <a:endParaRPr lang="fr-FR" b="1" dirty="0">
              <a:solidFill>
                <a:schemeClr val="bg1"/>
              </a:solidFill>
              <a:latin typeface="+mj-lt"/>
            </a:endParaRPr>
          </a:p>
        </p:txBody>
      </p:sp>
      <p:sp>
        <p:nvSpPr>
          <p:cNvPr id="20" name="Oval 61">
            <a:extLst>
              <a:ext uri="{FF2B5EF4-FFF2-40B4-BE49-F238E27FC236}">
                <a16:creationId xmlns="" xmlns:a16="http://schemas.microsoft.com/office/drawing/2014/main" id="{BEA3636D-9AA5-4D4E-8847-6FD57C44FC67}"/>
              </a:ext>
            </a:extLst>
          </p:cNvPr>
          <p:cNvSpPr/>
          <p:nvPr/>
        </p:nvSpPr>
        <p:spPr>
          <a:xfrm>
            <a:off x="302918" y="344688"/>
            <a:ext cx="1117828" cy="1117828"/>
          </a:xfrm>
          <a:prstGeom prst="ellipse">
            <a:avLst/>
          </a:prstGeom>
          <a:solidFill>
            <a:srgbClr val="CA62C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8">
            <a:extLst>
              <a:ext uri="{FF2B5EF4-FFF2-40B4-BE49-F238E27FC236}">
                <a16:creationId xmlns="" xmlns:a16="http://schemas.microsoft.com/office/drawing/2014/main" id="{DD1F0056-5269-6947-A605-8C06CC1D1DA2}"/>
              </a:ext>
            </a:extLst>
          </p:cNvPr>
          <p:cNvSpPr/>
          <p:nvPr/>
        </p:nvSpPr>
        <p:spPr>
          <a:xfrm>
            <a:off x="357513" y="382086"/>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85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9">
            <a:extLst>
              <a:ext uri="{FF2B5EF4-FFF2-40B4-BE49-F238E27FC236}">
                <a16:creationId xmlns="" xmlns:a16="http://schemas.microsoft.com/office/drawing/2014/main" id="{44C233AF-6A02-0B40-92F4-7A1FBCFCAD27}"/>
              </a:ext>
            </a:extLst>
          </p:cNvPr>
          <p:cNvSpPr/>
          <p:nvPr/>
        </p:nvSpPr>
        <p:spPr>
          <a:xfrm>
            <a:off x="508870" y="533443"/>
            <a:ext cx="680840" cy="680840"/>
          </a:xfrm>
          <a:prstGeom prst="ellipse">
            <a:avLst/>
          </a:prstGeom>
          <a:gradFill flip="none" rotWithShape="1">
            <a:gsLst>
              <a:gs pos="100000">
                <a:schemeClr val="bg1"/>
              </a:gs>
              <a:gs pos="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ZoneTexte 22"/>
          <p:cNvSpPr txBox="1"/>
          <p:nvPr/>
        </p:nvSpPr>
        <p:spPr>
          <a:xfrm>
            <a:off x="678855" y="612253"/>
            <a:ext cx="340870" cy="523220"/>
          </a:xfrm>
          <a:prstGeom prst="rect">
            <a:avLst/>
          </a:prstGeom>
          <a:noFill/>
        </p:spPr>
        <p:txBody>
          <a:bodyPr wrap="square" rtlCol="0">
            <a:spAutoFit/>
          </a:bodyPr>
          <a:lstStyle/>
          <a:p>
            <a:pPr algn="ctr"/>
            <a:r>
              <a:rPr lang="fr-FR" sz="2800" dirty="0" smtClean="0">
                <a:latin typeface="Arial Black" panose="020B0A04020102020204" pitchFamily="34" charset="0"/>
              </a:rPr>
              <a:t>3</a:t>
            </a:r>
            <a:endParaRPr lang="fr-FR" dirty="0">
              <a:latin typeface="Arial Black" panose="020B0A04020102020204" pitchFamily="34" charset="0"/>
            </a:endParaRPr>
          </a:p>
        </p:txBody>
      </p:sp>
      <p:sp>
        <p:nvSpPr>
          <p:cNvPr id="24" name="ZoneTexte 23"/>
          <p:cNvSpPr txBox="1"/>
          <p:nvPr/>
        </p:nvSpPr>
        <p:spPr>
          <a:xfrm>
            <a:off x="3784091" y="473913"/>
            <a:ext cx="3516592"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Présentation de la méthode Merise</a:t>
            </a:r>
            <a:endParaRPr lang="fr-FR" dirty="0"/>
          </a:p>
        </p:txBody>
      </p:sp>
      <p:sp>
        <p:nvSpPr>
          <p:cNvPr id="25" name="ZoneTexte 24"/>
          <p:cNvSpPr txBox="1"/>
          <p:nvPr/>
        </p:nvSpPr>
        <p:spPr>
          <a:xfrm>
            <a:off x="3784091" y="1135473"/>
            <a:ext cx="2771111"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Etude détaillée</a:t>
            </a:r>
            <a:endParaRPr lang="fr-FR" dirty="0"/>
          </a:p>
        </p:txBody>
      </p:sp>
      <p:pic>
        <p:nvPicPr>
          <p:cNvPr id="33" name="Imag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105452"/>
            <a:ext cx="1687970" cy="1000863"/>
          </a:xfrm>
          <a:prstGeom prst="rect">
            <a:avLst/>
          </a:prstGeom>
        </p:spPr>
      </p:pic>
      <p:pic>
        <p:nvPicPr>
          <p:cNvPr id="34" name="Imag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7736" y="5239657"/>
            <a:ext cx="1567258" cy="1340203"/>
          </a:xfrm>
          <a:prstGeom prst="rect">
            <a:avLst/>
          </a:prstGeom>
        </p:spPr>
      </p:pic>
      <p:pic>
        <p:nvPicPr>
          <p:cNvPr id="35" name="Imag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21195" y="4463548"/>
            <a:ext cx="415764" cy="384188"/>
          </a:xfrm>
          <a:prstGeom prst="rect">
            <a:avLst/>
          </a:prstGeom>
        </p:spPr>
      </p:pic>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3392375"/>
            <a:ext cx="1934041" cy="1232401"/>
          </a:xfrm>
          <a:prstGeom prst="rect">
            <a:avLst/>
          </a:prstGeom>
        </p:spPr>
      </p:pic>
    </p:spTree>
    <p:extLst>
      <p:ext uri="{BB962C8B-B14F-4D97-AF65-F5344CB8AC3E}">
        <p14:creationId xmlns:p14="http://schemas.microsoft.com/office/powerpoint/2010/main" val="17776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32" presetClass="emph" presetSubtype="0" fill="hold" nodeType="afterEffect">
                                  <p:stCondLst>
                                    <p:cond delay="0"/>
                                  </p:stCondLst>
                                  <p:childTnLst>
                                    <p:animRot by="120000">
                                      <p:cBhvr>
                                        <p:cTn id="15" dur="400" fill="hold">
                                          <p:stCondLst>
                                            <p:cond delay="0"/>
                                          </p:stCondLst>
                                        </p:cTn>
                                        <p:tgtEl>
                                          <p:spTgt spid="33"/>
                                        </p:tgtEl>
                                        <p:attrNameLst>
                                          <p:attrName>r</p:attrName>
                                        </p:attrNameLst>
                                      </p:cBhvr>
                                    </p:animRot>
                                    <p:animRot by="-240000">
                                      <p:cBhvr>
                                        <p:cTn id="16" dur="800" fill="hold">
                                          <p:stCondLst>
                                            <p:cond delay="800"/>
                                          </p:stCondLst>
                                        </p:cTn>
                                        <p:tgtEl>
                                          <p:spTgt spid="33"/>
                                        </p:tgtEl>
                                        <p:attrNameLst>
                                          <p:attrName>r</p:attrName>
                                        </p:attrNameLst>
                                      </p:cBhvr>
                                    </p:animRot>
                                    <p:animRot by="240000">
                                      <p:cBhvr>
                                        <p:cTn id="17" dur="800" fill="hold">
                                          <p:stCondLst>
                                            <p:cond delay="1600"/>
                                          </p:stCondLst>
                                        </p:cTn>
                                        <p:tgtEl>
                                          <p:spTgt spid="33"/>
                                        </p:tgtEl>
                                        <p:attrNameLst>
                                          <p:attrName>r</p:attrName>
                                        </p:attrNameLst>
                                      </p:cBhvr>
                                    </p:animRot>
                                    <p:animRot by="-240000">
                                      <p:cBhvr>
                                        <p:cTn id="18" dur="800" fill="hold">
                                          <p:stCondLst>
                                            <p:cond delay="2400"/>
                                          </p:stCondLst>
                                        </p:cTn>
                                        <p:tgtEl>
                                          <p:spTgt spid="33"/>
                                        </p:tgtEl>
                                        <p:attrNameLst>
                                          <p:attrName>r</p:attrName>
                                        </p:attrNameLst>
                                      </p:cBhvr>
                                    </p:animRot>
                                    <p:animRot by="120000">
                                      <p:cBhvr>
                                        <p:cTn id="19" dur="800" fill="hold">
                                          <p:stCondLst>
                                            <p:cond delay="3200"/>
                                          </p:stCondLst>
                                        </p:cTn>
                                        <p:tgtEl>
                                          <p:spTgt spid="33"/>
                                        </p:tgtEl>
                                        <p:attrNameLst>
                                          <p:attrName>r</p:attrName>
                                        </p:attrNameLst>
                                      </p:cBhvr>
                                    </p:animRot>
                                  </p:childTnLst>
                                </p:cTn>
                              </p:par>
                              <p:par>
                                <p:cTn id="20" presetID="63" presetClass="path" presetSubtype="0" accel="50000" decel="50000" fill="hold" nodeType="withEffect">
                                  <p:stCondLst>
                                    <p:cond delay="0"/>
                                  </p:stCondLst>
                                  <p:childTnLst>
                                    <p:animMotion origin="layout" path="M -6.25E-7 0.00208 L 0.78685 0.02291 " pathEditMode="relative" rAng="0" ptsTypes="AA">
                                      <p:cBhvr>
                                        <p:cTn id="21" dur="4000" fill="hold"/>
                                        <p:tgtEl>
                                          <p:spTgt spid="33"/>
                                        </p:tgtEl>
                                        <p:attrNameLst>
                                          <p:attrName>ppt_x</p:attrName>
                                          <p:attrName>ppt_y</p:attrName>
                                        </p:attrNameLst>
                                      </p:cBhvr>
                                      <p:rCtr x="39336" y="1042"/>
                                    </p:animMotion>
                                  </p:childTnLst>
                                </p:cTn>
                              </p:par>
                              <p:par>
                                <p:cTn id="22" presetID="2" presetClass="entr" presetSubtype="2" fill="hold" nodeType="withEffect">
                                  <p:stCondLst>
                                    <p:cond delay="100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0"/>
                            </p:stCondLst>
                            <p:childTnLst>
                              <p:par>
                                <p:cTn id="27" presetID="10" presetClass="entr" presetSubtype="0" fill="hold"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par>
                          <p:cTn id="30" fill="hold">
                            <p:stCondLst>
                              <p:cond delay="5500"/>
                            </p:stCondLst>
                            <p:childTnLst>
                              <p:par>
                                <p:cTn id="31" presetID="51" presetClass="path" presetSubtype="0" accel="50000" decel="50000" fill="hold" nodeType="afterEffect">
                                  <p:stCondLst>
                                    <p:cond delay="0"/>
                                  </p:stCondLst>
                                  <p:childTnLst>
                                    <p:animMotion origin="layout" path="M 0.00065 0.01551 L -0.05912 0.07546 C -0.0724 0.08796 -0.07982 0.10694 -0.07982 0.12662 C -0.07982 0.1493 -0.0724 0.16713 -0.05912 0.17963 L 0.00065 0.24027 " pathEditMode="relative" rAng="0" ptsTypes="AAAAA">
                                      <p:cBhvr>
                                        <p:cTn id="32" dur="2000" fill="hold"/>
                                        <p:tgtEl>
                                          <p:spTgt spid="35"/>
                                        </p:tgtEl>
                                        <p:attrNameLst>
                                          <p:attrName>ppt_x</p:attrName>
                                          <p:attrName>ppt_y</p:attrName>
                                        </p:attrNameLst>
                                      </p:cBhvr>
                                      <p:rCtr x="-4023" y="11227"/>
                                    </p:animMotion>
                                  </p:childTnLst>
                                </p:cTn>
                              </p:par>
                            </p:childTnLst>
                          </p:cTn>
                        </p:par>
                        <p:par>
                          <p:cTn id="33" fill="hold">
                            <p:stCondLst>
                              <p:cond delay="7500"/>
                            </p:stCondLst>
                            <p:childTnLst>
                              <p:par>
                                <p:cTn id="34" presetID="32" presetClass="emph" presetSubtype="0" fill="hold" nodeType="afterEffect">
                                  <p:stCondLst>
                                    <p:cond delay="0"/>
                                  </p:stCondLst>
                                  <p:childTnLst>
                                    <p:animRot by="120000">
                                      <p:cBhvr>
                                        <p:cTn id="35" dur="100" fill="hold">
                                          <p:stCondLst>
                                            <p:cond delay="0"/>
                                          </p:stCondLst>
                                        </p:cTn>
                                        <p:tgtEl>
                                          <p:spTgt spid="33"/>
                                        </p:tgtEl>
                                        <p:attrNameLst>
                                          <p:attrName>r</p:attrName>
                                        </p:attrNameLst>
                                      </p:cBhvr>
                                    </p:animRot>
                                    <p:animRot by="-240000">
                                      <p:cBhvr>
                                        <p:cTn id="36" dur="200" fill="hold">
                                          <p:stCondLst>
                                            <p:cond delay="200"/>
                                          </p:stCondLst>
                                        </p:cTn>
                                        <p:tgtEl>
                                          <p:spTgt spid="33"/>
                                        </p:tgtEl>
                                        <p:attrNameLst>
                                          <p:attrName>r</p:attrName>
                                        </p:attrNameLst>
                                      </p:cBhvr>
                                    </p:animRot>
                                    <p:animRot by="240000">
                                      <p:cBhvr>
                                        <p:cTn id="37" dur="200" fill="hold">
                                          <p:stCondLst>
                                            <p:cond delay="400"/>
                                          </p:stCondLst>
                                        </p:cTn>
                                        <p:tgtEl>
                                          <p:spTgt spid="33"/>
                                        </p:tgtEl>
                                        <p:attrNameLst>
                                          <p:attrName>r</p:attrName>
                                        </p:attrNameLst>
                                      </p:cBhvr>
                                    </p:animRot>
                                    <p:animRot by="-240000">
                                      <p:cBhvr>
                                        <p:cTn id="38" dur="200" fill="hold">
                                          <p:stCondLst>
                                            <p:cond delay="600"/>
                                          </p:stCondLst>
                                        </p:cTn>
                                        <p:tgtEl>
                                          <p:spTgt spid="33"/>
                                        </p:tgtEl>
                                        <p:attrNameLst>
                                          <p:attrName>r</p:attrName>
                                        </p:attrNameLst>
                                      </p:cBhvr>
                                    </p:animRot>
                                    <p:animRot by="120000">
                                      <p:cBhvr>
                                        <p:cTn id="39" dur="200" fill="hold">
                                          <p:stCondLst>
                                            <p:cond delay="800"/>
                                          </p:stCondLst>
                                        </p:cTn>
                                        <p:tgtEl>
                                          <p:spTgt spid="33"/>
                                        </p:tgtEl>
                                        <p:attrNameLst>
                                          <p:attrName>r</p:attrName>
                                        </p:attrNameLst>
                                      </p:cBhvr>
                                    </p:animRot>
                                  </p:childTnLst>
                                </p:cTn>
                              </p:par>
                              <p:par>
                                <p:cTn id="40" presetID="2" presetClass="exit" presetSubtype="2" fill="hold" nodeType="withEffect">
                                  <p:stCondLst>
                                    <p:cond delay="0"/>
                                  </p:stCondLst>
                                  <p:childTnLst>
                                    <p:anim calcmode="lin" valueType="num">
                                      <p:cBhvr additive="base">
                                        <p:cTn id="41" dur="1000"/>
                                        <p:tgtEl>
                                          <p:spTgt spid="33"/>
                                        </p:tgtEl>
                                        <p:attrNameLst>
                                          <p:attrName>ppt_x</p:attrName>
                                        </p:attrNameLst>
                                      </p:cBhvr>
                                      <p:tavLst>
                                        <p:tav tm="0">
                                          <p:val>
                                            <p:strVal val="ppt_x"/>
                                          </p:val>
                                        </p:tav>
                                        <p:tav tm="100000">
                                          <p:val>
                                            <p:strVal val="1+ppt_w/2"/>
                                          </p:val>
                                        </p:tav>
                                      </p:tavLst>
                                    </p:anim>
                                    <p:anim calcmode="lin" valueType="num">
                                      <p:cBhvr additive="base">
                                        <p:cTn id="42" dur="1000"/>
                                        <p:tgtEl>
                                          <p:spTgt spid="33"/>
                                        </p:tgtEl>
                                        <p:attrNameLst>
                                          <p:attrName>ppt_y</p:attrName>
                                        </p:attrNameLst>
                                      </p:cBhvr>
                                      <p:tavLst>
                                        <p:tav tm="0">
                                          <p:val>
                                            <p:strVal val="ppt_y"/>
                                          </p:val>
                                        </p:tav>
                                        <p:tav tm="100000">
                                          <p:val>
                                            <p:strVal val="ppt_y"/>
                                          </p:val>
                                        </p:tav>
                                      </p:tavLst>
                                    </p:anim>
                                    <p:set>
                                      <p:cBhvr>
                                        <p:cTn id="43" dur="1" fill="hold">
                                          <p:stCondLst>
                                            <p:cond delay="999"/>
                                          </p:stCondLst>
                                        </p:cTn>
                                        <p:tgtEl>
                                          <p:spTgt spid="33"/>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35"/>
                                        </p:tgtEl>
                                      </p:cBhvr>
                                    </p:animEffect>
                                    <p:set>
                                      <p:cBhvr>
                                        <p:cTn id="46" dur="1" fill="hold">
                                          <p:stCondLst>
                                            <p:cond delay="499"/>
                                          </p:stCondLst>
                                        </p:cTn>
                                        <p:tgtEl>
                                          <p:spTgt spid="3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64" presetClass="path" presetSubtype="0" accel="50000" decel="50000" fill="hold" nodeType="clickEffect">
                                  <p:stCondLst>
                                    <p:cond delay="0"/>
                                  </p:stCondLst>
                                  <p:childTnLst>
                                    <p:animMotion origin="layout" path="M 2.5E-6 4.44444E-6 L -0.78321 -0.2632 " pathEditMode="relative" rAng="0" ptsTypes="AA">
                                      <p:cBhvr>
                                        <p:cTn id="50" dur="2000" fill="hold"/>
                                        <p:tgtEl>
                                          <p:spTgt spid="34"/>
                                        </p:tgtEl>
                                        <p:attrNameLst>
                                          <p:attrName>ppt_x</p:attrName>
                                          <p:attrName>ppt_y</p:attrName>
                                        </p:attrNameLst>
                                      </p:cBhvr>
                                      <p:rCtr x="-39167" y="-131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ln>
            <a:noFill/>
          </a:ln>
        </p:spPr>
      </p:pic>
      <p:sp>
        <p:nvSpPr>
          <p:cNvPr id="3" name="ZoneTexte 2"/>
          <p:cNvSpPr txBox="1"/>
          <p:nvPr/>
        </p:nvSpPr>
        <p:spPr>
          <a:xfrm>
            <a:off x="309093" y="1403797"/>
            <a:ext cx="759853" cy="369332"/>
          </a:xfrm>
          <a:prstGeom prst="rect">
            <a:avLst/>
          </a:prstGeom>
          <a:noFill/>
        </p:spPr>
        <p:txBody>
          <a:bodyPr wrap="square" rtlCol="0">
            <a:spAutoFit/>
          </a:bodyPr>
          <a:lstStyle/>
          <a:p>
            <a:r>
              <a:rPr lang="fr-FR" dirty="0" smtClean="0">
                <a:solidFill>
                  <a:schemeClr val="tx1">
                    <a:lumMod val="50000"/>
                    <a:lumOff val="50000"/>
                  </a:schemeClr>
                </a:solidFill>
                <a:latin typeface="Arial" panose="020B0604020202020204" pitchFamily="34" charset="0"/>
                <a:cs typeface="Arial" panose="020B0604020202020204" pitchFamily="34" charset="0"/>
              </a:rPr>
              <a:t>MCD</a:t>
            </a:r>
            <a:endParaRPr lang="fr-FR"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822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p:cNvPicPr/>
          <p:nvPr/>
        </p:nvPicPr>
        <p:blipFill>
          <a:blip r:embed="rId2">
            <a:extLst>
              <a:ext uri="{28A0092B-C50C-407E-A947-70E740481C1C}">
                <a14:useLocalDpi xmlns:a14="http://schemas.microsoft.com/office/drawing/2010/main" val="0"/>
              </a:ext>
            </a:extLst>
          </a:blip>
          <a:srcRect/>
          <a:stretch>
            <a:fillRect/>
          </a:stretch>
        </p:blipFill>
        <p:spPr bwMode="auto">
          <a:xfrm>
            <a:off x="3133015" y="116114"/>
            <a:ext cx="6107861" cy="6741887"/>
          </a:xfrm>
          <a:prstGeom prst="rect">
            <a:avLst/>
          </a:prstGeom>
          <a:noFill/>
          <a:ln>
            <a:noFill/>
          </a:ln>
        </p:spPr>
      </p:pic>
      <p:sp>
        <p:nvSpPr>
          <p:cNvPr id="2" name="ZoneTexte 1"/>
          <p:cNvSpPr txBox="1"/>
          <p:nvPr/>
        </p:nvSpPr>
        <p:spPr>
          <a:xfrm>
            <a:off x="678855" y="3251200"/>
            <a:ext cx="3486745" cy="369332"/>
          </a:xfrm>
          <a:prstGeom prst="rect">
            <a:avLst/>
          </a:prstGeom>
          <a:noFill/>
        </p:spPr>
        <p:txBody>
          <a:bodyPr wrap="square" rtlCol="0">
            <a:spAutoFit/>
          </a:bodyPr>
          <a:lstStyle/>
          <a:p>
            <a:pPr algn="ctr"/>
            <a:r>
              <a:rPr lang="fr-FR" dirty="0" smtClean="0">
                <a:solidFill>
                  <a:schemeClr val="tx1">
                    <a:lumMod val="50000"/>
                    <a:lumOff val="50000"/>
                  </a:schemeClr>
                </a:solidFill>
                <a:latin typeface="Arial" panose="020B0604020202020204" pitchFamily="34" charset="0"/>
                <a:cs typeface="Arial" panose="020B0604020202020204" pitchFamily="34" charset="0"/>
              </a:rPr>
              <a:t>Le MCT</a:t>
            </a:r>
            <a:endParaRPr lang="fr-FR"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258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riangle 76">
            <a:extLst>
              <a:ext uri="{FF2B5EF4-FFF2-40B4-BE49-F238E27FC236}">
                <a16:creationId xmlns="" xmlns:a16="http://schemas.microsoft.com/office/drawing/2014/main" id="{384B97A0-12FF-4D4E-88A9-D5BA76FA41C2}"/>
              </a:ext>
            </a:extLst>
          </p:cNvPr>
          <p:cNvSpPr/>
          <p:nvPr/>
        </p:nvSpPr>
        <p:spPr>
          <a:xfrm rot="5400000">
            <a:off x="3397251" y="760754"/>
            <a:ext cx="680840" cy="439200"/>
          </a:xfrm>
          <a:prstGeom prst="triangle">
            <a:avLst/>
          </a:prstGeom>
          <a:gradFill flip="none" rotWithShape="1">
            <a:gsLst>
              <a:gs pos="0">
                <a:srgbClr val="92D050"/>
              </a:gs>
              <a:gs pos="98000">
                <a:srgbClr val="00B050"/>
              </a:gs>
            </a:gsLst>
            <a:lin ang="0" scaled="1"/>
            <a:tileRect/>
          </a:gradFill>
          <a:ln w="3175">
            <a:no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entagon 25">
            <a:extLst>
              <a:ext uri="{FF2B5EF4-FFF2-40B4-BE49-F238E27FC236}">
                <a16:creationId xmlns="" xmlns:a16="http://schemas.microsoft.com/office/drawing/2014/main" id="{134862EE-1534-C343-AB54-2DEFA9F4214A}"/>
              </a:ext>
            </a:extLst>
          </p:cNvPr>
          <p:cNvSpPr/>
          <p:nvPr/>
        </p:nvSpPr>
        <p:spPr>
          <a:xfrm>
            <a:off x="1330605" y="635138"/>
            <a:ext cx="2231526" cy="685136"/>
          </a:xfrm>
          <a:prstGeom prst="homePlate">
            <a:avLst/>
          </a:prstGeom>
          <a:gradFill flip="none" rotWithShape="1">
            <a:gsLst>
              <a:gs pos="0">
                <a:srgbClr val="524B5A"/>
              </a:gs>
              <a:gs pos="98000">
                <a:srgbClr val="5F5F5F"/>
              </a:gs>
            </a:gsLst>
            <a:lin ang="0" scaled="1"/>
            <a:tileRect/>
          </a:gradFill>
          <a:ln w="3175">
            <a:gradFill>
              <a:gsLst>
                <a:gs pos="0">
                  <a:schemeClr val="accent1">
                    <a:lumMod val="5000"/>
                    <a:lumOff val="95000"/>
                  </a:schemeClr>
                </a:gs>
                <a:gs pos="74000">
                  <a:schemeClr val="tx1">
                    <a:lumMod val="50000"/>
                    <a:lumOff val="50000"/>
                  </a:schemeClr>
                </a:gs>
              </a:gsLst>
              <a:lin ang="5400000" scaled="1"/>
            </a:gra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77">
            <a:extLst>
              <a:ext uri="{FF2B5EF4-FFF2-40B4-BE49-F238E27FC236}">
                <a16:creationId xmlns="" xmlns:a16="http://schemas.microsoft.com/office/drawing/2014/main" id="{0E5D37D5-1892-BC46-A043-02BA9BF6788C}"/>
              </a:ext>
            </a:extLst>
          </p:cNvPr>
          <p:cNvSpPr/>
          <p:nvPr/>
        </p:nvSpPr>
        <p:spPr>
          <a:xfrm>
            <a:off x="368950" y="404059"/>
            <a:ext cx="1117828" cy="1117828"/>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8">
            <a:extLst>
              <a:ext uri="{FF2B5EF4-FFF2-40B4-BE49-F238E27FC236}">
                <a16:creationId xmlns="" xmlns:a16="http://schemas.microsoft.com/office/drawing/2014/main" id="{DD1F0056-5269-6947-A605-8C06CC1D1DA2}"/>
              </a:ext>
            </a:extLst>
          </p:cNvPr>
          <p:cNvSpPr/>
          <p:nvPr/>
        </p:nvSpPr>
        <p:spPr>
          <a:xfrm>
            <a:off x="436029" y="457421"/>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85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9">
            <a:extLst>
              <a:ext uri="{FF2B5EF4-FFF2-40B4-BE49-F238E27FC236}">
                <a16:creationId xmlns="" xmlns:a16="http://schemas.microsoft.com/office/drawing/2014/main" id="{44C233AF-6A02-0B40-92F4-7A1FBCFCAD27}"/>
              </a:ext>
            </a:extLst>
          </p:cNvPr>
          <p:cNvSpPr/>
          <p:nvPr/>
        </p:nvSpPr>
        <p:spPr>
          <a:xfrm>
            <a:off x="587386" y="621657"/>
            <a:ext cx="680840" cy="680840"/>
          </a:xfrm>
          <a:prstGeom prst="ellipse">
            <a:avLst/>
          </a:prstGeom>
          <a:gradFill flip="none" rotWithShape="1">
            <a:gsLst>
              <a:gs pos="100000">
                <a:schemeClr val="bg1"/>
              </a:gs>
              <a:gs pos="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ZoneTexte 28"/>
          <p:cNvSpPr txBox="1"/>
          <p:nvPr/>
        </p:nvSpPr>
        <p:spPr>
          <a:xfrm>
            <a:off x="743548" y="715294"/>
            <a:ext cx="340870" cy="523220"/>
          </a:xfrm>
          <a:prstGeom prst="rect">
            <a:avLst/>
          </a:prstGeom>
          <a:noFill/>
        </p:spPr>
        <p:txBody>
          <a:bodyPr wrap="square" rtlCol="0">
            <a:spAutoFit/>
          </a:bodyPr>
          <a:lstStyle/>
          <a:p>
            <a:pPr algn="ctr"/>
            <a:r>
              <a:rPr lang="fr-FR" sz="2800" dirty="0" smtClean="0">
                <a:latin typeface="Arial Black" panose="020B0A04020102020204" pitchFamily="34" charset="0"/>
              </a:rPr>
              <a:t>4</a:t>
            </a:r>
            <a:endParaRPr lang="fr-FR" dirty="0">
              <a:latin typeface="Arial Black" panose="020B0A04020102020204" pitchFamily="34" charset="0"/>
            </a:endParaRPr>
          </a:p>
        </p:txBody>
      </p:sp>
      <p:sp>
        <p:nvSpPr>
          <p:cNvPr id="30" name="ZoneTexte 29"/>
          <p:cNvSpPr txBox="1"/>
          <p:nvPr/>
        </p:nvSpPr>
        <p:spPr>
          <a:xfrm>
            <a:off x="1548129" y="791821"/>
            <a:ext cx="1862465" cy="369332"/>
          </a:xfrm>
          <a:prstGeom prst="rect">
            <a:avLst/>
          </a:prstGeom>
          <a:noFill/>
        </p:spPr>
        <p:txBody>
          <a:bodyPr wrap="square" rtlCol="0">
            <a:spAutoFit/>
          </a:bodyPr>
          <a:lstStyle/>
          <a:p>
            <a:r>
              <a:rPr lang="fr-FR" b="1" dirty="0" smtClean="0">
                <a:solidFill>
                  <a:schemeClr val="bg1"/>
                </a:solidFill>
                <a:latin typeface="+mj-lt"/>
              </a:rPr>
              <a:t>Troisième Partie</a:t>
            </a:r>
            <a:endParaRPr lang="fr-FR" b="1" dirty="0">
              <a:solidFill>
                <a:schemeClr val="bg1"/>
              </a:solidFill>
              <a:latin typeface="+mj-lt"/>
            </a:endParaRPr>
          </a:p>
        </p:txBody>
      </p:sp>
      <p:sp>
        <p:nvSpPr>
          <p:cNvPr id="31" name="ZoneTexte 30"/>
          <p:cNvSpPr txBox="1"/>
          <p:nvPr/>
        </p:nvSpPr>
        <p:spPr>
          <a:xfrm>
            <a:off x="4456707" y="530628"/>
            <a:ext cx="3516592"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Environnement de Travail</a:t>
            </a:r>
            <a:endParaRPr lang="fr-FR" dirty="0">
              <a:effectLst>
                <a:outerShdw blurRad="38100" dist="38100" dir="2700000" algn="tl">
                  <a:srgbClr val="000000">
                    <a:alpha val="43137"/>
                  </a:srgbClr>
                </a:outerShdw>
              </a:effectLst>
            </a:endParaRPr>
          </a:p>
        </p:txBody>
      </p:sp>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426" y="1525176"/>
            <a:ext cx="1346703" cy="1346703"/>
          </a:xfrm>
          <a:prstGeom prst="rect">
            <a:avLst/>
          </a:prstGeom>
        </p:spPr>
      </p:pic>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09" y="4262802"/>
            <a:ext cx="1432378" cy="1236482"/>
          </a:xfrm>
          <a:prstGeom prst="rect">
            <a:avLst/>
          </a:prstGeom>
        </p:spPr>
      </p:pic>
      <p:pic>
        <p:nvPicPr>
          <p:cNvPr id="4" name="Imag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23264" y="1696174"/>
            <a:ext cx="1059136" cy="1004706"/>
          </a:xfrm>
          <a:prstGeom prst="rect">
            <a:avLst/>
          </a:prstGeom>
        </p:spPr>
      </p:pic>
      <p:pic>
        <p:nvPicPr>
          <p:cNvPr id="5" name="Imag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05215" y="4365883"/>
            <a:ext cx="1077185" cy="1077185"/>
          </a:xfrm>
          <a:prstGeom prst="rect">
            <a:avLst/>
          </a:prstGeom>
        </p:spPr>
      </p:pic>
      <p:sp>
        <p:nvSpPr>
          <p:cNvPr id="6" name="ZoneTexte 5"/>
          <p:cNvSpPr txBox="1"/>
          <p:nvPr/>
        </p:nvSpPr>
        <p:spPr>
          <a:xfrm>
            <a:off x="2406244" y="1875361"/>
            <a:ext cx="8098971" cy="646331"/>
          </a:xfrm>
          <a:prstGeom prst="rect">
            <a:avLst/>
          </a:prstGeom>
          <a:noFill/>
        </p:spPr>
        <p:txBody>
          <a:bodyPr wrap="square" rtlCol="0">
            <a:spAutoFit/>
          </a:bodyPr>
          <a:lstStyle/>
          <a:p>
            <a:r>
              <a:rPr lang="fr-FR" dirty="0" smtClean="0">
                <a:solidFill>
                  <a:schemeClr val="tx1">
                    <a:lumMod val="50000"/>
                    <a:lumOff val="50000"/>
                  </a:schemeClr>
                </a:solidFill>
                <a:latin typeface="Arial" panose="020B0604020202020204" pitchFamily="34" charset="0"/>
                <a:cs typeface="Arial" panose="020B0604020202020204" pitchFamily="34" charset="0"/>
              </a:rPr>
              <a:t>HP 250 </a:t>
            </a:r>
            <a:r>
              <a:rPr lang="fr-FR" dirty="0" err="1" smtClean="0">
                <a:solidFill>
                  <a:schemeClr val="tx1">
                    <a:lumMod val="50000"/>
                    <a:lumOff val="50000"/>
                  </a:schemeClr>
                </a:solidFill>
                <a:latin typeface="Arial" panose="020B0604020202020204" pitchFamily="34" charset="0"/>
                <a:cs typeface="Arial" panose="020B0604020202020204" pitchFamily="34" charset="0"/>
              </a:rPr>
              <a:t>NoteBook</a:t>
            </a:r>
            <a:r>
              <a:rPr lang="fr-FR" dirty="0" smtClean="0">
                <a:solidFill>
                  <a:schemeClr val="tx1">
                    <a:lumMod val="50000"/>
                    <a:lumOff val="50000"/>
                  </a:schemeClr>
                </a:solidFill>
                <a:latin typeface="Arial" panose="020B0604020202020204" pitchFamily="34" charset="0"/>
                <a:cs typeface="Arial" panose="020B0604020202020204" pitchFamily="34" charset="0"/>
              </a:rPr>
              <a:t>: 4G Ram, Processeur </a:t>
            </a:r>
            <a:r>
              <a:rPr lang="fr-FR" dirty="0" err="1" smtClean="0">
                <a:solidFill>
                  <a:schemeClr val="tx1">
                    <a:lumMod val="50000"/>
                    <a:lumOff val="50000"/>
                  </a:schemeClr>
                </a:solidFill>
                <a:latin typeface="Arial" panose="020B0604020202020204" pitchFamily="34" charset="0"/>
                <a:cs typeface="Arial" panose="020B0604020202020204" pitchFamily="34" charset="0"/>
              </a:rPr>
              <a:t>intel</a:t>
            </a:r>
            <a:r>
              <a:rPr lang="fr-FR" dirty="0" smtClean="0">
                <a:solidFill>
                  <a:schemeClr val="tx1">
                    <a:lumMod val="50000"/>
                    <a:lumOff val="50000"/>
                  </a:schemeClr>
                </a:solidFill>
                <a:latin typeface="Arial" panose="020B0604020202020204" pitchFamily="34" charset="0"/>
                <a:cs typeface="Arial" panose="020B0604020202020204" pitchFamily="34" charset="0"/>
              </a:rPr>
              <a:t>(R) </a:t>
            </a:r>
            <a:r>
              <a:rPr lang="fr-FR" dirty="0" err="1" smtClean="0">
                <a:solidFill>
                  <a:schemeClr val="tx1">
                    <a:lumMod val="50000"/>
                    <a:lumOff val="50000"/>
                  </a:schemeClr>
                </a:solidFill>
                <a:latin typeface="Arial" panose="020B0604020202020204" pitchFamily="34" charset="0"/>
                <a:cs typeface="Arial" panose="020B0604020202020204" pitchFamily="34" charset="0"/>
              </a:rPr>
              <a:t>Celeron</a:t>
            </a:r>
            <a:r>
              <a:rPr lang="fr-FR" dirty="0" smtClean="0">
                <a:solidFill>
                  <a:schemeClr val="tx1">
                    <a:lumMod val="50000"/>
                    <a:lumOff val="50000"/>
                  </a:schemeClr>
                </a:solidFill>
                <a:latin typeface="Arial" panose="020B0604020202020204" pitchFamily="34" charset="0"/>
                <a:cs typeface="Arial" panose="020B0604020202020204" pitchFamily="34" charset="0"/>
              </a:rPr>
              <a:t>(R) 2,16GHz </a:t>
            </a:r>
            <a:r>
              <a:rPr lang="fr-FR" dirty="0" err="1" smtClean="0">
                <a:solidFill>
                  <a:schemeClr val="tx1">
                    <a:lumMod val="50000"/>
                    <a:lumOff val="50000"/>
                  </a:schemeClr>
                </a:solidFill>
                <a:latin typeface="Arial" panose="020B0604020202020204" pitchFamily="34" charset="0"/>
                <a:cs typeface="Arial" panose="020B0604020202020204" pitchFamily="34" charset="0"/>
              </a:rPr>
              <a:t>2,16GHz</a:t>
            </a:r>
            <a:r>
              <a:rPr lang="fr-FR" dirty="0" smtClean="0">
                <a:solidFill>
                  <a:schemeClr val="tx1">
                    <a:lumMod val="50000"/>
                    <a:lumOff val="50000"/>
                  </a:schemeClr>
                </a:solidFill>
                <a:latin typeface="Arial" panose="020B0604020202020204" pitchFamily="34" charset="0"/>
                <a:cs typeface="Arial" panose="020B0604020202020204" pitchFamily="34" charset="0"/>
              </a:rPr>
              <a:t> équipé d’un système d’exploitation Windows 10 64 Bits</a:t>
            </a:r>
            <a:r>
              <a:rPr lang="fr-FR" dirty="0" smtClean="0">
                <a:solidFill>
                  <a:schemeClr val="tx1">
                    <a:lumMod val="50000"/>
                    <a:lumOff val="50000"/>
                  </a:schemeClr>
                </a:solidFill>
              </a:rPr>
              <a:t> </a:t>
            </a:r>
            <a:endParaRPr lang="fr-FR" dirty="0">
              <a:solidFill>
                <a:schemeClr val="tx1">
                  <a:lumMod val="50000"/>
                  <a:lumOff val="50000"/>
                </a:schemeClr>
              </a:solidFill>
            </a:endParaRPr>
          </a:p>
        </p:txBody>
      </p:sp>
      <p:sp>
        <p:nvSpPr>
          <p:cNvPr id="17" name="ZoneTexte 16"/>
          <p:cNvSpPr txBox="1"/>
          <p:nvPr/>
        </p:nvSpPr>
        <p:spPr>
          <a:xfrm>
            <a:off x="2165517" y="4557877"/>
            <a:ext cx="8098971" cy="646331"/>
          </a:xfrm>
          <a:prstGeom prst="rect">
            <a:avLst/>
          </a:prstGeom>
          <a:noFill/>
        </p:spPr>
        <p:txBody>
          <a:bodyPr wrap="square" rtlCol="0">
            <a:spAutoFit/>
          </a:bodyPr>
          <a:lstStyle/>
          <a:p>
            <a:r>
              <a:rPr lang="fr-FR" dirty="0">
                <a:solidFill>
                  <a:schemeClr val="tx1">
                    <a:lumMod val="50000"/>
                    <a:lumOff val="50000"/>
                  </a:schemeClr>
                </a:solidFill>
              </a:rPr>
              <a:t>Lenovo </a:t>
            </a:r>
            <a:r>
              <a:rPr lang="fr-FR" dirty="0" smtClean="0">
                <a:solidFill>
                  <a:schemeClr val="tx1">
                    <a:lumMod val="50000"/>
                    <a:lumOff val="50000"/>
                  </a:schemeClr>
                </a:solidFill>
              </a:rPr>
              <a:t>Thinkpad T430s : 8G Ram, Processeur </a:t>
            </a:r>
            <a:r>
              <a:rPr lang="fr-FR" dirty="0" err="1" smtClean="0">
                <a:solidFill>
                  <a:schemeClr val="tx1">
                    <a:lumMod val="50000"/>
                    <a:lumOff val="50000"/>
                  </a:schemeClr>
                </a:solidFill>
              </a:rPr>
              <a:t>intel</a:t>
            </a:r>
            <a:r>
              <a:rPr lang="fr-FR" dirty="0" smtClean="0">
                <a:solidFill>
                  <a:schemeClr val="tx1">
                    <a:lumMod val="50000"/>
                    <a:lumOff val="50000"/>
                  </a:schemeClr>
                </a:solidFill>
              </a:rPr>
              <a:t>(R) </a:t>
            </a:r>
            <a:r>
              <a:rPr lang="fr-FR" dirty="0" err="1" smtClean="0">
                <a:solidFill>
                  <a:schemeClr val="tx1">
                    <a:lumMod val="50000"/>
                    <a:lumOff val="50000"/>
                  </a:schemeClr>
                </a:solidFill>
              </a:rPr>
              <a:t>Core</a:t>
            </a:r>
            <a:r>
              <a:rPr lang="fr-FR" dirty="0" smtClean="0">
                <a:solidFill>
                  <a:schemeClr val="tx1">
                    <a:lumMod val="50000"/>
                    <a:lumOff val="50000"/>
                  </a:schemeClr>
                </a:solidFill>
              </a:rPr>
              <a:t> (TM) i7-3525m CPU @ </a:t>
            </a:r>
            <a:r>
              <a:rPr lang="fr-FR" dirty="0">
                <a:solidFill>
                  <a:schemeClr val="tx1">
                    <a:lumMod val="50000"/>
                    <a:lumOff val="50000"/>
                  </a:schemeClr>
                </a:solidFill>
              </a:rPr>
              <a:t>2,90GHz </a:t>
            </a:r>
            <a:r>
              <a:rPr lang="fr-FR" dirty="0" smtClean="0">
                <a:solidFill>
                  <a:schemeClr val="tx1">
                    <a:lumMod val="50000"/>
                    <a:lumOff val="50000"/>
                  </a:schemeClr>
                </a:solidFill>
                <a:latin typeface="Arial" panose="020B0604020202020204" pitchFamily="34" charset="0"/>
                <a:cs typeface="Arial" panose="020B0604020202020204" pitchFamily="34" charset="0"/>
              </a:rPr>
              <a:t>x 4 équipé d’un système d’exploitation Ubuntu 18.04 LTS 64 Bits</a:t>
            </a:r>
            <a:endParaRPr lang="fr-FR"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994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500"/>
                                        <p:tgtEl>
                                          <p:spTgt spid="27"/>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anim calcmode="lin" valueType="num">
                                      <p:cBhvr>
                                        <p:cTn id="22" dur="500" fill="hold"/>
                                        <p:tgtEl>
                                          <p:spTgt spid="29"/>
                                        </p:tgtEl>
                                        <p:attrNameLst>
                                          <p:attrName>ppt_x</p:attrName>
                                        </p:attrNameLst>
                                      </p:cBhvr>
                                      <p:tavLst>
                                        <p:tav tm="0">
                                          <p:val>
                                            <p:strVal val="#ppt_x"/>
                                          </p:val>
                                        </p:tav>
                                        <p:tav tm="100000">
                                          <p:val>
                                            <p:strVal val="#ppt_x"/>
                                          </p:val>
                                        </p:tav>
                                      </p:tavLst>
                                    </p:anim>
                                    <p:anim calcmode="lin" valueType="num">
                                      <p:cBhvr>
                                        <p:cTn id="23" dur="500" fill="hold"/>
                                        <p:tgtEl>
                                          <p:spTgt spid="29"/>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left)">
                                      <p:cBhvr>
                                        <p:cTn id="31" dur="500"/>
                                        <p:tgtEl>
                                          <p:spTgt spid="30">
                                            <p:txEl>
                                              <p:pRg st="0" end="0"/>
                                            </p:txEl>
                                          </p:spTgt>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par>
                          <p:cTn id="36" fill="hold">
                            <p:stCondLst>
                              <p:cond delay="3500"/>
                            </p:stCondLst>
                            <p:childTnLst>
                              <p:par>
                                <p:cTn id="37" presetID="22" presetClass="entr" presetSubtype="4" fill="hold" grpId="0"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down)">
                                      <p:cBhvr>
                                        <p:cTn id="39" dur="500"/>
                                        <p:tgtEl>
                                          <p:spTgt spid="3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0" end="0"/>
                                            </p:txEl>
                                          </p:spTgt>
                                        </p:tgtEl>
                                        <p:attrNameLst>
                                          <p:attrName>style.visibility</p:attrName>
                                        </p:attrNameLst>
                                      </p:cBhvr>
                                      <p:to>
                                        <p:strVal val="visible"/>
                                      </p:to>
                                    </p:set>
                                    <p:animEffect transition="in" filter="fade">
                                      <p:cBhvr>
                                        <p:cTn id="49" dur="500"/>
                                        <p:tgtEl>
                                          <p:spTgt spid="6">
                                            <p:txEl>
                                              <p:pRg st="0" end="0"/>
                                            </p:txEl>
                                          </p:spTgt>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fade">
                                      <p:cBhvr>
                                        <p:cTn id="58" dur="500"/>
                                        <p:tgtEl>
                                          <p:spTgt spid="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7">
                                            <p:txEl>
                                              <p:pRg st="0" end="0"/>
                                            </p:txEl>
                                          </p:spTgt>
                                        </p:tgtEl>
                                        <p:attrNameLst>
                                          <p:attrName>style.visibility</p:attrName>
                                        </p:attrNameLst>
                                      </p:cBhvr>
                                      <p:to>
                                        <p:strVal val="visible"/>
                                      </p:to>
                                    </p:set>
                                    <p:animEffect transition="in" filter="fade">
                                      <p:cBhvr>
                                        <p:cTn id="63" dur="500"/>
                                        <p:tgtEl>
                                          <p:spTgt spid="17">
                                            <p:txEl>
                                              <p:pRg st="0" end="0"/>
                                            </p:txEl>
                                          </p:spTgt>
                                        </p:tgtEl>
                                      </p:cBhvr>
                                    </p:animEffect>
                                  </p:childTnLst>
                                </p:cTn>
                              </p:par>
                            </p:childTnLst>
                          </p:cTn>
                        </p:par>
                        <p:par>
                          <p:cTn id="64" fill="hold">
                            <p:stCondLst>
                              <p:cond delay="500"/>
                            </p:stCondLst>
                            <p:childTnLst>
                              <p:par>
                                <p:cTn id="65" presetID="10" presetClass="entr" presetSubtype="0" fill="hold" nodeType="after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xit" presetSubtype="0" fill="hold" nodeType="clickEffect">
                                  <p:stCondLst>
                                    <p:cond delay="0"/>
                                  </p:stCondLst>
                                  <p:childTnLst>
                                    <p:animEffect transition="out" filter="fade">
                                      <p:cBhvr>
                                        <p:cTn id="71" dur="1000"/>
                                        <p:tgtEl>
                                          <p:spTgt spid="2"/>
                                        </p:tgtEl>
                                      </p:cBhvr>
                                    </p:animEffect>
                                    <p:anim calcmode="lin" valueType="num">
                                      <p:cBhvr>
                                        <p:cTn id="72" dur="1000"/>
                                        <p:tgtEl>
                                          <p:spTgt spid="2"/>
                                        </p:tgtEl>
                                        <p:attrNameLst>
                                          <p:attrName>ppt_x</p:attrName>
                                        </p:attrNameLst>
                                      </p:cBhvr>
                                      <p:tavLst>
                                        <p:tav tm="0">
                                          <p:val>
                                            <p:strVal val="ppt_x"/>
                                          </p:val>
                                        </p:tav>
                                        <p:tav tm="100000">
                                          <p:val>
                                            <p:strVal val="ppt_x"/>
                                          </p:val>
                                        </p:tav>
                                      </p:tavLst>
                                    </p:anim>
                                    <p:anim calcmode="lin" valueType="num">
                                      <p:cBhvr>
                                        <p:cTn id="73" dur="1000"/>
                                        <p:tgtEl>
                                          <p:spTgt spid="2"/>
                                        </p:tgtEl>
                                        <p:attrNameLst>
                                          <p:attrName>ppt_y</p:attrName>
                                        </p:attrNameLst>
                                      </p:cBhvr>
                                      <p:tavLst>
                                        <p:tav tm="0">
                                          <p:val>
                                            <p:strVal val="ppt_y"/>
                                          </p:val>
                                        </p:tav>
                                        <p:tav tm="100000">
                                          <p:val>
                                            <p:strVal val="ppt_y+.1"/>
                                          </p:val>
                                        </p:tav>
                                      </p:tavLst>
                                    </p:anim>
                                    <p:set>
                                      <p:cBhvr>
                                        <p:cTn id="74" dur="1" fill="hold">
                                          <p:stCondLst>
                                            <p:cond delay="999"/>
                                          </p:stCondLst>
                                        </p:cTn>
                                        <p:tgtEl>
                                          <p:spTgt spid="2"/>
                                        </p:tgtEl>
                                        <p:attrNameLst>
                                          <p:attrName>style.visibility</p:attrName>
                                        </p:attrNameLst>
                                      </p:cBhvr>
                                      <p:to>
                                        <p:strVal val="hidden"/>
                                      </p:to>
                                    </p:set>
                                  </p:childTnLst>
                                </p:cTn>
                              </p:par>
                              <p:par>
                                <p:cTn id="75" presetID="42" presetClass="exit" presetSubtype="0" fill="hold" grpId="0" nodeType="withEffect">
                                  <p:stCondLst>
                                    <p:cond delay="0"/>
                                  </p:stCondLst>
                                  <p:childTnLst>
                                    <p:animEffect transition="out" filter="fade">
                                      <p:cBhvr>
                                        <p:cTn id="76" dur="1000"/>
                                        <p:tgtEl>
                                          <p:spTgt spid="6">
                                            <p:txEl>
                                              <p:pRg st="0" end="0"/>
                                            </p:txEl>
                                          </p:spTgt>
                                        </p:tgtEl>
                                      </p:cBhvr>
                                    </p:animEffect>
                                    <p:anim calcmode="lin" valueType="num">
                                      <p:cBhvr>
                                        <p:cTn id="77" dur="1000"/>
                                        <p:tgtEl>
                                          <p:spTgt spid="6">
                                            <p:txEl>
                                              <p:pRg st="0" end="0"/>
                                            </p:txEl>
                                          </p:spTgt>
                                        </p:tgtEl>
                                        <p:attrNameLst>
                                          <p:attrName>ppt_x</p:attrName>
                                        </p:attrNameLst>
                                      </p:cBhvr>
                                      <p:tavLst>
                                        <p:tav tm="0">
                                          <p:val>
                                            <p:strVal val="ppt_x"/>
                                          </p:val>
                                        </p:tav>
                                        <p:tav tm="100000">
                                          <p:val>
                                            <p:strVal val="ppt_x"/>
                                          </p:val>
                                        </p:tav>
                                      </p:tavLst>
                                    </p:anim>
                                    <p:anim calcmode="lin" valueType="num">
                                      <p:cBhvr>
                                        <p:cTn id="78" dur="1000"/>
                                        <p:tgtEl>
                                          <p:spTgt spid="6">
                                            <p:txEl>
                                              <p:pRg st="0" end="0"/>
                                            </p:txEl>
                                          </p:spTgt>
                                        </p:tgtEl>
                                        <p:attrNameLst>
                                          <p:attrName>ppt_y</p:attrName>
                                        </p:attrNameLst>
                                      </p:cBhvr>
                                      <p:tavLst>
                                        <p:tav tm="0">
                                          <p:val>
                                            <p:strVal val="ppt_y"/>
                                          </p:val>
                                        </p:tav>
                                        <p:tav tm="100000">
                                          <p:val>
                                            <p:strVal val="ppt_y+.1"/>
                                          </p:val>
                                        </p:tav>
                                      </p:tavLst>
                                    </p:anim>
                                    <p:set>
                                      <p:cBhvr>
                                        <p:cTn id="79" dur="1" fill="hold">
                                          <p:stCondLst>
                                            <p:cond delay="999"/>
                                          </p:stCondLst>
                                        </p:cTn>
                                        <p:tgtEl>
                                          <p:spTgt spid="6">
                                            <p:txEl>
                                              <p:pRg st="0" end="0"/>
                                            </p:txEl>
                                          </p:spTgt>
                                        </p:tgtEl>
                                        <p:attrNameLst>
                                          <p:attrName>style.visibility</p:attrName>
                                        </p:attrNameLst>
                                      </p:cBhvr>
                                      <p:to>
                                        <p:strVal val="hidden"/>
                                      </p:to>
                                    </p:set>
                                  </p:childTnLst>
                                </p:cTn>
                              </p:par>
                              <p:par>
                                <p:cTn id="80" presetID="42" presetClass="exit" presetSubtype="0" fill="hold" nodeType="withEffect">
                                  <p:stCondLst>
                                    <p:cond delay="0"/>
                                  </p:stCondLst>
                                  <p:childTnLst>
                                    <p:animEffect transition="out" filter="fade">
                                      <p:cBhvr>
                                        <p:cTn id="81" dur="1000"/>
                                        <p:tgtEl>
                                          <p:spTgt spid="4"/>
                                        </p:tgtEl>
                                      </p:cBhvr>
                                    </p:animEffect>
                                    <p:anim calcmode="lin" valueType="num">
                                      <p:cBhvr>
                                        <p:cTn id="82" dur="1000"/>
                                        <p:tgtEl>
                                          <p:spTgt spid="4"/>
                                        </p:tgtEl>
                                        <p:attrNameLst>
                                          <p:attrName>ppt_x</p:attrName>
                                        </p:attrNameLst>
                                      </p:cBhvr>
                                      <p:tavLst>
                                        <p:tav tm="0">
                                          <p:val>
                                            <p:strVal val="ppt_x"/>
                                          </p:val>
                                        </p:tav>
                                        <p:tav tm="100000">
                                          <p:val>
                                            <p:strVal val="ppt_x"/>
                                          </p:val>
                                        </p:tav>
                                      </p:tavLst>
                                    </p:anim>
                                    <p:anim calcmode="lin" valueType="num">
                                      <p:cBhvr>
                                        <p:cTn id="83" dur="1000"/>
                                        <p:tgtEl>
                                          <p:spTgt spid="4"/>
                                        </p:tgtEl>
                                        <p:attrNameLst>
                                          <p:attrName>ppt_y</p:attrName>
                                        </p:attrNameLst>
                                      </p:cBhvr>
                                      <p:tavLst>
                                        <p:tav tm="0">
                                          <p:val>
                                            <p:strVal val="ppt_y"/>
                                          </p:val>
                                        </p:tav>
                                        <p:tav tm="100000">
                                          <p:val>
                                            <p:strVal val="ppt_y+.1"/>
                                          </p:val>
                                        </p:tav>
                                      </p:tavLst>
                                    </p:anim>
                                    <p:set>
                                      <p:cBhvr>
                                        <p:cTn id="84" dur="1" fill="hold">
                                          <p:stCondLst>
                                            <p:cond delay="999"/>
                                          </p:stCondLst>
                                        </p:cTn>
                                        <p:tgtEl>
                                          <p:spTgt spid="4"/>
                                        </p:tgtEl>
                                        <p:attrNameLst>
                                          <p:attrName>style.visibility</p:attrName>
                                        </p:attrNameLst>
                                      </p:cBhvr>
                                      <p:to>
                                        <p:strVal val="hidden"/>
                                      </p:to>
                                    </p:set>
                                  </p:childTnLst>
                                </p:cTn>
                              </p:par>
                              <p:par>
                                <p:cTn id="85" presetID="42" presetClass="exit" presetSubtype="0" fill="hold" nodeType="withEffect">
                                  <p:stCondLst>
                                    <p:cond delay="0"/>
                                  </p:stCondLst>
                                  <p:childTnLst>
                                    <p:animEffect transition="out" filter="fade">
                                      <p:cBhvr>
                                        <p:cTn id="86" dur="1000"/>
                                        <p:tgtEl>
                                          <p:spTgt spid="3"/>
                                        </p:tgtEl>
                                      </p:cBhvr>
                                    </p:animEffect>
                                    <p:anim calcmode="lin" valueType="num">
                                      <p:cBhvr>
                                        <p:cTn id="87" dur="1000"/>
                                        <p:tgtEl>
                                          <p:spTgt spid="3"/>
                                        </p:tgtEl>
                                        <p:attrNameLst>
                                          <p:attrName>ppt_x</p:attrName>
                                        </p:attrNameLst>
                                      </p:cBhvr>
                                      <p:tavLst>
                                        <p:tav tm="0">
                                          <p:val>
                                            <p:strVal val="ppt_x"/>
                                          </p:val>
                                        </p:tav>
                                        <p:tav tm="100000">
                                          <p:val>
                                            <p:strVal val="ppt_x"/>
                                          </p:val>
                                        </p:tav>
                                      </p:tavLst>
                                    </p:anim>
                                    <p:anim calcmode="lin" valueType="num">
                                      <p:cBhvr>
                                        <p:cTn id="88" dur="1000"/>
                                        <p:tgtEl>
                                          <p:spTgt spid="3"/>
                                        </p:tgtEl>
                                        <p:attrNameLst>
                                          <p:attrName>ppt_y</p:attrName>
                                        </p:attrNameLst>
                                      </p:cBhvr>
                                      <p:tavLst>
                                        <p:tav tm="0">
                                          <p:val>
                                            <p:strVal val="ppt_y"/>
                                          </p:val>
                                        </p:tav>
                                        <p:tav tm="100000">
                                          <p:val>
                                            <p:strVal val="ppt_y+.1"/>
                                          </p:val>
                                        </p:tav>
                                      </p:tavLst>
                                    </p:anim>
                                    <p:set>
                                      <p:cBhvr>
                                        <p:cTn id="89" dur="1" fill="hold">
                                          <p:stCondLst>
                                            <p:cond delay="999"/>
                                          </p:stCondLst>
                                        </p:cTn>
                                        <p:tgtEl>
                                          <p:spTgt spid="3"/>
                                        </p:tgtEl>
                                        <p:attrNameLst>
                                          <p:attrName>style.visibility</p:attrName>
                                        </p:attrNameLst>
                                      </p:cBhvr>
                                      <p:to>
                                        <p:strVal val="hidden"/>
                                      </p:to>
                                    </p:set>
                                  </p:childTnLst>
                                </p:cTn>
                              </p:par>
                              <p:par>
                                <p:cTn id="90" presetID="42" presetClass="exit" presetSubtype="0" fill="hold" grpId="0" nodeType="withEffect">
                                  <p:stCondLst>
                                    <p:cond delay="0"/>
                                  </p:stCondLst>
                                  <p:childTnLst>
                                    <p:animEffect transition="out" filter="fade">
                                      <p:cBhvr>
                                        <p:cTn id="91" dur="1000"/>
                                        <p:tgtEl>
                                          <p:spTgt spid="17">
                                            <p:txEl>
                                              <p:pRg st="0" end="0"/>
                                            </p:txEl>
                                          </p:spTgt>
                                        </p:tgtEl>
                                      </p:cBhvr>
                                    </p:animEffect>
                                    <p:anim calcmode="lin" valueType="num">
                                      <p:cBhvr>
                                        <p:cTn id="92" dur="1000"/>
                                        <p:tgtEl>
                                          <p:spTgt spid="17">
                                            <p:txEl>
                                              <p:pRg st="0" end="0"/>
                                            </p:txEl>
                                          </p:spTgt>
                                        </p:tgtEl>
                                        <p:attrNameLst>
                                          <p:attrName>ppt_x</p:attrName>
                                        </p:attrNameLst>
                                      </p:cBhvr>
                                      <p:tavLst>
                                        <p:tav tm="0">
                                          <p:val>
                                            <p:strVal val="ppt_x"/>
                                          </p:val>
                                        </p:tav>
                                        <p:tav tm="100000">
                                          <p:val>
                                            <p:strVal val="ppt_x"/>
                                          </p:val>
                                        </p:tav>
                                      </p:tavLst>
                                    </p:anim>
                                    <p:anim calcmode="lin" valueType="num">
                                      <p:cBhvr>
                                        <p:cTn id="93" dur="1000"/>
                                        <p:tgtEl>
                                          <p:spTgt spid="17">
                                            <p:txEl>
                                              <p:pRg st="0" end="0"/>
                                            </p:txEl>
                                          </p:spTgt>
                                        </p:tgtEl>
                                        <p:attrNameLst>
                                          <p:attrName>ppt_y</p:attrName>
                                        </p:attrNameLst>
                                      </p:cBhvr>
                                      <p:tavLst>
                                        <p:tav tm="0">
                                          <p:val>
                                            <p:strVal val="ppt_y"/>
                                          </p:val>
                                        </p:tav>
                                        <p:tav tm="100000">
                                          <p:val>
                                            <p:strVal val="ppt_y+.1"/>
                                          </p:val>
                                        </p:tav>
                                      </p:tavLst>
                                    </p:anim>
                                    <p:set>
                                      <p:cBhvr>
                                        <p:cTn id="94" dur="1" fill="hold">
                                          <p:stCondLst>
                                            <p:cond delay="999"/>
                                          </p:stCondLst>
                                        </p:cTn>
                                        <p:tgtEl>
                                          <p:spTgt spid="17">
                                            <p:txEl>
                                              <p:pRg st="0" end="0"/>
                                            </p:txEl>
                                          </p:spTgt>
                                        </p:tgtEl>
                                        <p:attrNameLst>
                                          <p:attrName>style.visibility</p:attrName>
                                        </p:attrNameLst>
                                      </p:cBhvr>
                                      <p:to>
                                        <p:strVal val="hidden"/>
                                      </p:to>
                                    </p:set>
                                  </p:childTnLst>
                                </p:cTn>
                              </p:par>
                              <p:par>
                                <p:cTn id="95" presetID="42" presetClass="exit" presetSubtype="0" fill="hold" nodeType="withEffect">
                                  <p:stCondLst>
                                    <p:cond delay="0"/>
                                  </p:stCondLst>
                                  <p:childTnLst>
                                    <p:animEffect transition="out" filter="fade">
                                      <p:cBhvr>
                                        <p:cTn id="96" dur="1000"/>
                                        <p:tgtEl>
                                          <p:spTgt spid="5"/>
                                        </p:tgtEl>
                                      </p:cBhvr>
                                    </p:animEffect>
                                    <p:anim calcmode="lin" valueType="num">
                                      <p:cBhvr>
                                        <p:cTn id="97" dur="1000"/>
                                        <p:tgtEl>
                                          <p:spTgt spid="5"/>
                                        </p:tgtEl>
                                        <p:attrNameLst>
                                          <p:attrName>ppt_x</p:attrName>
                                        </p:attrNameLst>
                                      </p:cBhvr>
                                      <p:tavLst>
                                        <p:tav tm="0">
                                          <p:val>
                                            <p:strVal val="ppt_x"/>
                                          </p:val>
                                        </p:tav>
                                        <p:tav tm="100000">
                                          <p:val>
                                            <p:strVal val="ppt_x"/>
                                          </p:val>
                                        </p:tav>
                                      </p:tavLst>
                                    </p:anim>
                                    <p:anim calcmode="lin" valueType="num">
                                      <p:cBhvr>
                                        <p:cTn id="98" dur="1000"/>
                                        <p:tgtEl>
                                          <p:spTgt spid="5"/>
                                        </p:tgtEl>
                                        <p:attrNameLst>
                                          <p:attrName>ppt_y</p:attrName>
                                        </p:attrNameLst>
                                      </p:cBhvr>
                                      <p:tavLst>
                                        <p:tav tm="0">
                                          <p:val>
                                            <p:strVal val="ppt_y"/>
                                          </p:val>
                                        </p:tav>
                                        <p:tav tm="100000">
                                          <p:val>
                                            <p:strVal val="ppt_y+.1"/>
                                          </p:val>
                                        </p:tav>
                                      </p:tavLst>
                                    </p:anim>
                                    <p:set>
                                      <p:cBhvr>
                                        <p:cTn id="99"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6" grpId="0" animBg="1"/>
      <p:bldP spid="27" grpId="0" animBg="1"/>
      <p:bldP spid="28" grpId="0" animBg="1"/>
      <p:bldP spid="29" grpId="0"/>
      <p:bldP spid="31" grpId="0"/>
      <p:bldP spid="6" grpId="0" build="allAtOnce"/>
      <p:bldP spid="17"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riangle 76">
            <a:extLst>
              <a:ext uri="{FF2B5EF4-FFF2-40B4-BE49-F238E27FC236}">
                <a16:creationId xmlns="" xmlns:a16="http://schemas.microsoft.com/office/drawing/2014/main" id="{384B97A0-12FF-4D4E-88A9-D5BA76FA41C2}"/>
              </a:ext>
            </a:extLst>
          </p:cNvPr>
          <p:cNvSpPr/>
          <p:nvPr/>
        </p:nvSpPr>
        <p:spPr>
          <a:xfrm rot="5400000">
            <a:off x="3397251" y="760754"/>
            <a:ext cx="680840" cy="439200"/>
          </a:xfrm>
          <a:prstGeom prst="triangle">
            <a:avLst/>
          </a:prstGeom>
          <a:gradFill flip="none" rotWithShape="1">
            <a:gsLst>
              <a:gs pos="0">
                <a:srgbClr val="92D050"/>
              </a:gs>
              <a:gs pos="98000">
                <a:srgbClr val="00B050"/>
              </a:gs>
            </a:gsLst>
            <a:lin ang="0" scaled="1"/>
            <a:tileRect/>
          </a:gradFill>
          <a:ln w="3175">
            <a:no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entagon 25">
            <a:extLst>
              <a:ext uri="{FF2B5EF4-FFF2-40B4-BE49-F238E27FC236}">
                <a16:creationId xmlns="" xmlns:a16="http://schemas.microsoft.com/office/drawing/2014/main" id="{134862EE-1534-C343-AB54-2DEFA9F4214A}"/>
              </a:ext>
            </a:extLst>
          </p:cNvPr>
          <p:cNvSpPr/>
          <p:nvPr/>
        </p:nvSpPr>
        <p:spPr>
          <a:xfrm>
            <a:off x="1330605" y="635138"/>
            <a:ext cx="2231526" cy="685136"/>
          </a:xfrm>
          <a:prstGeom prst="homePlate">
            <a:avLst/>
          </a:prstGeom>
          <a:gradFill flip="none" rotWithShape="1">
            <a:gsLst>
              <a:gs pos="0">
                <a:srgbClr val="524B5A"/>
              </a:gs>
              <a:gs pos="98000">
                <a:srgbClr val="5F5F5F"/>
              </a:gs>
            </a:gsLst>
            <a:lin ang="0" scaled="1"/>
            <a:tileRect/>
          </a:gradFill>
          <a:ln w="3175">
            <a:gradFill>
              <a:gsLst>
                <a:gs pos="0">
                  <a:schemeClr val="accent1">
                    <a:lumMod val="5000"/>
                    <a:lumOff val="95000"/>
                  </a:schemeClr>
                </a:gs>
                <a:gs pos="74000">
                  <a:schemeClr val="tx1">
                    <a:lumMod val="50000"/>
                    <a:lumOff val="50000"/>
                  </a:schemeClr>
                </a:gs>
              </a:gsLst>
              <a:lin ang="5400000" scaled="1"/>
            </a:gra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77">
            <a:extLst>
              <a:ext uri="{FF2B5EF4-FFF2-40B4-BE49-F238E27FC236}">
                <a16:creationId xmlns="" xmlns:a16="http://schemas.microsoft.com/office/drawing/2014/main" id="{0E5D37D5-1892-BC46-A043-02BA9BF6788C}"/>
              </a:ext>
            </a:extLst>
          </p:cNvPr>
          <p:cNvSpPr/>
          <p:nvPr/>
        </p:nvSpPr>
        <p:spPr>
          <a:xfrm>
            <a:off x="368950" y="404059"/>
            <a:ext cx="1117828" cy="1117828"/>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8">
            <a:extLst>
              <a:ext uri="{FF2B5EF4-FFF2-40B4-BE49-F238E27FC236}">
                <a16:creationId xmlns="" xmlns:a16="http://schemas.microsoft.com/office/drawing/2014/main" id="{DD1F0056-5269-6947-A605-8C06CC1D1DA2}"/>
              </a:ext>
            </a:extLst>
          </p:cNvPr>
          <p:cNvSpPr/>
          <p:nvPr/>
        </p:nvSpPr>
        <p:spPr>
          <a:xfrm>
            <a:off x="436029" y="457421"/>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85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9">
            <a:extLst>
              <a:ext uri="{FF2B5EF4-FFF2-40B4-BE49-F238E27FC236}">
                <a16:creationId xmlns="" xmlns:a16="http://schemas.microsoft.com/office/drawing/2014/main" id="{44C233AF-6A02-0B40-92F4-7A1FBCFCAD27}"/>
              </a:ext>
            </a:extLst>
          </p:cNvPr>
          <p:cNvSpPr/>
          <p:nvPr/>
        </p:nvSpPr>
        <p:spPr>
          <a:xfrm>
            <a:off x="587386" y="621657"/>
            <a:ext cx="680840" cy="680840"/>
          </a:xfrm>
          <a:prstGeom prst="ellipse">
            <a:avLst/>
          </a:prstGeom>
          <a:gradFill flip="none" rotWithShape="1">
            <a:gsLst>
              <a:gs pos="100000">
                <a:schemeClr val="bg1"/>
              </a:gs>
              <a:gs pos="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ZoneTexte 28"/>
          <p:cNvSpPr txBox="1"/>
          <p:nvPr/>
        </p:nvSpPr>
        <p:spPr>
          <a:xfrm>
            <a:off x="743548" y="715294"/>
            <a:ext cx="340870" cy="523220"/>
          </a:xfrm>
          <a:prstGeom prst="rect">
            <a:avLst/>
          </a:prstGeom>
          <a:noFill/>
        </p:spPr>
        <p:txBody>
          <a:bodyPr wrap="square" rtlCol="0">
            <a:spAutoFit/>
          </a:bodyPr>
          <a:lstStyle/>
          <a:p>
            <a:pPr algn="ctr"/>
            <a:r>
              <a:rPr lang="fr-FR" sz="2800" dirty="0" smtClean="0">
                <a:latin typeface="Arial Black" panose="020B0A04020102020204" pitchFamily="34" charset="0"/>
              </a:rPr>
              <a:t>4</a:t>
            </a:r>
            <a:endParaRPr lang="fr-FR" dirty="0">
              <a:latin typeface="Arial Black" panose="020B0A04020102020204" pitchFamily="34" charset="0"/>
            </a:endParaRPr>
          </a:p>
        </p:txBody>
      </p:sp>
      <p:sp>
        <p:nvSpPr>
          <p:cNvPr id="30" name="ZoneTexte 29"/>
          <p:cNvSpPr txBox="1"/>
          <p:nvPr/>
        </p:nvSpPr>
        <p:spPr>
          <a:xfrm>
            <a:off x="1548129" y="791821"/>
            <a:ext cx="1862465" cy="369332"/>
          </a:xfrm>
          <a:prstGeom prst="rect">
            <a:avLst/>
          </a:prstGeom>
          <a:noFill/>
        </p:spPr>
        <p:txBody>
          <a:bodyPr wrap="square" rtlCol="0">
            <a:spAutoFit/>
          </a:bodyPr>
          <a:lstStyle/>
          <a:p>
            <a:r>
              <a:rPr lang="fr-FR" b="1" dirty="0" smtClean="0">
                <a:solidFill>
                  <a:schemeClr val="bg1"/>
                </a:solidFill>
                <a:latin typeface="+mj-lt"/>
              </a:rPr>
              <a:t>Troisième Partie</a:t>
            </a:r>
            <a:endParaRPr lang="fr-FR" b="1" dirty="0">
              <a:solidFill>
                <a:schemeClr val="bg1"/>
              </a:solidFill>
              <a:latin typeface="+mj-lt"/>
            </a:endParaRPr>
          </a:p>
        </p:txBody>
      </p:sp>
      <p:sp>
        <p:nvSpPr>
          <p:cNvPr id="31" name="ZoneTexte 30"/>
          <p:cNvSpPr txBox="1"/>
          <p:nvPr/>
        </p:nvSpPr>
        <p:spPr>
          <a:xfrm>
            <a:off x="4456707" y="530628"/>
            <a:ext cx="3516592"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Environnement de Travail</a:t>
            </a:r>
            <a:endParaRPr lang="fr-FR" dirty="0">
              <a:effectLst>
                <a:outerShdw blurRad="38100" dist="38100" dir="2700000" algn="tl">
                  <a:srgbClr val="000000">
                    <a:alpha val="43137"/>
                  </a:srgbClr>
                </a:outerShdw>
              </a:effectLst>
            </a:endParaRPr>
          </a:p>
        </p:txBody>
      </p:sp>
      <p:sp>
        <p:nvSpPr>
          <p:cNvPr id="14" name="ZoneTexte 13"/>
          <p:cNvSpPr txBox="1"/>
          <p:nvPr/>
        </p:nvSpPr>
        <p:spPr>
          <a:xfrm>
            <a:off x="4456707" y="1053848"/>
            <a:ext cx="3516592"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Technologies Utilisés</a:t>
            </a:r>
            <a:endParaRPr lang="fr-FR" dirty="0">
              <a:effectLst>
                <a:outerShdw blurRad="38100" dist="38100" dir="2700000" algn="tl">
                  <a:srgbClr val="000000">
                    <a:alpha val="43137"/>
                  </a:srgbClr>
                </a:outerShdw>
              </a:effectLst>
            </a:endParaRPr>
          </a:p>
        </p:txBody>
      </p:sp>
      <p:pic>
        <p:nvPicPr>
          <p:cNvPr id="17" name="Image 16"/>
          <p:cNvPicPr/>
          <p:nvPr/>
        </p:nvPicPr>
        <p:blipFill>
          <a:blip r:embed="rId2">
            <a:extLst>
              <a:ext uri="{28A0092B-C50C-407E-A947-70E740481C1C}">
                <a14:useLocalDpi xmlns:a14="http://schemas.microsoft.com/office/drawing/2010/main" val="0"/>
              </a:ext>
            </a:extLst>
          </a:blip>
          <a:stretch>
            <a:fillRect/>
          </a:stretch>
        </p:blipFill>
        <p:spPr>
          <a:xfrm>
            <a:off x="4716856" y="1738452"/>
            <a:ext cx="1206500" cy="1002665"/>
          </a:xfrm>
          <a:prstGeom prst="rect">
            <a:avLst/>
          </a:prstGeom>
        </p:spPr>
      </p:pic>
      <p:sp>
        <p:nvSpPr>
          <p:cNvPr id="6" name="ZoneTexte 5"/>
          <p:cNvSpPr txBox="1"/>
          <p:nvPr/>
        </p:nvSpPr>
        <p:spPr>
          <a:xfrm>
            <a:off x="4502030" y="2741117"/>
            <a:ext cx="1756515" cy="369332"/>
          </a:xfrm>
          <a:prstGeom prst="rect">
            <a:avLst/>
          </a:prstGeom>
          <a:noFill/>
        </p:spPr>
        <p:txBody>
          <a:bodyPr wrap="square" rtlCol="0">
            <a:spAutoFit/>
          </a:bodyPr>
          <a:lstStyle/>
          <a:p>
            <a:r>
              <a:rPr lang="fr-FR" dirty="0" err="1" smtClean="0">
                <a:solidFill>
                  <a:schemeClr val="tx1">
                    <a:lumMod val="50000"/>
                    <a:lumOff val="50000"/>
                  </a:schemeClr>
                </a:solidFill>
                <a:latin typeface="Arial" panose="020B0604020202020204" pitchFamily="34" charset="0"/>
                <a:cs typeface="Arial" panose="020B0604020202020204" pitchFamily="34" charset="0"/>
              </a:rPr>
              <a:t>PowerDesigner</a:t>
            </a:r>
            <a:endParaRPr lang="fr-FR"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8" name="Image 17"/>
          <p:cNvPicPr/>
          <p:nvPr/>
        </p:nvPicPr>
        <p:blipFill>
          <a:blip r:embed="rId3">
            <a:extLst>
              <a:ext uri="{28A0092B-C50C-407E-A947-70E740481C1C}">
                <a14:useLocalDpi xmlns:a14="http://schemas.microsoft.com/office/drawing/2010/main" val="0"/>
              </a:ext>
            </a:extLst>
          </a:blip>
          <a:stretch>
            <a:fillRect/>
          </a:stretch>
        </p:blipFill>
        <p:spPr>
          <a:xfrm>
            <a:off x="7480928" y="1883158"/>
            <a:ext cx="984737" cy="945609"/>
          </a:xfrm>
          <a:prstGeom prst="rect">
            <a:avLst/>
          </a:prstGeom>
        </p:spPr>
      </p:pic>
      <p:sp>
        <p:nvSpPr>
          <p:cNvPr id="19" name="ZoneTexte 18"/>
          <p:cNvSpPr txBox="1"/>
          <p:nvPr/>
        </p:nvSpPr>
        <p:spPr>
          <a:xfrm>
            <a:off x="7095040" y="2741117"/>
            <a:ext cx="1756515" cy="369332"/>
          </a:xfrm>
          <a:prstGeom prst="rect">
            <a:avLst/>
          </a:prstGeom>
          <a:noFill/>
        </p:spPr>
        <p:txBody>
          <a:bodyPr wrap="square" rtlCol="0">
            <a:spAutoFit/>
          </a:bodyPr>
          <a:lstStyle/>
          <a:p>
            <a:pPr algn="ctr"/>
            <a:r>
              <a:rPr lang="fr-FR" dirty="0" err="1" smtClean="0">
                <a:solidFill>
                  <a:schemeClr val="tx1">
                    <a:lumMod val="50000"/>
                    <a:lumOff val="50000"/>
                  </a:schemeClr>
                </a:solidFill>
                <a:latin typeface="Arial" panose="020B0604020202020204" pitchFamily="34" charset="0"/>
                <a:cs typeface="Arial" panose="020B0604020202020204" pitchFamily="34" charset="0"/>
              </a:rPr>
              <a:t>Xampp</a:t>
            </a:r>
            <a:endParaRPr lang="fr-FR"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1944" y="1738452"/>
            <a:ext cx="1060166" cy="1060166"/>
          </a:xfrm>
          <a:prstGeom prst="rect">
            <a:avLst/>
          </a:prstGeom>
        </p:spPr>
      </p:pic>
      <p:pic>
        <p:nvPicPr>
          <p:cNvPr id="4" name="Imag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73938" y="1823497"/>
            <a:ext cx="1074445" cy="1074445"/>
          </a:xfrm>
          <a:prstGeom prst="rect">
            <a:avLst/>
          </a:prstGeom>
        </p:spPr>
      </p:pic>
      <p:pic>
        <p:nvPicPr>
          <p:cNvPr id="5" name="Imag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90511" y="4250775"/>
            <a:ext cx="1122372" cy="942104"/>
          </a:xfrm>
          <a:prstGeom prst="rect">
            <a:avLst/>
          </a:prstGeom>
        </p:spPr>
      </p:pic>
      <p:pic>
        <p:nvPicPr>
          <p:cNvPr id="7" name="Imag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69939" y="4250775"/>
            <a:ext cx="794348" cy="794348"/>
          </a:xfrm>
          <a:prstGeom prst="rect">
            <a:avLst/>
          </a:prstGeom>
        </p:spPr>
      </p:pic>
      <p:pic>
        <p:nvPicPr>
          <p:cNvPr id="8" name="Imag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16549" y="4424928"/>
            <a:ext cx="1272459" cy="767951"/>
          </a:xfrm>
          <a:prstGeom prst="rect">
            <a:avLst/>
          </a:prstGeom>
        </p:spPr>
      </p:pic>
      <p:pic>
        <p:nvPicPr>
          <p:cNvPr id="9" name="Imag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28431" y="4250775"/>
            <a:ext cx="1103958" cy="1103958"/>
          </a:xfrm>
          <a:prstGeom prst="rect">
            <a:avLst/>
          </a:prstGeom>
        </p:spPr>
      </p:pic>
      <p:sp>
        <p:nvSpPr>
          <p:cNvPr id="22" name="ZoneTexte 21"/>
          <p:cNvSpPr txBox="1"/>
          <p:nvPr/>
        </p:nvSpPr>
        <p:spPr>
          <a:xfrm>
            <a:off x="1321924" y="2713276"/>
            <a:ext cx="2240207" cy="369332"/>
          </a:xfrm>
          <a:prstGeom prst="rect">
            <a:avLst/>
          </a:prstGeom>
          <a:noFill/>
        </p:spPr>
        <p:txBody>
          <a:bodyPr wrap="square" rtlCol="0">
            <a:spAutoFit/>
          </a:bodyPr>
          <a:lstStyle/>
          <a:p>
            <a:pPr algn="ctr"/>
            <a:r>
              <a:rPr lang="fr-FR" dirty="0" smtClean="0">
                <a:solidFill>
                  <a:schemeClr val="tx1">
                    <a:lumMod val="50000"/>
                    <a:lumOff val="50000"/>
                  </a:schemeClr>
                </a:solidFill>
                <a:latin typeface="Arial" panose="020B0604020202020204" pitchFamily="34" charset="0"/>
                <a:cs typeface="Arial" panose="020B0604020202020204" pitchFamily="34" charset="0"/>
              </a:rPr>
              <a:t>Visual Code Studio</a:t>
            </a:r>
            <a:endParaRPr lang="fr-FR"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23" name="ZoneTexte 22"/>
          <p:cNvSpPr txBox="1"/>
          <p:nvPr/>
        </p:nvSpPr>
        <p:spPr>
          <a:xfrm>
            <a:off x="9732902" y="2764130"/>
            <a:ext cx="1756515" cy="369332"/>
          </a:xfrm>
          <a:prstGeom prst="rect">
            <a:avLst/>
          </a:prstGeom>
          <a:noFill/>
        </p:spPr>
        <p:txBody>
          <a:bodyPr wrap="square" rtlCol="0">
            <a:spAutoFit/>
          </a:bodyPr>
          <a:lstStyle/>
          <a:p>
            <a:pPr algn="ctr"/>
            <a:r>
              <a:rPr lang="fr-FR" dirty="0" err="1" smtClean="0">
                <a:solidFill>
                  <a:schemeClr val="tx1">
                    <a:lumMod val="50000"/>
                    <a:lumOff val="50000"/>
                  </a:schemeClr>
                </a:solidFill>
                <a:latin typeface="Arial" panose="020B0604020202020204" pitchFamily="34" charset="0"/>
                <a:cs typeface="Arial" panose="020B0604020202020204" pitchFamily="34" charset="0"/>
              </a:rPr>
              <a:t>Bootstrap</a:t>
            </a:r>
            <a:endParaRPr lang="fr-FR"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24" name="ZoneTexte 23"/>
          <p:cNvSpPr txBox="1"/>
          <p:nvPr/>
        </p:nvSpPr>
        <p:spPr>
          <a:xfrm>
            <a:off x="1486778" y="5269060"/>
            <a:ext cx="1756515" cy="369332"/>
          </a:xfrm>
          <a:prstGeom prst="rect">
            <a:avLst/>
          </a:prstGeom>
          <a:noFill/>
        </p:spPr>
        <p:txBody>
          <a:bodyPr wrap="square" rtlCol="0">
            <a:spAutoFit/>
          </a:bodyPr>
          <a:lstStyle/>
          <a:p>
            <a:pPr algn="ctr"/>
            <a:r>
              <a:rPr lang="fr-FR" dirty="0" smtClean="0">
                <a:solidFill>
                  <a:schemeClr val="tx1">
                    <a:lumMod val="50000"/>
                    <a:lumOff val="50000"/>
                  </a:schemeClr>
                </a:solidFill>
                <a:latin typeface="Arial" panose="020B0604020202020204" pitchFamily="34" charset="0"/>
                <a:cs typeface="Arial" panose="020B0604020202020204" pitchFamily="34" charset="0"/>
              </a:rPr>
              <a:t>Html</a:t>
            </a:r>
            <a:endParaRPr lang="fr-FR"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25" name="ZoneTexte 24"/>
          <p:cNvSpPr txBox="1"/>
          <p:nvPr/>
        </p:nvSpPr>
        <p:spPr>
          <a:xfrm>
            <a:off x="4271812" y="5286738"/>
            <a:ext cx="1756515" cy="369332"/>
          </a:xfrm>
          <a:prstGeom prst="rect">
            <a:avLst/>
          </a:prstGeom>
          <a:noFill/>
        </p:spPr>
        <p:txBody>
          <a:bodyPr wrap="square" rtlCol="0">
            <a:spAutoFit/>
          </a:bodyPr>
          <a:lstStyle/>
          <a:p>
            <a:pPr algn="ctr"/>
            <a:r>
              <a:rPr lang="fr-FR" dirty="0" err="1" smtClean="0">
                <a:solidFill>
                  <a:schemeClr val="tx1">
                    <a:lumMod val="50000"/>
                    <a:lumOff val="50000"/>
                  </a:schemeClr>
                </a:solidFill>
                <a:latin typeface="Arial" panose="020B0604020202020204" pitchFamily="34" charset="0"/>
                <a:cs typeface="Arial" panose="020B0604020202020204" pitchFamily="34" charset="0"/>
              </a:rPr>
              <a:t>Css</a:t>
            </a:r>
            <a:endParaRPr lang="fr-FR"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32" name="ZoneTexte 31"/>
          <p:cNvSpPr txBox="1"/>
          <p:nvPr/>
        </p:nvSpPr>
        <p:spPr>
          <a:xfrm>
            <a:off x="6902152" y="5304416"/>
            <a:ext cx="1756515" cy="369332"/>
          </a:xfrm>
          <a:prstGeom prst="rect">
            <a:avLst/>
          </a:prstGeom>
          <a:noFill/>
        </p:spPr>
        <p:txBody>
          <a:bodyPr wrap="square" rtlCol="0">
            <a:spAutoFit/>
          </a:bodyPr>
          <a:lstStyle/>
          <a:p>
            <a:pPr algn="ctr"/>
            <a:r>
              <a:rPr lang="fr-FR" dirty="0" smtClean="0">
                <a:solidFill>
                  <a:schemeClr val="tx1">
                    <a:lumMod val="50000"/>
                    <a:lumOff val="50000"/>
                  </a:schemeClr>
                </a:solidFill>
                <a:latin typeface="Arial" panose="020B0604020202020204" pitchFamily="34" charset="0"/>
                <a:cs typeface="Arial" panose="020B0604020202020204" pitchFamily="34" charset="0"/>
              </a:rPr>
              <a:t>JavaScript</a:t>
            </a:r>
            <a:endParaRPr lang="fr-FR"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33" name="ZoneTexte 32"/>
          <p:cNvSpPr txBox="1"/>
          <p:nvPr/>
        </p:nvSpPr>
        <p:spPr>
          <a:xfrm>
            <a:off x="9732901" y="5304416"/>
            <a:ext cx="1756515" cy="369332"/>
          </a:xfrm>
          <a:prstGeom prst="rect">
            <a:avLst/>
          </a:prstGeom>
          <a:noFill/>
        </p:spPr>
        <p:txBody>
          <a:bodyPr wrap="square" rtlCol="0">
            <a:spAutoFit/>
          </a:bodyPr>
          <a:lstStyle/>
          <a:p>
            <a:pPr algn="ctr"/>
            <a:r>
              <a:rPr lang="fr-FR" dirty="0" err="1" smtClean="0">
                <a:solidFill>
                  <a:schemeClr val="tx1">
                    <a:lumMod val="50000"/>
                    <a:lumOff val="50000"/>
                  </a:schemeClr>
                </a:solidFill>
                <a:latin typeface="Arial" panose="020B0604020202020204" pitchFamily="34" charset="0"/>
                <a:cs typeface="Arial" panose="020B0604020202020204" pitchFamily="34" charset="0"/>
              </a:rPr>
              <a:t>PhP</a:t>
            </a:r>
            <a:endParaRPr lang="fr-FR"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900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exit" presetSubtype="0" fill="hold" nodeType="clickEffect">
                                  <p:stCondLst>
                                    <p:cond delay="0"/>
                                  </p:stCondLst>
                                  <p:childTnLst>
                                    <p:animEffect transition="out" filter="fade">
                                      <p:cBhvr>
                                        <p:cTn id="75" dur="1000"/>
                                        <p:tgtEl>
                                          <p:spTgt spid="17"/>
                                        </p:tgtEl>
                                      </p:cBhvr>
                                    </p:animEffect>
                                    <p:anim calcmode="lin" valueType="num">
                                      <p:cBhvr>
                                        <p:cTn id="76" dur="1000"/>
                                        <p:tgtEl>
                                          <p:spTgt spid="17"/>
                                        </p:tgtEl>
                                        <p:attrNameLst>
                                          <p:attrName>ppt_x</p:attrName>
                                        </p:attrNameLst>
                                      </p:cBhvr>
                                      <p:tavLst>
                                        <p:tav tm="0">
                                          <p:val>
                                            <p:strVal val="ppt_x"/>
                                          </p:val>
                                        </p:tav>
                                        <p:tav tm="100000">
                                          <p:val>
                                            <p:strVal val="ppt_x"/>
                                          </p:val>
                                        </p:tav>
                                      </p:tavLst>
                                    </p:anim>
                                    <p:anim calcmode="lin" valueType="num">
                                      <p:cBhvr>
                                        <p:cTn id="77" dur="1000"/>
                                        <p:tgtEl>
                                          <p:spTgt spid="17"/>
                                        </p:tgtEl>
                                        <p:attrNameLst>
                                          <p:attrName>ppt_y</p:attrName>
                                        </p:attrNameLst>
                                      </p:cBhvr>
                                      <p:tavLst>
                                        <p:tav tm="0">
                                          <p:val>
                                            <p:strVal val="ppt_y"/>
                                          </p:val>
                                        </p:tav>
                                        <p:tav tm="100000">
                                          <p:val>
                                            <p:strVal val="ppt_y+.1"/>
                                          </p:val>
                                        </p:tav>
                                      </p:tavLst>
                                    </p:anim>
                                    <p:set>
                                      <p:cBhvr>
                                        <p:cTn id="78" dur="1" fill="hold">
                                          <p:stCondLst>
                                            <p:cond delay="999"/>
                                          </p:stCondLst>
                                        </p:cTn>
                                        <p:tgtEl>
                                          <p:spTgt spid="17"/>
                                        </p:tgtEl>
                                        <p:attrNameLst>
                                          <p:attrName>style.visibility</p:attrName>
                                        </p:attrNameLst>
                                      </p:cBhvr>
                                      <p:to>
                                        <p:strVal val="hidden"/>
                                      </p:to>
                                    </p:set>
                                  </p:childTnLst>
                                </p:cTn>
                              </p:par>
                              <p:par>
                                <p:cTn id="79" presetID="42" presetClass="exit" presetSubtype="0" fill="hold" grpId="1" nodeType="withEffect">
                                  <p:stCondLst>
                                    <p:cond delay="0"/>
                                  </p:stCondLst>
                                  <p:childTnLst>
                                    <p:animEffect transition="out" filter="fade">
                                      <p:cBhvr>
                                        <p:cTn id="80" dur="1000"/>
                                        <p:tgtEl>
                                          <p:spTgt spid="6"/>
                                        </p:tgtEl>
                                      </p:cBhvr>
                                    </p:animEffect>
                                    <p:anim calcmode="lin" valueType="num">
                                      <p:cBhvr>
                                        <p:cTn id="81" dur="1000"/>
                                        <p:tgtEl>
                                          <p:spTgt spid="6"/>
                                        </p:tgtEl>
                                        <p:attrNameLst>
                                          <p:attrName>ppt_x</p:attrName>
                                        </p:attrNameLst>
                                      </p:cBhvr>
                                      <p:tavLst>
                                        <p:tav tm="0">
                                          <p:val>
                                            <p:strVal val="ppt_x"/>
                                          </p:val>
                                        </p:tav>
                                        <p:tav tm="100000">
                                          <p:val>
                                            <p:strVal val="ppt_x"/>
                                          </p:val>
                                        </p:tav>
                                      </p:tavLst>
                                    </p:anim>
                                    <p:anim calcmode="lin" valueType="num">
                                      <p:cBhvr>
                                        <p:cTn id="82" dur="1000"/>
                                        <p:tgtEl>
                                          <p:spTgt spid="6"/>
                                        </p:tgtEl>
                                        <p:attrNameLst>
                                          <p:attrName>ppt_y</p:attrName>
                                        </p:attrNameLst>
                                      </p:cBhvr>
                                      <p:tavLst>
                                        <p:tav tm="0">
                                          <p:val>
                                            <p:strVal val="ppt_y"/>
                                          </p:val>
                                        </p:tav>
                                        <p:tav tm="100000">
                                          <p:val>
                                            <p:strVal val="ppt_y+.1"/>
                                          </p:val>
                                        </p:tav>
                                      </p:tavLst>
                                    </p:anim>
                                    <p:set>
                                      <p:cBhvr>
                                        <p:cTn id="83" dur="1" fill="hold">
                                          <p:stCondLst>
                                            <p:cond delay="999"/>
                                          </p:stCondLst>
                                        </p:cTn>
                                        <p:tgtEl>
                                          <p:spTgt spid="6"/>
                                        </p:tgtEl>
                                        <p:attrNameLst>
                                          <p:attrName>style.visibility</p:attrName>
                                        </p:attrNameLst>
                                      </p:cBhvr>
                                      <p:to>
                                        <p:strVal val="hidden"/>
                                      </p:to>
                                    </p:set>
                                  </p:childTnLst>
                                </p:cTn>
                              </p:par>
                              <p:par>
                                <p:cTn id="84" presetID="42" presetClass="exit" presetSubtype="0" fill="hold" nodeType="withEffect">
                                  <p:stCondLst>
                                    <p:cond delay="0"/>
                                  </p:stCondLst>
                                  <p:childTnLst>
                                    <p:animEffect transition="out" filter="fade">
                                      <p:cBhvr>
                                        <p:cTn id="85" dur="1000"/>
                                        <p:tgtEl>
                                          <p:spTgt spid="18"/>
                                        </p:tgtEl>
                                      </p:cBhvr>
                                    </p:animEffect>
                                    <p:anim calcmode="lin" valueType="num">
                                      <p:cBhvr>
                                        <p:cTn id="86" dur="1000"/>
                                        <p:tgtEl>
                                          <p:spTgt spid="18"/>
                                        </p:tgtEl>
                                        <p:attrNameLst>
                                          <p:attrName>ppt_x</p:attrName>
                                        </p:attrNameLst>
                                      </p:cBhvr>
                                      <p:tavLst>
                                        <p:tav tm="0">
                                          <p:val>
                                            <p:strVal val="ppt_x"/>
                                          </p:val>
                                        </p:tav>
                                        <p:tav tm="100000">
                                          <p:val>
                                            <p:strVal val="ppt_x"/>
                                          </p:val>
                                        </p:tav>
                                      </p:tavLst>
                                    </p:anim>
                                    <p:anim calcmode="lin" valueType="num">
                                      <p:cBhvr>
                                        <p:cTn id="87" dur="1000"/>
                                        <p:tgtEl>
                                          <p:spTgt spid="18"/>
                                        </p:tgtEl>
                                        <p:attrNameLst>
                                          <p:attrName>ppt_y</p:attrName>
                                        </p:attrNameLst>
                                      </p:cBhvr>
                                      <p:tavLst>
                                        <p:tav tm="0">
                                          <p:val>
                                            <p:strVal val="ppt_y"/>
                                          </p:val>
                                        </p:tav>
                                        <p:tav tm="100000">
                                          <p:val>
                                            <p:strVal val="ppt_y+.1"/>
                                          </p:val>
                                        </p:tav>
                                      </p:tavLst>
                                    </p:anim>
                                    <p:set>
                                      <p:cBhvr>
                                        <p:cTn id="88" dur="1" fill="hold">
                                          <p:stCondLst>
                                            <p:cond delay="999"/>
                                          </p:stCondLst>
                                        </p:cTn>
                                        <p:tgtEl>
                                          <p:spTgt spid="18"/>
                                        </p:tgtEl>
                                        <p:attrNameLst>
                                          <p:attrName>style.visibility</p:attrName>
                                        </p:attrNameLst>
                                      </p:cBhvr>
                                      <p:to>
                                        <p:strVal val="hidden"/>
                                      </p:to>
                                    </p:set>
                                  </p:childTnLst>
                                </p:cTn>
                              </p:par>
                              <p:par>
                                <p:cTn id="89" presetID="42" presetClass="exit" presetSubtype="0" fill="hold" grpId="1" nodeType="withEffect">
                                  <p:stCondLst>
                                    <p:cond delay="0"/>
                                  </p:stCondLst>
                                  <p:childTnLst>
                                    <p:animEffect transition="out" filter="fade">
                                      <p:cBhvr>
                                        <p:cTn id="90" dur="1000"/>
                                        <p:tgtEl>
                                          <p:spTgt spid="19"/>
                                        </p:tgtEl>
                                      </p:cBhvr>
                                    </p:animEffect>
                                    <p:anim calcmode="lin" valueType="num">
                                      <p:cBhvr>
                                        <p:cTn id="91" dur="1000"/>
                                        <p:tgtEl>
                                          <p:spTgt spid="19"/>
                                        </p:tgtEl>
                                        <p:attrNameLst>
                                          <p:attrName>ppt_x</p:attrName>
                                        </p:attrNameLst>
                                      </p:cBhvr>
                                      <p:tavLst>
                                        <p:tav tm="0">
                                          <p:val>
                                            <p:strVal val="ppt_x"/>
                                          </p:val>
                                        </p:tav>
                                        <p:tav tm="100000">
                                          <p:val>
                                            <p:strVal val="ppt_x"/>
                                          </p:val>
                                        </p:tav>
                                      </p:tavLst>
                                    </p:anim>
                                    <p:anim calcmode="lin" valueType="num">
                                      <p:cBhvr>
                                        <p:cTn id="92" dur="1000"/>
                                        <p:tgtEl>
                                          <p:spTgt spid="19"/>
                                        </p:tgtEl>
                                        <p:attrNameLst>
                                          <p:attrName>ppt_y</p:attrName>
                                        </p:attrNameLst>
                                      </p:cBhvr>
                                      <p:tavLst>
                                        <p:tav tm="0">
                                          <p:val>
                                            <p:strVal val="ppt_y"/>
                                          </p:val>
                                        </p:tav>
                                        <p:tav tm="100000">
                                          <p:val>
                                            <p:strVal val="ppt_y+.1"/>
                                          </p:val>
                                        </p:tav>
                                      </p:tavLst>
                                    </p:anim>
                                    <p:set>
                                      <p:cBhvr>
                                        <p:cTn id="93" dur="1" fill="hold">
                                          <p:stCondLst>
                                            <p:cond delay="999"/>
                                          </p:stCondLst>
                                        </p:cTn>
                                        <p:tgtEl>
                                          <p:spTgt spid="19"/>
                                        </p:tgtEl>
                                        <p:attrNameLst>
                                          <p:attrName>style.visibility</p:attrName>
                                        </p:attrNameLst>
                                      </p:cBhvr>
                                      <p:to>
                                        <p:strVal val="hidden"/>
                                      </p:to>
                                    </p:set>
                                  </p:childTnLst>
                                </p:cTn>
                              </p:par>
                              <p:par>
                                <p:cTn id="94" presetID="42" presetClass="exit" presetSubtype="0" fill="hold" nodeType="withEffect">
                                  <p:stCondLst>
                                    <p:cond delay="0"/>
                                  </p:stCondLst>
                                  <p:childTnLst>
                                    <p:animEffect transition="out" filter="fade">
                                      <p:cBhvr>
                                        <p:cTn id="95" dur="1000"/>
                                        <p:tgtEl>
                                          <p:spTgt spid="2"/>
                                        </p:tgtEl>
                                      </p:cBhvr>
                                    </p:animEffect>
                                    <p:anim calcmode="lin" valueType="num">
                                      <p:cBhvr>
                                        <p:cTn id="96" dur="1000"/>
                                        <p:tgtEl>
                                          <p:spTgt spid="2"/>
                                        </p:tgtEl>
                                        <p:attrNameLst>
                                          <p:attrName>ppt_x</p:attrName>
                                        </p:attrNameLst>
                                      </p:cBhvr>
                                      <p:tavLst>
                                        <p:tav tm="0">
                                          <p:val>
                                            <p:strVal val="ppt_x"/>
                                          </p:val>
                                        </p:tav>
                                        <p:tav tm="100000">
                                          <p:val>
                                            <p:strVal val="ppt_x"/>
                                          </p:val>
                                        </p:tav>
                                      </p:tavLst>
                                    </p:anim>
                                    <p:anim calcmode="lin" valueType="num">
                                      <p:cBhvr>
                                        <p:cTn id="97" dur="1000"/>
                                        <p:tgtEl>
                                          <p:spTgt spid="2"/>
                                        </p:tgtEl>
                                        <p:attrNameLst>
                                          <p:attrName>ppt_y</p:attrName>
                                        </p:attrNameLst>
                                      </p:cBhvr>
                                      <p:tavLst>
                                        <p:tav tm="0">
                                          <p:val>
                                            <p:strVal val="ppt_y"/>
                                          </p:val>
                                        </p:tav>
                                        <p:tav tm="100000">
                                          <p:val>
                                            <p:strVal val="ppt_y+.1"/>
                                          </p:val>
                                        </p:tav>
                                      </p:tavLst>
                                    </p:anim>
                                    <p:set>
                                      <p:cBhvr>
                                        <p:cTn id="98" dur="1" fill="hold">
                                          <p:stCondLst>
                                            <p:cond delay="999"/>
                                          </p:stCondLst>
                                        </p:cTn>
                                        <p:tgtEl>
                                          <p:spTgt spid="2"/>
                                        </p:tgtEl>
                                        <p:attrNameLst>
                                          <p:attrName>style.visibility</p:attrName>
                                        </p:attrNameLst>
                                      </p:cBhvr>
                                      <p:to>
                                        <p:strVal val="hidden"/>
                                      </p:to>
                                    </p:set>
                                  </p:childTnLst>
                                </p:cTn>
                              </p:par>
                              <p:par>
                                <p:cTn id="99" presetID="42" presetClass="exit" presetSubtype="0" fill="hold" grpId="1" nodeType="withEffect">
                                  <p:stCondLst>
                                    <p:cond delay="0"/>
                                  </p:stCondLst>
                                  <p:childTnLst>
                                    <p:animEffect transition="out" filter="fade">
                                      <p:cBhvr>
                                        <p:cTn id="100" dur="1000"/>
                                        <p:tgtEl>
                                          <p:spTgt spid="22"/>
                                        </p:tgtEl>
                                      </p:cBhvr>
                                    </p:animEffect>
                                    <p:anim calcmode="lin" valueType="num">
                                      <p:cBhvr>
                                        <p:cTn id="101" dur="1000"/>
                                        <p:tgtEl>
                                          <p:spTgt spid="22"/>
                                        </p:tgtEl>
                                        <p:attrNameLst>
                                          <p:attrName>ppt_x</p:attrName>
                                        </p:attrNameLst>
                                      </p:cBhvr>
                                      <p:tavLst>
                                        <p:tav tm="0">
                                          <p:val>
                                            <p:strVal val="ppt_x"/>
                                          </p:val>
                                        </p:tav>
                                        <p:tav tm="100000">
                                          <p:val>
                                            <p:strVal val="ppt_x"/>
                                          </p:val>
                                        </p:tav>
                                      </p:tavLst>
                                    </p:anim>
                                    <p:anim calcmode="lin" valueType="num">
                                      <p:cBhvr>
                                        <p:cTn id="102" dur="1000"/>
                                        <p:tgtEl>
                                          <p:spTgt spid="22"/>
                                        </p:tgtEl>
                                        <p:attrNameLst>
                                          <p:attrName>ppt_y</p:attrName>
                                        </p:attrNameLst>
                                      </p:cBhvr>
                                      <p:tavLst>
                                        <p:tav tm="0">
                                          <p:val>
                                            <p:strVal val="ppt_y"/>
                                          </p:val>
                                        </p:tav>
                                        <p:tav tm="100000">
                                          <p:val>
                                            <p:strVal val="ppt_y+.1"/>
                                          </p:val>
                                        </p:tav>
                                      </p:tavLst>
                                    </p:anim>
                                    <p:set>
                                      <p:cBhvr>
                                        <p:cTn id="103" dur="1" fill="hold">
                                          <p:stCondLst>
                                            <p:cond delay="999"/>
                                          </p:stCondLst>
                                        </p:cTn>
                                        <p:tgtEl>
                                          <p:spTgt spid="22"/>
                                        </p:tgtEl>
                                        <p:attrNameLst>
                                          <p:attrName>style.visibility</p:attrName>
                                        </p:attrNameLst>
                                      </p:cBhvr>
                                      <p:to>
                                        <p:strVal val="hidden"/>
                                      </p:to>
                                    </p:set>
                                  </p:childTnLst>
                                </p:cTn>
                              </p:par>
                              <p:par>
                                <p:cTn id="104" presetID="42" presetClass="exit" presetSubtype="0" fill="hold" nodeType="withEffect">
                                  <p:stCondLst>
                                    <p:cond delay="0"/>
                                  </p:stCondLst>
                                  <p:childTnLst>
                                    <p:animEffect transition="out" filter="fade">
                                      <p:cBhvr>
                                        <p:cTn id="105" dur="1000"/>
                                        <p:tgtEl>
                                          <p:spTgt spid="4"/>
                                        </p:tgtEl>
                                      </p:cBhvr>
                                    </p:animEffect>
                                    <p:anim calcmode="lin" valueType="num">
                                      <p:cBhvr>
                                        <p:cTn id="106" dur="1000"/>
                                        <p:tgtEl>
                                          <p:spTgt spid="4"/>
                                        </p:tgtEl>
                                        <p:attrNameLst>
                                          <p:attrName>ppt_x</p:attrName>
                                        </p:attrNameLst>
                                      </p:cBhvr>
                                      <p:tavLst>
                                        <p:tav tm="0">
                                          <p:val>
                                            <p:strVal val="ppt_x"/>
                                          </p:val>
                                        </p:tav>
                                        <p:tav tm="100000">
                                          <p:val>
                                            <p:strVal val="ppt_x"/>
                                          </p:val>
                                        </p:tav>
                                      </p:tavLst>
                                    </p:anim>
                                    <p:anim calcmode="lin" valueType="num">
                                      <p:cBhvr>
                                        <p:cTn id="107" dur="1000"/>
                                        <p:tgtEl>
                                          <p:spTgt spid="4"/>
                                        </p:tgtEl>
                                        <p:attrNameLst>
                                          <p:attrName>ppt_y</p:attrName>
                                        </p:attrNameLst>
                                      </p:cBhvr>
                                      <p:tavLst>
                                        <p:tav tm="0">
                                          <p:val>
                                            <p:strVal val="ppt_y"/>
                                          </p:val>
                                        </p:tav>
                                        <p:tav tm="100000">
                                          <p:val>
                                            <p:strVal val="ppt_y+.1"/>
                                          </p:val>
                                        </p:tav>
                                      </p:tavLst>
                                    </p:anim>
                                    <p:set>
                                      <p:cBhvr>
                                        <p:cTn id="108" dur="1" fill="hold">
                                          <p:stCondLst>
                                            <p:cond delay="999"/>
                                          </p:stCondLst>
                                        </p:cTn>
                                        <p:tgtEl>
                                          <p:spTgt spid="4"/>
                                        </p:tgtEl>
                                        <p:attrNameLst>
                                          <p:attrName>style.visibility</p:attrName>
                                        </p:attrNameLst>
                                      </p:cBhvr>
                                      <p:to>
                                        <p:strVal val="hidden"/>
                                      </p:to>
                                    </p:set>
                                  </p:childTnLst>
                                </p:cTn>
                              </p:par>
                              <p:par>
                                <p:cTn id="109" presetID="42" presetClass="exit" presetSubtype="0" fill="hold" grpId="1" nodeType="withEffect">
                                  <p:stCondLst>
                                    <p:cond delay="0"/>
                                  </p:stCondLst>
                                  <p:childTnLst>
                                    <p:animEffect transition="out" filter="fade">
                                      <p:cBhvr>
                                        <p:cTn id="110" dur="1000"/>
                                        <p:tgtEl>
                                          <p:spTgt spid="23"/>
                                        </p:tgtEl>
                                      </p:cBhvr>
                                    </p:animEffect>
                                    <p:anim calcmode="lin" valueType="num">
                                      <p:cBhvr>
                                        <p:cTn id="111" dur="1000"/>
                                        <p:tgtEl>
                                          <p:spTgt spid="23"/>
                                        </p:tgtEl>
                                        <p:attrNameLst>
                                          <p:attrName>ppt_x</p:attrName>
                                        </p:attrNameLst>
                                      </p:cBhvr>
                                      <p:tavLst>
                                        <p:tav tm="0">
                                          <p:val>
                                            <p:strVal val="ppt_x"/>
                                          </p:val>
                                        </p:tav>
                                        <p:tav tm="100000">
                                          <p:val>
                                            <p:strVal val="ppt_x"/>
                                          </p:val>
                                        </p:tav>
                                      </p:tavLst>
                                    </p:anim>
                                    <p:anim calcmode="lin" valueType="num">
                                      <p:cBhvr>
                                        <p:cTn id="112" dur="1000"/>
                                        <p:tgtEl>
                                          <p:spTgt spid="23"/>
                                        </p:tgtEl>
                                        <p:attrNameLst>
                                          <p:attrName>ppt_y</p:attrName>
                                        </p:attrNameLst>
                                      </p:cBhvr>
                                      <p:tavLst>
                                        <p:tav tm="0">
                                          <p:val>
                                            <p:strVal val="ppt_y"/>
                                          </p:val>
                                        </p:tav>
                                        <p:tav tm="100000">
                                          <p:val>
                                            <p:strVal val="ppt_y+.1"/>
                                          </p:val>
                                        </p:tav>
                                      </p:tavLst>
                                    </p:anim>
                                    <p:set>
                                      <p:cBhvr>
                                        <p:cTn id="113" dur="1" fill="hold">
                                          <p:stCondLst>
                                            <p:cond delay="999"/>
                                          </p:stCondLst>
                                        </p:cTn>
                                        <p:tgtEl>
                                          <p:spTgt spid="23"/>
                                        </p:tgtEl>
                                        <p:attrNameLst>
                                          <p:attrName>style.visibility</p:attrName>
                                        </p:attrNameLst>
                                      </p:cBhvr>
                                      <p:to>
                                        <p:strVal val="hidden"/>
                                      </p:to>
                                    </p:set>
                                  </p:childTnLst>
                                </p:cTn>
                              </p:par>
                              <p:par>
                                <p:cTn id="114" presetID="42" presetClass="exit" presetSubtype="0" fill="hold" nodeType="withEffect">
                                  <p:stCondLst>
                                    <p:cond delay="0"/>
                                  </p:stCondLst>
                                  <p:childTnLst>
                                    <p:animEffect transition="out" filter="fade">
                                      <p:cBhvr>
                                        <p:cTn id="115" dur="1000"/>
                                        <p:tgtEl>
                                          <p:spTgt spid="7"/>
                                        </p:tgtEl>
                                      </p:cBhvr>
                                    </p:animEffect>
                                    <p:anim calcmode="lin" valueType="num">
                                      <p:cBhvr>
                                        <p:cTn id="116" dur="1000"/>
                                        <p:tgtEl>
                                          <p:spTgt spid="7"/>
                                        </p:tgtEl>
                                        <p:attrNameLst>
                                          <p:attrName>ppt_x</p:attrName>
                                        </p:attrNameLst>
                                      </p:cBhvr>
                                      <p:tavLst>
                                        <p:tav tm="0">
                                          <p:val>
                                            <p:strVal val="ppt_x"/>
                                          </p:val>
                                        </p:tav>
                                        <p:tav tm="100000">
                                          <p:val>
                                            <p:strVal val="ppt_x"/>
                                          </p:val>
                                        </p:tav>
                                      </p:tavLst>
                                    </p:anim>
                                    <p:anim calcmode="lin" valueType="num">
                                      <p:cBhvr>
                                        <p:cTn id="117" dur="1000"/>
                                        <p:tgtEl>
                                          <p:spTgt spid="7"/>
                                        </p:tgtEl>
                                        <p:attrNameLst>
                                          <p:attrName>ppt_y</p:attrName>
                                        </p:attrNameLst>
                                      </p:cBhvr>
                                      <p:tavLst>
                                        <p:tav tm="0">
                                          <p:val>
                                            <p:strVal val="ppt_y"/>
                                          </p:val>
                                        </p:tav>
                                        <p:tav tm="100000">
                                          <p:val>
                                            <p:strVal val="ppt_y+.1"/>
                                          </p:val>
                                        </p:tav>
                                      </p:tavLst>
                                    </p:anim>
                                    <p:set>
                                      <p:cBhvr>
                                        <p:cTn id="118" dur="1" fill="hold">
                                          <p:stCondLst>
                                            <p:cond delay="999"/>
                                          </p:stCondLst>
                                        </p:cTn>
                                        <p:tgtEl>
                                          <p:spTgt spid="7"/>
                                        </p:tgtEl>
                                        <p:attrNameLst>
                                          <p:attrName>style.visibility</p:attrName>
                                        </p:attrNameLst>
                                      </p:cBhvr>
                                      <p:to>
                                        <p:strVal val="hidden"/>
                                      </p:to>
                                    </p:set>
                                  </p:childTnLst>
                                </p:cTn>
                              </p:par>
                              <p:par>
                                <p:cTn id="119" presetID="42" presetClass="exit" presetSubtype="0" fill="hold" grpId="1" nodeType="withEffect">
                                  <p:stCondLst>
                                    <p:cond delay="0"/>
                                  </p:stCondLst>
                                  <p:childTnLst>
                                    <p:animEffect transition="out" filter="fade">
                                      <p:cBhvr>
                                        <p:cTn id="120" dur="1000"/>
                                        <p:tgtEl>
                                          <p:spTgt spid="24"/>
                                        </p:tgtEl>
                                      </p:cBhvr>
                                    </p:animEffect>
                                    <p:anim calcmode="lin" valueType="num">
                                      <p:cBhvr>
                                        <p:cTn id="121" dur="1000"/>
                                        <p:tgtEl>
                                          <p:spTgt spid="24"/>
                                        </p:tgtEl>
                                        <p:attrNameLst>
                                          <p:attrName>ppt_x</p:attrName>
                                        </p:attrNameLst>
                                      </p:cBhvr>
                                      <p:tavLst>
                                        <p:tav tm="0">
                                          <p:val>
                                            <p:strVal val="ppt_x"/>
                                          </p:val>
                                        </p:tav>
                                        <p:tav tm="100000">
                                          <p:val>
                                            <p:strVal val="ppt_x"/>
                                          </p:val>
                                        </p:tav>
                                      </p:tavLst>
                                    </p:anim>
                                    <p:anim calcmode="lin" valueType="num">
                                      <p:cBhvr>
                                        <p:cTn id="122" dur="1000"/>
                                        <p:tgtEl>
                                          <p:spTgt spid="24"/>
                                        </p:tgtEl>
                                        <p:attrNameLst>
                                          <p:attrName>ppt_y</p:attrName>
                                        </p:attrNameLst>
                                      </p:cBhvr>
                                      <p:tavLst>
                                        <p:tav tm="0">
                                          <p:val>
                                            <p:strVal val="ppt_y"/>
                                          </p:val>
                                        </p:tav>
                                        <p:tav tm="100000">
                                          <p:val>
                                            <p:strVal val="ppt_y+.1"/>
                                          </p:val>
                                        </p:tav>
                                      </p:tavLst>
                                    </p:anim>
                                    <p:set>
                                      <p:cBhvr>
                                        <p:cTn id="123" dur="1" fill="hold">
                                          <p:stCondLst>
                                            <p:cond delay="999"/>
                                          </p:stCondLst>
                                        </p:cTn>
                                        <p:tgtEl>
                                          <p:spTgt spid="24"/>
                                        </p:tgtEl>
                                        <p:attrNameLst>
                                          <p:attrName>style.visibility</p:attrName>
                                        </p:attrNameLst>
                                      </p:cBhvr>
                                      <p:to>
                                        <p:strVal val="hidden"/>
                                      </p:to>
                                    </p:set>
                                  </p:childTnLst>
                                </p:cTn>
                              </p:par>
                              <p:par>
                                <p:cTn id="124" presetID="42" presetClass="exit" presetSubtype="0" fill="hold" nodeType="withEffect">
                                  <p:stCondLst>
                                    <p:cond delay="0"/>
                                  </p:stCondLst>
                                  <p:childTnLst>
                                    <p:animEffect transition="out" filter="fade">
                                      <p:cBhvr>
                                        <p:cTn id="125" dur="1000"/>
                                        <p:tgtEl>
                                          <p:spTgt spid="5"/>
                                        </p:tgtEl>
                                      </p:cBhvr>
                                    </p:animEffect>
                                    <p:anim calcmode="lin" valueType="num">
                                      <p:cBhvr>
                                        <p:cTn id="126" dur="1000"/>
                                        <p:tgtEl>
                                          <p:spTgt spid="5"/>
                                        </p:tgtEl>
                                        <p:attrNameLst>
                                          <p:attrName>ppt_x</p:attrName>
                                        </p:attrNameLst>
                                      </p:cBhvr>
                                      <p:tavLst>
                                        <p:tav tm="0">
                                          <p:val>
                                            <p:strVal val="ppt_x"/>
                                          </p:val>
                                        </p:tav>
                                        <p:tav tm="100000">
                                          <p:val>
                                            <p:strVal val="ppt_x"/>
                                          </p:val>
                                        </p:tav>
                                      </p:tavLst>
                                    </p:anim>
                                    <p:anim calcmode="lin" valueType="num">
                                      <p:cBhvr>
                                        <p:cTn id="127" dur="1000"/>
                                        <p:tgtEl>
                                          <p:spTgt spid="5"/>
                                        </p:tgtEl>
                                        <p:attrNameLst>
                                          <p:attrName>ppt_y</p:attrName>
                                        </p:attrNameLst>
                                      </p:cBhvr>
                                      <p:tavLst>
                                        <p:tav tm="0">
                                          <p:val>
                                            <p:strVal val="ppt_y"/>
                                          </p:val>
                                        </p:tav>
                                        <p:tav tm="100000">
                                          <p:val>
                                            <p:strVal val="ppt_y+.1"/>
                                          </p:val>
                                        </p:tav>
                                      </p:tavLst>
                                    </p:anim>
                                    <p:set>
                                      <p:cBhvr>
                                        <p:cTn id="128" dur="1" fill="hold">
                                          <p:stCondLst>
                                            <p:cond delay="999"/>
                                          </p:stCondLst>
                                        </p:cTn>
                                        <p:tgtEl>
                                          <p:spTgt spid="5"/>
                                        </p:tgtEl>
                                        <p:attrNameLst>
                                          <p:attrName>style.visibility</p:attrName>
                                        </p:attrNameLst>
                                      </p:cBhvr>
                                      <p:to>
                                        <p:strVal val="hidden"/>
                                      </p:to>
                                    </p:set>
                                  </p:childTnLst>
                                </p:cTn>
                              </p:par>
                              <p:par>
                                <p:cTn id="129" presetID="42" presetClass="exit" presetSubtype="0" fill="hold" grpId="1" nodeType="withEffect">
                                  <p:stCondLst>
                                    <p:cond delay="0"/>
                                  </p:stCondLst>
                                  <p:childTnLst>
                                    <p:animEffect transition="out" filter="fade">
                                      <p:cBhvr>
                                        <p:cTn id="130" dur="1000"/>
                                        <p:tgtEl>
                                          <p:spTgt spid="25"/>
                                        </p:tgtEl>
                                      </p:cBhvr>
                                    </p:animEffect>
                                    <p:anim calcmode="lin" valueType="num">
                                      <p:cBhvr>
                                        <p:cTn id="131" dur="1000"/>
                                        <p:tgtEl>
                                          <p:spTgt spid="25"/>
                                        </p:tgtEl>
                                        <p:attrNameLst>
                                          <p:attrName>ppt_x</p:attrName>
                                        </p:attrNameLst>
                                      </p:cBhvr>
                                      <p:tavLst>
                                        <p:tav tm="0">
                                          <p:val>
                                            <p:strVal val="ppt_x"/>
                                          </p:val>
                                        </p:tav>
                                        <p:tav tm="100000">
                                          <p:val>
                                            <p:strVal val="ppt_x"/>
                                          </p:val>
                                        </p:tav>
                                      </p:tavLst>
                                    </p:anim>
                                    <p:anim calcmode="lin" valueType="num">
                                      <p:cBhvr>
                                        <p:cTn id="132" dur="1000"/>
                                        <p:tgtEl>
                                          <p:spTgt spid="25"/>
                                        </p:tgtEl>
                                        <p:attrNameLst>
                                          <p:attrName>ppt_y</p:attrName>
                                        </p:attrNameLst>
                                      </p:cBhvr>
                                      <p:tavLst>
                                        <p:tav tm="0">
                                          <p:val>
                                            <p:strVal val="ppt_y"/>
                                          </p:val>
                                        </p:tav>
                                        <p:tav tm="100000">
                                          <p:val>
                                            <p:strVal val="ppt_y+.1"/>
                                          </p:val>
                                        </p:tav>
                                      </p:tavLst>
                                    </p:anim>
                                    <p:set>
                                      <p:cBhvr>
                                        <p:cTn id="133" dur="1" fill="hold">
                                          <p:stCondLst>
                                            <p:cond delay="999"/>
                                          </p:stCondLst>
                                        </p:cTn>
                                        <p:tgtEl>
                                          <p:spTgt spid="25"/>
                                        </p:tgtEl>
                                        <p:attrNameLst>
                                          <p:attrName>style.visibility</p:attrName>
                                        </p:attrNameLst>
                                      </p:cBhvr>
                                      <p:to>
                                        <p:strVal val="hidden"/>
                                      </p:to>
                                    </p:set>
                                  </p:childTnLst>
                                </p:cTn>
                              </p:par>
                              <p:par>
                                <p:cTn id="134" presetID="42" presetClass="exit" presetSubtype="0" fill="hold" nodeType="withEffect">
                                  <p:stCondLst>
                                    <p:cond delay="0"/>
                                  </p:stCondLst>
                                  <p:childTnLst>
                                    <p:animEffect transition="out" filter="fade">
                                      <p:cBhvr>
                                        <p:cTn id="135" dur="1000"/>
                                        <p:tgtEl>
                                          <p:spTgt spid="9"/>
                                        </p:tgtEl>
                                      </p:cBhvr>
                                    </p:animEffect>
                                    <p:anim calcmode="lin" valueType="num">
                                      <p:cBhvr>
                                        <p:cTn id="136" dur="1000"/>
                                        <p:tgtEl>
                                          <p:spTgt spid="9"/>
                                        </p:tgtEl>
                                        <p:attrNameLst>
                                          <p:attrName>ppt_x</p:attrName>
                                        </p:attrNameLst>
                                      </p:cBhvr>
                                      <p:tavLst>
                                        <p:tav tm="0">
                                          <p:val>
                                            <p:strVal val="ppt_x"/>
                                          </p:val>
                                        </p:tav>
                                        <p:tav tm="100000">
                                          <p:val>
                                            <p:strVal val="ppt_x"/>
                                          </p:val>
                                        </p:tav>
                                      </p:tavLst>
                                    </p:anim>
                                    <p:anim calcmode="lin" valueType="num">
                                      <p:cBhvr>
                                        <p:cTn id="137" dur="1000"/>
                                        <p:tgtEl>
                                          <p:spTgt spid="9"/>
                                        </p:tgtEl>
                                        <p:attrNameLst>
                                          <p:attrName>ppt_y</p:attrName>
                                        </p:attrNameLst>
                                      </p:cBhvr>
                                      <p:tavLst>
                                        <p:tav tm="0">
                                          <p:val>
                                            <p:strVal val="ppt_y"/>
                                          </p:val>
                                        </p:tav>
                                        <p:tav tm="100000">
                                          <p:val>
                                            <p:strVal val="ppt_y+.1"/>
                                          </p:val>
                                        </p:tav>
                                      </p:tavLst>
                                    </p:anim>
                                    <p:set>
                                      <p:cBhvr>
                                        <p:cTn id="138" dur="1" fill="hold">
                                          <p:stCondLst>
                                            <p:cond delay="999"/>
                                          </p:stCondLst>
                                        </p:cTn>
                                        <p:tgtEl>
                                          <p:spTgt spid="9"/>
                                        </p:tgtEl>
                                        <p:attrNameLst>
                                          <p:attrName>style.visibility</p:attrName>
                                        </p:attrNameLst>
                                      </p:cBhvr>
                                      <p:to>
                                        <p:strVal val="hidden"/>
                                      </p:to>
                                    </p:set>
                                  </p:childTnLst>
                                </p:cTn>
                              </p:par>
                              <p:par>
                                <p:cTn id="139" presetID="42" presetClass="exit" presetSubtype="0" fill="hold" grpId="1" nodeType="withEffect">
                                  <p:stCondLst>
                                    <p:cond delay="0"/>
                                  </p:stCondLst>
                                  <p:childTnLst>
                                    <p:animEffect transition="out" filter="fade">
                                      <p:cBhvr>
                                        <p:cTn id="140" dur="1000"/>
                                        <p:tgtEl>
                                          <p:spTgt spid="32"/>
                                        </p:tgtEl>
                                      </p:cBhvr>
                                    </p:animEffect>
                                    <p:anim calcmode="lin" valueType="num">
                                      <p:cBhvr>
                                        <p:cTn id="141" dur="1000"/>
                                        <p:tgtEl>
                                          <p:spTgt spid="32"/>
                                        </p:tgtEl>
                                        <p:attrNameLst>
                                          <p:attrName>ppt_x</p:attrName>
                                        </p:attrNameLst>
                                      </p:cBhvr>
                                      <p:tavLst>
                                        <p:tav tm="0">
                                          <p:val>
                                            <p:strVal val="ppt_x"/>
                                          </p:val>
                                        </p:tav>
                                        <p:tav tm="100000">
                                          <p:val>
                                            <p:strVal val="ppt_x"/>
                                          </p:val>
                                        </p:tav>
                                      </p:tavLst>
                                    </p:anim>
                                    <p:anim calcmode="lin" valueType="num">
                                      <p:cBhvr>
                                        <p:cTn id="142" dur="1000"/>
                                        <p:tgtEl>
                                          <p:spTgt spid="32"/>
                                        </p:tgtEl>
                                        <p:attrNameLst>
                                          <p:attrName>ppt_y</p:attrName>
                                        </p:attrNameLst>
                                      </p:cBhvr>
                                      <p:tavLst>
                                        <p:tav tm="0">
                                          <p:val>
                                            <p:strVal val="ppt_y"/>
                                          </p:val>
                                        </p:tav>
                                        <p:tav tm="100000">
                                          <p:val>
                                            <p:strVal val="ppt_y+.1"/>
                                          </p:val>
                                        </p:tav>
                                      </p:tavLst>
                                    </p:anim>
                                    <p:set>
                                      <p:cBhvr>
                                        <p:cTn id="143" dur="1" fill="hold">
                                          <p:stCondLst>
                                            <p:cond delay="999"/>
                                          </p:stCondLst>
                                        </p:cTn>
                                        <p:tgtEl>
                                          <p:spTgt spid="32"/>
                                        </p:tgtEl>
                                        <p:attrNameLst>
                                          <p:attrName>style.visibility</p:attrName>
                                        </p:attrNameLst>
                                      </p:cBhvr>
                                      <p:to>
                                        <p:strVal val="hidden"/>
                                      </p:to>
                                    </p:set>
                                  </p:childTnLst>
                                </p:cTn>
                              </p:par>
                              <p:par>
                                <p:cTn id="144" presetID="42" presetClass="exit" presetSubtype="0" fill="hold" nodeType="withEffect">
                                  <p:stCondLst>
                                    <p:cond delay="0"/>
                                  </p:stCondLst>
                                  <p:childTnLst>
                                    <p:animEffect transition="out" filter="fade">
                                      <p:cBhvr>
                                        <p:cTn id="145" dur="1000"/>
                                        <p:tgtEl>
                                          <p:spTgt spid="8"/>
                                        </p:tgtEl>
                                      </p:cBhvr>
                                    </p:animEffect>
                                    <p:anim calcmode="lin" valueType="num">
                                      <p:cBhvr>
                                        <p:cTn id="146" dur="1000"/>
                                        <p:tgtEl>
                                          <p:spTgt spid="8"/>
                                        </p:tgtEl>
                                        <p:attrNameLst>
                                          <p:attrName>ppt_x</p:attrName>
                                        </p:attrNameLst>
                                      </p:cBhvr>
                                      <p:tavLst>
                                        <p:tav tm="0">
                                          <p:val>
                                            <p:strVal val="ppt_x"/>
                                          </p:val>
                                        </p:tav>
                                        <p:tav tm="100000">
                                          <p:val>
                                            <p:strVal val="ppt_x"/>
                                          </p:val>
                                        </p:tav>
                                      </p:tavLst>
                                    </p:anim>
                                    <p:anim calcmode="lin" valueType="num">
                                      <p:cBhvr>
                                        <p:cTn id="147" dur="1000"/>
                                        <p:tgtEl>
                                          <p:spTgt spid="8"/>
                                        </p:tgtEl>
                                        <p:attrNameLst>
                                          <p:attrName>ppt_y</p:attrName>
                                        </p:attrNameLst>
                                      </p:cBhvr>
                                      <p:tavLst>
                                        <p:tav tm="0">
                                          <p:val>
                                            <p:strVal val="ppt_y"/>
                                          </p:val>
                                        </p:tav>
                                        <p:tav tm="100000">
                                          <p:val>
                                            <p:strVal val="ppt_y+.1"/>
                                          </p:val>
                                        </p:tav>
                                      </p:tavLst>
                                    </p:anim>
                                    <p:set>
                                      <p:cBhvr>
                                        <p:cTn id="148" dur="1" fill="hold">
                                          <p:stCondLst>
                                            <p:cond delay="999"/>
                                          </p:stCondLst>
                                        </p:cTn>
                                        <p:tgtEl>
                                          <p:spTgt spid="8"/>
                                        </p:tgtEl>
                                        <p:attrNameLst>
                                          <p:attrName>style.visibility</p:attrName>
                                        </p:attrNameLst>
                                      </p:cBhvr>
                                      <p:to>
                                        <p:strVal val="hidden"/>
                                      </p:to>
                                    </p:set>
                                  </p:childTnLst>
                                </p:cTn>
                              </p:par>
                              <p:par>
                                <p:cTn id="149" presetID="42" presetClass="exit" presetSubtype="0" fill="hold" grpId="1" nodeType="withEffect">
                                  <p:stCondLst>
                                    <p:cond delay="0"/>
                                  </p:stCondLst>
                                  <p:childTnLst>
                                    <p:animEffect transition="out" filter="fade">
                                      <p:cBhvr>
                                        <p:cTn id="150" dur="1000"/>
                                        <p:tgtEl>
                                          <p:spTgt spid="33"/>
                                        </p:tgtEl>
                                      </p:cBhvr>
                                    </p:animEffect>
                                    <p:anim calcmode="lin" valueType="num">
                                      <p:cBhvr>
                                        <p:cTn id="151" dur="1000"/>
                                        <p:tgtEl>
                                          <p:spTgt spid="33"/>
                                        </p:tgtEl>
                                        <p:attrNameLst>
                                          <p:attrName>ppt_x</p:attrName>
                                        </p:attrNameLst>
                                      </p:cBhvr>
                                      <p:tavLst>
                                        <p:tav tm="0">
                                          <p:val>
                                            <p:strVal val="ppt_x"/>
                                          </p:val>
                                        </p:tav>
                                        <p:tav tm="100000">
                                          <p:val>
                                            <p:strVal val="ppt_x"/>
                                          </p:val>
                                        </p:tav>
                                      </p:tavLst>
                                    </p:anim>
                                    <p:anim calcmode="lin" valueType="num">
                                      <p:cBhvr>
                                        <p:cTn id="152" dur="1000"/>
                                        <p:tgtEl>
                                          <p:spTgt spid="33"/>
                                        </p:tgtEl>
                                        <p:attrNameLst>
                                          <p:attrName>ppt_y</p:attrName>
                                        </p:attrNameLst>
                                      </p:cBhvr>
                                      <p:tavLst>
                                        <p:tav tm="0">
                                          <p:val>
                                            <p:strVal val="ppt_y"/>
                                          </p:val>
                                        </p:tav>
                                        <p:tav tm="100000">
                                          <p:val>
                                            <p:strVal val="ppt_y+.1"/>
                                          </p:val>
                                        </p:tav>
                                      </p:tavLst>
                                    </p:anim>
                                    <p:set>
                                      <p:cBhvr>
                                        <p:cTn id="153" dur="1" fill="hold">
                                          <p:stCondLst>
                                            <p:cond delay="9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p:bldP spid="6" grpId="1"/>
      <p:bldP spid="19" grpId="0"/>
      <p:bldP spid="19" grpId="1"/>
      <p:bldP spid="22" grpId="0"/>
      <p:bldP spid="22" grpId="1"/>
      <p:bldP spid="23" grpId="0"/>
      <p:bldP spid="23" grpId="1"/>
      <p:bldP spid="24" grpId="0"/>
      <p:bldP spid="24" grpId="1"/>
      <p:bldP spid="25" grpId="0"/>
      <p:bldP spid="25" grpId="1"/>
      <p:bldP spid="32" grpId="0"/>
      <p:bldP spid="32" grpId="1"/>
      <p:bldP spid="33" grpId="0"/>
      <p:bldP spid="3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riangle 92">
            <a:extLst>
              <a:ext uri="{FF2B5EF4-FFF2-40B4-BE49-F238E27FC236}">
                <a16:creationId xmlns="" xmlns:a16="http://schemas.microsoft.com/office/drawing/2014/main" id="{78762349-E9C1-2F44-96FD-B6B88DE4CA6C}"/>
              </a:ext>
            </a:extLst>
          </p:cNvPr>
          <p:cNvSpPr/>
          <p:nvPr/>
        </p:nvSpPr>
        <p:spPr>
          <a:xfrm rot="5400000">
            <a:off x="2726175" y="834479"/>
            <a:ext cx="680840" cy="439200"/>
          </a:xfrm>
          <a:prstGeom prst="triangle">
            <a:avLst/>
          </a:prstGeom>
          <a:gradFill flip="none" rotWithShape="1">
            <a:gsLst>
              <a:gs pos="0">
                <a:srgbClr val="D0396F"/>
              </a:gs>
              <a:gs pos="99000">
                <a:srgbClr val="C6291C"/>
              </a:gs>
            </a:gsLst>
            <a:lin ang="0" scaled="1"/>
            <a:tileRect/>
          </a:gradFill>
          <a:ln w="3175">
            <a:no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Pentagon 25">
            <a:extLst>
              <a:ext uri="{FF2B5EF4-FFF2-40B4-BE49-F238E27FC236}">
                <a16:creationId xmlns="" xmlns:a16="http://schemas.microsoft.com/office/drawing/2014/main" id="{134862EE-1534-C343-AB54-2DEFA9F4214A}"/>
              </a:ext>
            </a:extLst>
          </p:cNvPr>
          <p:cNvSpPr/>
          <p:nvPr/>
        </p:nvSpPr>
        <p:spPr>
          <a:xfrm>
            <a:off x="1293798" y="675063"/>
            <a:ext cx="1602646" cy="685136"/>
          </a:xfrm>
          <a:prstGeom prst="homePlate">
            <a:avLst/>
          </a:prstGeom>
          <a:gradFill flip="none" rotWithShape="1">
            <a:gsLst>
              <a:gs pos="0">
                <a:srgbClr val="524B5A"/>
              </a:gs>
              <a:gs pos="98000">
                <a:srgbClr val="5F5F5F"/>
              </a:gs>
            </a:gsLst>
            <a:lin ang="0" scaled="1"/>
            <a:tileRect/>
          </a:gradFill>
          <a:ln w="3175">
            <a:gradFill>
              <a:gsLst>
                <a:gs pos="0">
                  <a:schemeClr val="accent1">
                    <a:lumMod val="5000"/>
                    <a:lumOff val="95000"/>
                  </a:schemeClr>
                </a:gs>
                <a:gs pos="74000">
                  <a:schemeClr val="tx1">
                    <a:lumMod val="50000"/>
                    <a:lumOff val="50000"/>
                  </a:schemeClr>
                </a:gs>
              </a:gsLst>
              <a:lin ang="5400000" scaled="1"/>
            </a:gra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ZoneTexte 35"/>
          <p:cNvSpPr txBox="1"/>
          <p:nvPr/>
        </p:nvSpPr>
        <p:spPr>
          <a:xfrm>
            <a:off x="1537524" y="839139"/>
            <a:ext cx="1862465" cy="369332"/>
          </a:xfrm>
          <a:prstGeom prst="rect">
            <a:avLst/>
          </a:prstGeom>
          <a:noFill/>
        </p:spPr>
        <p:txBody>
          <a:bodyPr wrap="square" rtlCol="0">
            <a:spAutoFit/>
          </a:bodyPr>
          <a:lstStyle/>
          <a:p>
            <a:r>
              <a:rPr lang="fr-FR" b="1" dirty="0" smtClean="0">
                <a:solidFill>
                  <a:schemeClr val="bg1"/>
                </a:solidFill>
                <a:latin typeface="+mj-lt"/>
              </a:rPr>
              <a:t>Conclusion</a:t>
            </a:r>
            <a:endParaRPr lang="fr-FR" b="1" dirty="0">
              <a:solidFill>
                <a:schemeClr val="bg1"/>
              </a:solidFill>
              <a:latin typeface="+mj-lt"/>
            </a:endParaRPr>
          </a:p>
        </p:txBody>
      </p:sp>
      <p:sp>
        <p:nvSpPr>
          <p:cNvPr id="37" name="Oval 93">
            <a:extLst>
              <a:ext uri="{FF2B5EF4-FFF2-40B4-BE49-F238E27FC236}">
                <a16:creationId xmlns="" xmlns:a16="http://schemas.microsoft.com/office/drawing/2014/main" id="{B7779480-052B-324E-90AF-DEFCA8E9F5D3}"/>
              </a:ext>
            </a:extLst>
          </p:cNvPr>
          <p:cNvSpPr/>
          <p:nvPr/>
        </p:nvSpPr>
        <p:spPr>
          <a:xfrm>
            <a:off x="358630" y="405246"/>
            <a:ext cx="1117828" cy="1117828"/>
          </a:xfrm>
          <a:prstGeom prst="ellipse">
            <a:avLst/>
          </a:prstGeom>
          <a:solidFill>
            <a:srgbClr val="D0396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8">
            <a:extLst>
              <a:ext uri="{FF2B5EF4-FFF2-40B4-BE49-F238E27FC236}">
                <a16:creationId xmlns="" xmlns:a16="http://schemas.microsoft.com/office/drawing/2014/main" id="{DD1F0056-5269-6947-A605-8C06CC1D1DA2}"/>
              </a:ext>
            </a:extLst>
          </p:cNvPr>
          <p:cNvSpPr/>
          <p:nvPr/>
        </p:nvSpPr>
        <p:spPr>
          <a:xfrm>
            <a:off x="412021" y="466782"/>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85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9">
            <a:extLst>
              <a:ext uri="{FF2B5EF4-FFF2-40B4-BE49-F238E27FC236}">
                <a16:creationId xmlns="" xmlns:a16="http://schemas.microsoft.com/office/drawing/2014/main" id="{44C233AF-6A02-0B40-92F4-7A1FBCFCAD27}"/>
              </a:ext>
            </a:extLst>
          </p:cNvPr>
          <p:cNvSpPr/>
          <p:nvPr/>
        </p:nvSpPr>
        <p:spPr>
          <a:xfrm>
            <a:off x="581980" y="595539"/>
            <a:ext cx="680840" cy="680840"/>
          </a:xfrm>
          <a:prstGeom prst="ellipse">
            <a:avLst/>
          </a:prstGeom>
          <a:gradFill flip="none" rotWithShape="1">
            <a:gsLst>
              <a:gs pos="100000">
                <a:schemeClr val="bg1"/>
              </a:gs>
              <a:gs pos="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ZoneTexte 39"/>
          <p:cNvSpPr txBox="1"/>
          <p:nvPr/>
        </p:nvSpPr>
        <p:spPr>
          <a:xfrm>
            <a:off x="746242" y="701875"/>
            <a:ext cx="340870" cy="523220"/>
          </a:xfrm>
          <a:prstGeom prst="rect">
            <a:avLst/>
          </a:prstGeom>
          <a:noFill/>
        </p:spPr>
        <p:txBody>
          <a:bodyPr wrap="square" rtlCol="0">
            <a:spAutoFit/>
          </a:bodyPr>
          <a:lstStyle/>
          <a:p>
            <a:pPr algn="ctr"/>
            <a:r>
              <a:rPr lang="fr-FR" sz="2800" dirty="0" smtClean="0">
                <a:latin typeface="Arial Black" panose="020B0A04020102020204" pitchFamily="34" charset="0"/>
              </a:rPr>
              <a:t>5</a:t>
            </a:r>
            <a:endParaRPr lang="fr-FR" dirty="0">
              <a:latin typeface="Arial Black" panose="020B0A04020102020204" pitchFamily="34" charset="0"/>
            </a:endParaRPr>
          </a:p>
        </p:txBody>
      </p:sp>
      <p:sp>
        <p:nvSpPr>
          <p:cNvPr id="41" name="ZoneTexte 40"/>
          <p:cNvSpPr txBox="1"/>
          <p:nvPr/>
        </p:nvSpPr>
        <p:spPr>
          <a:xfrm>
            <a:off x="3413473" y="869413"/>
            <a:ext cx="3516592"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Conclusion Générale</a:t>
            </a:r>
            <a:endParaRPr lang="fr-FR" dirty="0">
              <a:effectLst>
                <a:outerShdw blurRad="38100" dist="38100" dir="2700000" algn="tl">
                  <a:srgbClr val="000000">
                    <a:alpha val="43137"/>
                  </a:srgbClr>
                </a:outerShdw>
              </a:effectLst>
            </a:endParaRPr>
          </a:p>
        </p:txBody>
      </p:sp>
      <p:sp>
        <p:nvSpPr>
          <p:cNvPr id="15" name="Triangle 76">
            <a:extLst>
              <a:ext uri="{FF2B5EF4-FFF2-40B4-BE49-F238E27FC236}">
                <a16:creationId xmlns="" xmlns:a16="http://schemas.microsoft.com/office/drawing/2014/main" id="{384B97A0-12FF-4D4E-88A9-D5BA76FA41C2}"/>
              </a:ext>
            </a:extLst>
          </p:cNvPr>
          <p:cNvSpPr/>
          <p:nvPr/>
        </p:nvSpPr>
        <p:spPr>
          <a:xfrm rot="5400000">
            <a:off x="3397251" y="760754"/>
            <a:ext cx="680840" cy="439200"/>
          </a:xfrm>
          <a:prstGeom prst="triangle">
            <a:avLst/>
          </a:prstGeom>
          <a:gradFill flip="none" rotWithShape="1">
            <a:gsLst>
              <a:gs pos="0">
                <a:srgbClr val="92D050"/>
              </a:gs>
              <a:gs pos="98000">
                <a:srgbClr val="00B050"/>
              </a:gs>
            </a:gsLst>
            <a:lin ang="0" scaled="1"/>
            <a:tileRect/>
          </a:gradFill>
          <a:ln w="3175">
            <a:no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entagon 25">
            <a:extLst>
              <a:ext uri="{FF2B5EF4-FFF2-40B4-BE49-F238E27FC236}">
                <a16:creationId xmlns="" xmlns:a16="http://schemas.microsoft.com/office/drawing/2014/main" id="{134862EE-1534-C343-AB54-2DEFA9F4214A}"/>
              </a:ext>
            </a:extLst>
          </p:cNvPr>
          <p:cNvSpPr/>
          <p:nvPr/>
        </p:nvSpPr>
        <p:spPr>
          <a:xfrm>
            <a:off x="1330605" y="635138"/>
            <a:ext cx="2231526" cy="685136"/>
          </a:xfrm>
          <a:prstGeom prst="homePlate">
            <a:avLst/>
          </a:prstGeom>
          <a:gradFill flip="none" rotWithShape="1">
            <a:gsLst>
              <a:gs pos="0">
                <a:srgbClr val="524B5A"/>
              </a:gs>
              <a:gs pos="98000">
                <a:srgbClr val="5F5F5F"/>
              </a:gs>
            </a:gsLst>
            <a:lin ang="0" scaled="1"/>
            <a:tileRect/>
          </a:gradFill>
          <a:ln w="3175">
            <a:gradFill>
              <a:gsLst>
                <a:gs pos="0">
                  <a:schemeClr val="accent1">
                    <a:lumMod val="5000"/>
                    <a:lumOff val="95000"/>
                  </a:schemeClr>
                </a:gs>
                <a:gs pos="74000">
                  <a:schemeClr val="tx1">
                    <a:lumMod val="50000"/>
                    <a:lumOff val="50000"/>
                  </a:schemeClr>
                </a:gs>
              </a:gsLst>
              <a:lin ang="5400000" scaled="1"/>
            </a:gra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77">
            <a:extLst>
              <a:ext uri="{FF2B5EF4-FFF2-40B4-BE49-F238E27FC236}">
                <a16:creationId xmlns="" xmlns:a16="http://schemas.microsoft.com/office/drawing/2014/main" id="{0E5D37D5-1892-BC46-A043-02BA9BF6788C}"/>
              </a:ext>
            </a:extLst>
          </p:cNvPr>
          <p:cNvSpPr/>
          <p:nvPr/>
        </p:nvSpPr>
        <p:spPr>
          <a:xfrm>
            <a:off x="368950" y="404059"/>
            <a:ext cx="1117828" cy="1117828"/>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8">
            <a:extLst>
              <a:ext uri="{FF2B5EF4-FFF2-40B4-BE49-F238E27FC236}">
                <a16:creationId xmlns="" xmlns:a16="http://schemas.microsoft.com/office/drawing/2014/main" id="{DD1F0056-5269-6947-A605-8C06CC1D1DA2}"/>
              </a:ext>
            </a:extLst>
          </p:cNvPr>
          <p:cNvSpPr/>
          <p:nvPr/>
        </p:nvSpPr>
        <p:spPr>
          <a:xfrm>
            <a:off x="436029" y="457421"/>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85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9">
            <a:extLst>
              <a:ext uri="{FF2B5EF4-FFF2-40B4-BE49-F238E27FC236}">
                <a16:creationId xmlns="" xmlns:a16="http://schemas.microsoft.com/office/drawing/2014/main" id="{44C233AF-6A02-0B40-92F4-7A1FBCFCAD27}"/>
              </a:ext>
            </a:extLst>
          </p:cNvPr>
          <p:cNvSpPr/>
          <p:nvPr/>
        </p:nvSpPr>
        <p:spPr>
          <a:xfrm>
            <a:off x="587386" y="621657"/>
            <a:ext cx="680840" cy="680840"/>
          </a:xfrm>
          <a:prstGeom prst="ellipse">
            <a:avLst/>
          </a:prstGeom>
          <a:gradFill flip="none" rotWithShape="1">
            <a:gsLst>
              <a:gs pos="100000">
                <a:schemeClr val="bg1"/>
              </a:gs>
              <a:gs pos="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ZoneTexte 28"/>
          <p:cNvSpPr txBox="1"/>
          <p:nvPr/>
        </p:nvSpPr>
        <p:spPr>
          <a:xfrm>
            <a:off x="743548" y="715294"/>
            <a:ext cx="340870" cy="523220"/>
          </a:xfrm>
          <a:prstGeom prst="rect">
            <a:avLst/>
          </a:prstGeom>
          <a:noFill/>
        </p:spPr>
        <p:txBody>
          <a:bodyPr wrap="square" rtlCol="0">
            <a:spAutoFit/>
          </a:bodyPr>
          <a:lstStyle/>
          <a:p>
            <a:pPr algn="ctr"/>
            <a:r>
              <a:rPr lang="fr-FR" sz="2800" dirty="0" smtClean="0">
                <a:latin typeface="Arial Black" panose="020B0A04020102020204" pitchFamily="34" charset="0"/>
              </a:rPr>
              <a:t>4</a:t>
            </a:r>
            <a:endParaRPr lang="fr-FR" dirty="0">
              <a:latin typeface="Arial Black" panose="020B0A04020102020204" pitchFamily="34" charset="0"/>
            </a:endParaRPr>
          </a:p>
        </p:txBody>
      </p:sp>
      <p:sp>
        <p:nvSpPr>
          <p:cNvPr id="30" name="ZoneTexte 29"/>
          <p:cNvSpPr txBox="1"/>
          <p:nvPr/>
        </p:nvSpPr>
        <p:spPr>
          <a:xfrm>
            <a:off x="1548129" y="791821"/>
            <a:ext cx="1862465" cy="369332"/>
          </a:xfrm>
          <a:prstGeom prst="rect">
            <a:avLst/>
          </a:prstGeom>
          <a:noFill/>
        </p:spPr>
        <p:txBody>
          <a:bodyPr wrap="square" rtlCol="0">
            <a:spAutoFit/>
          </a:bodyPr>
          <a:lstStyle/>
          <a:p>
            <a:r>
              <a:rPr lang="fr-FR" b="1" dirty="0" smtClean="0">
                <a:solidFill>
                  <a:schemeClr val="bg1"/>
                </a:solidFill>
                <a:latin typeface="+mj-lt"/>
              </a:rPr>
              <a:t>Troisième Partie</a:t>
            </a:r>
            <a:endParaRPr lang="fr-FR" b="1" dirty="0">
              <a:solidFill>
                <a:schemeClr val="bg1"/>
              </a:solidFill>
              <a:latin typeface="+mj-lt"/>
            </a:endParaRPr>
          </a:p>
        </p:txBody>
      </p:sp>
      <p:sp>
        <p:nvSpPr>
          <p:cNvPr id="31" name="ZoneTexte 30"/>
          <p:cNvSpPr txBox="1"/>
          <p:nvPr/>
        </p:nvSpPr>
        <p:spPr>
          <a:xfrm>
            <a:off x="4456707" y="530628"/>
            <a:ext cx="3516592"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Environnement de Travail</a:t>
            </a:r>
            <a:endParaRPr lang="fr-FR" dirty="0">
              <a:effectLst>
                <a:outerShdw blurRad="38100" dist="38100" dir="2700000" algn="tl">
                  <a:srgbClr val="000000">
                    <a:alpha val="43137"/>
                  </a:srgbClr>
                </a:outerShdw>
              </a:effectLst>
            </a:endParaRPr>
          </a:p>
        </p:txBody>
      </p:sp>
      <p:sp>
        <p:nvSpPr>
          <p:cNvPr id="14" name="ZoneTexte 13"/>
          <p:cNvSpPr txBox="1"/>
          <p:nvPr/>
        </p:nvSpPr>
        <p:spPr>
          <a:xfrm>
            <a:off x="4456707" y="1053848"/>
            <a:ext cx="3516592"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Technologies Utilisés</a:t>
            </a:r>
            <a:endParaRPr lang="fr-FR" dirty="0">
              <a:effectLst>
                <a:outerShdw blurRad="38100" dist="38100" dir="2700000" algn="tl">
                  <a:srgbClr val="000000">
                    <a:alpha val="43137"/>
                  </a:srgbClr>
                </a:outerShdw>
              </a:effectLst>
            </a:endParaRPr>
          </a:p>
        </p:txBody>
      </p:sp>
      <p:sp>
        <p:nvSpPr>
          <p:cNvPr id="10" name="Rectangle 9"/>
          <p:cNvSpPr/>
          <p:nvPr/>
        </p:nvSpPr>
        <p:spPr>
          <a:xfrm>
            <a:off x="119002" y="1578050"/>
            <a:ext cx="11814629" cy="2144177"/>
          </a:xfrm>
          <a:prstGeom prst="rect">
            <a:avLst/>
          </a:prstGeom>
        </p:spPr>
        <p:txBody>
          <a:bodyPr wrap="square">
            <a:spAutoFit/>
          </a:bodyPr>
          <a:lstStyle/>
          <a:p>
            <a:pPr algn="just">
              <a:lnSpc>
                <a:spcPct val="150000"/>
              </a:lnSpc>
              <a:spcAft>
                <a:spcPts val="800"/>
              </a:spcAft>
            </a:pPr>
            <a:r>
              <a:rPr lang="fr-FR" sz="1600" dirty="0">
                <a:latin typeface="Arial" panose="020B0604020202020204" pitchFamily="34" charset="0"/>
                <a:ea typeface="Calibri" panose="020F0502020204030204" pitchFamily="34" charset="0"/>
                <a:cs typeface="Arial" panose="020B0604020202020204" pitchFamily="34" charset="0"/>
              </a:rPr>
              <a:t>L’objectif de notre projet de fin d’étude était de concevoir et implémenter une application de gestion des bureaux de l’état civil.</a:t>
            </a:r>
            <a:endParaRPr lang="fr-FR" sz="14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Aft>
                <a:spcPts val="800"/>
              </a:spcAft>
            </a:pPr>
            <a:r>
              <a:rPr lang="fr-FR" sz="1600" dirty="0">
                <a:latin typeface="Arial" panose="020B0604020202020204" pitchFamily="34" charset="0"/>
                <a:ea typeface="Calibri" panose="020F0502020204030204" pitchFamily="34" charset="0"/>
                <a:cs typeface="Arial" panose="020B0604020202020204" pitchFamily="34" charset="0"/>
              </a:rPr>
              <a:t>Le point de départ de la réalisation de ce projet était une récolte des informations nécessaires pour dresser un état de l’existant et présenter un aperçu sur la problématique.</a:t>
            </a:r>
            <a:endParaRPr lang="fr-FR" sz="14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Aft>
                <a:spcPts val="800"/>
              </a:spcAft>
            </a:pPr>
            <a:r>
              <a:rPr lang="fr-FR" sz="1600" dirty="0">
                <a:latin typeface="Arial" panose="020B0604020202020204" pitchFamily="34" charset="0"/>
                <a:ea typeface="Calibri" panose="020F0502020204030204" pitchFamily="34" charset="0"/>
                <a:cs typeface="Arial" panose="020B0604020202020204" pitchFamily="34" charset="0"/>
              </a:rPr>
              <a:t>Par la suite, nous nous sommes intéressés à l’analyse et la conception du système d’information de notre projet qui a débuté par une présentation de la méthode Merise suivis de son application dans l’étude détaillée du sujet.</a:t>
            </a:r>
            <a:endParaRPr lang="fr-FR" sz="1400" dirty="0">
              <a:latin typeface="Arial" panose="020B0604020202020204" pitchFamily="34" charset="0"/>
              <a:ea typeface="Calibri" panose="020F0502020204030204" pitchFamily="34" charset="0"/>
              <a:cs typeface="Arial" panose="020B0604020202020204" pitchFamily="34" charset="0"/>
            </a:endParaRPr>
          </a:p>
        </p:txBody>
      </p:sp>
      <p:sp>
        <p:nvSpPr>
          <p:cNvPr id="12" name="Rectangle 11"/>
          <p:cNvSpPr/>
          <p:nvPr/>
        </p:nvSpPr>
        <p:spPr>
          <a:xfrm>
            <a:off x="119002" y="3708420"/>
            <a:ext cx="11414030" cy="3149580"/>
          </a:xfrm>
          <a:prstGeom prst="rect">
            <a:avLst/>
          </a:prstGeom>
        </p:spPr>
        <p:txBody>
          <a:bodyPr wrap="square">
            <a:spAutoFit/>
          </a:bodyPr>
          <a:lstStyle/>
          <a:p>
            <a:pPr algn="just">
              <a:lnSpc>
                <a:spcPct val="150000"/>
              </a:lnSpc>
              <a:spcAft>
                <a:spcPts val="800"/>
              </a:spcAft>
            </a:pPr>
            <a:r>
              <a:rPr lang="fr-FR" sz="1600" dirty="0">
                <a:latin typeface="Arial" panose="020B0604020202020204" pitchFamily="34" charset="0"/>
                <a:ea typeface="Calibri" panose="020F0502020204030204" pitchFamily="34" charset="0"/>
                <a:cs typeface="Arial" panose="020B0604020202020204" pitchFamily="34" charset="0"/>
              </a:rPr>
              <a:t>Le dernier volet de notre projet était la partie Etude technique qui a été consacrée à la présentation des outils du travail et les interfaces les plus significatives de notre application. L’apport de ce travail a été d’une importance très considérable, en effet, il nous a permis : de suivre une méthodologie de travail bien étudié, d’approfondir nos connaissances dans le monde de développement des applications web et nous a également permis de découvrir comment se passe l’intégration d’une application sur un serveur web distant et surtout ce stage nous a permis de nous familiariser au travail de groupe ainsi que à l’environnement professionnel.</a:t>
            </a:r>
            <a:endParaRPr lang="fr-FR" sz="14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Aft>
                <a:spcPts val="800"/>
              </a:spcAft>
            </a:pPr>
            <a:r>
              <a:rPr lang="fr-FR" sz="1600" dirty="0">
                <a:latin typeface="Arial" panose="020B0604020202020204" pitchFamily="34" charset="0"/>
                <a:ea typeface="Calibri" panose="020F0502020204030204" pitchFamily="34" charset="0"/>
                <a:cs typeface="Arial" panose="020B0604020202020204" pitchFamily="34" charset="0"/>
              </a:rPr>
              <a:t>La réalisation d’un tel projet, nous a permis d’apprendre et de toucher du doigt une partie de divers aspects du métier de développeur et de celui du concepteur.</a:t>
            </a:r>
            <a:endParaRPr lang="fr-FR" sz="1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4712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26"/>
                                        </p:tgtEl>
                                      </p:cBhvr>
                                    </p:animEffect>
                                    <p:set>
                                      <p:cBhvr>
                                        <p:cTn id="7" dur="1" fill="hold">
                                          <p:stCondLst>
                                            <p:cond delay="499"/>
                                          </p:stCondLst>
                                        </p:cTn>
                                        <p:tgtEl>
                                          <p:spTgt spid="26"/>
                                        </p:tgtEl>
                                        <p:attrNameLst>
                                          <p:attrName>style.visibility</p:attrName>
                                        </p:attrNameLst>
                                      </p:cBhvr>
                                      <p:to>
                                        <p:strVal val="hidden"/>
                                      </p:to>
                                    </p:set>
                                  </p:childTnLst>
                                </p:cTn>
                              </p:par>
                              <p:par>
                                <p:cTn id="8" presetID="23" presetClass="entr" presetSubtype="16"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 calcmode="lin" valueType="num">
                                      <p:cBhvr>
                                        <p:cTn id="10" dur="500" fill="hold"/>
                                        <p:tgtEl>
                                          <p:spTgt spid="37"/>
                                        </p:tgtEl>
                                        <p:attrNameLst>
                                          <p:attrName>ppt_w</p:attrName>
                                        </p:attrNameLst>
                                      </p:cBhvr>
                                      <p:tavLst>
                                        <p:tav tm="0">
                                          <p:val>
                                            <p:fltVal val="0"/>
                                          </p:val>
                                        </p:tav>
                                        <p:tav tm="100000">
                                          <p:val>
                                            <p:strVal val="#ppt_w"/>
                                          </p:val>
                                        </p:tav>
                                      </p:tavLst>
                                    </p:anim>
                                    <p:anim calcmode="lin" valueType="num">
                                      <p:cBhvr>
                                        <p:cTn id="11" dur="500" fill="hold"/>
                                        <p:tgtEl>
                                          <p:spTgt spid="37"/>
                                        </p:tgtEl>
                                        <p:attrNameLst>
                                          <p:attrName>ppt_h</p:attrName>
                                        </p:attrNameLst>
                                      </p:cBhvr>
                                      <p:tavLst>
                                        <p:tav tm="0">
                                          <p:val>
                                            <p:fltVal val="0"/>
                                          </p:val>
                                        </p:tav>
                                        <p:tav tm="100000">
                                          <p:val>
                                            <p:strVal val="#ppt_h"/>
                                          </p:val>
                                        </p:tav>
                                      </p:tavLst>
                                    </p:anim>
                                  </p:childTnLst>
                                </p:cTn>
                              </p:par>
                            </p:childTnLst>
                          </p:cTn>
                        </p:par>
                        <p:par>
                          <p:cTn id="12" fill="hold">
                            <p:stCondLst>
                              <p:cond delay="500"/>
                            </p:stCondLst>
                            <p:childTnLst>
                              <p:par>
                                <p:cTn id="13" presetID="10" presetClass="exit" presetSubtype="0" fill="hold" grpId="0" nodeType="afterEffect">
                                  <p:stCondLst>
                                    <p:cond delay="0"/>
                                  </p:stCondLst>
                                  <p:childTnLst>
                                    <p:animEffect transition="out" filter="fade">
                                      <p:cBhvr>
                                        <p:cTn id="14" dur="500"/>
                                        <p:tgtEl>
                                          <p:spTgt spid="27"/>
                                        </p:tgtEl>
                                      </p:cBhvr>
                                    </p:animEffect>
                                    <p:set>
                                      <p:cBhvr>
                                        <p:cTn id="15" dur="1" fill="hold">
                                          <p:stCondLst>
                                            <p:cond delay="499"/>
                                          </p:stCondLst>
                                        </p:cTn>
                                        <p:tgtEl>
                                          <p:spTgt spid="27"/>
                                        </p:tgtEl>
                                        <p:attrNameLst>
                                          <p:attrName>style.visibility</p:attrName>
                                        </p:attrNameLst>
                                      </p:cBhvr>
                                      <p:to>
                                        <p:strVal val="hidden"/>
                                      </p:to>
                                    </p:set>
                                  </p:childTnLst>
                                </p:cTn>
                              </p:par>
                              <p:par>
                                <p:cTn id="16" presetID="53" presetClass="entr" presetSubtype="16"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p:cTn id="18" dur="500" fill="hold"/>
                                        <p:tgtEl>
                                          <p:spTgt spid="38"/>
                                        </p:tgtEl>
                                        <p:attrNameLst>
                                          <p:attrName>ppt_w</p:attrName>
                                        </p:attrNameLst>
                                      </p:cBhvr>
                                      <p:tavLst>
                                        <p:tav tm="0">
                                          <p:val>
                                            <p:fltVal val="0"/>
                                          </p:val>
                                        </p:tav>
                                        <p:tav tm="100000">
                                          <p:val>
                                            <p:strVal val="#ppt_w"/>
                                          </p:val>
                                        </p:tav>
                                      </p:tavLst>
                                    </p:anim>
                                    <p:anim calcmode="lin" valueType="num">
                                      <p:cBhvr>
                                        <p:cTn id="19" dur="500" fill="hold"/>
                                        <p:tgtEl>
                                          <p:spTgt spid="38"/>
                                        </p:tgtEl>
                                        <p:attrNameLst>
                                          <p:attrName>ppt_h</p:attrName>
                                        </p:attrNameLst>
                                      </p:cBhvr>
                                      <p:tavLst>
                                        <p:tav tm="0">
                                          <p:val>
                                            <p:fltVal val="0"/>
                                          </p:val>
                                        </p:tav>
                                        <p:tav tm="100000">
                                          <p:val>
                                            <p:strVal val="#ppt_h"/>
                                          </p:val>
                                        </p:tav>
                                      </p:tavLst>
                                    </p:anim>
                                    <p:animEffect transition="in" filter="fade">
                                      <p:cBhvr>
                                        <p:cTn id="20" dur="500"/>
                                        <p:tgtEl>
                                          <p:spTgt spid="38"/>
                                        </p:tgtEl>
                                      </p:cBhvr>
                                    </p:animEffect>
                                  </p:childTnLst>
                                </p:cTn>
                              </p:par>
                            </p:childTnLst>
                          </p:cTn>
                        </p:par>
                        <p:par>
                          <p:cTn id="21" fill="hold">
                            <p:stCondLst>
                              <p:cond delay="1000"/>
                            </p:stCondLst>
                            <p:childTnLst>
                              <p:par>
                                <p:cTn id="22" presetID="10" presetClass="exit" presetSubtype="0" fill="hold" grpId="0" nodeType="afterEffect">
                                  <p:stCondLst>
                                    <p:cond delay="0"/>
                                  </p:stCondLst>
                                  <p:childTnLst>
                                    <p:animEffect transition="out" filter="fade">
                                      <p:cBhvr>
                                        <p:cTn id="23" dur="500"/>
                                        <p:tgtEl>
                                          <p:spTgt spid="28"/>
                                        </p:tgtEl>
                                      </p:cBhvr>
                                    </p:animEffect>
                                    <p:set>
                                      <p:cBhvr>
                                        <p:cTn id="24" dur="1" fill="hold">
                                          <p:stCondLst>
                                            <p:cond delay="499"/>
                                          </p:stCondLst>
                                        </p:cTn>
                                        <p:tgtEl>
                                          <p:spTgt spid="28"/>
                                        </p:tgtEl>
                                        <p:attrNameLst>
                                          <p:attrName>style.visibility</p:attrName>
                                        </p:attrNameLst>
                                      </p:cBhvr>
                                      <p:to>
                                        <p:strVal val="hidden"/>
                                      </p:to>
                                    </p:set>
                                  </p:childTnLst>
                                </p:cTn>
                              </p:par>
                              <p:par>
                                <p:cTn id="25" presetID="2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childTnLst>
                                </p:cTn>
                              </p:par>
                            </p:childTnLst>
                          </p:cTn>
                        </p:par>
                        <p:par>
                          <p:cTn id="29" fill="hold">
                            <p:stCondLst>
                              <p:cond delay="1500"/>
                            </p:stCondLst>
                            <p:childTnLst>
                              <p:par>
                                <p:cTn id="30" presetID="10" presetClass="exit" presetSubtype="0" fill="hold" grpId="0" nodeType="afterEffect">
                                  <p:stCondLst>
                                    <p:cond delay="0"/>
                                  </p:stCondLst>
                                  <p:childTnLst>
                                    <p:animEffect transition="out" filter="fade">
                                      <p:cBhvr>
                                        <p:cTn id="31" dur="500"/>
                                        <p:tgtEl>
                                          <p:spTgt spid="29"/>
                                        </p:tgtEl>
                                      </p:cBhvr>
                                    </p:animEffect>
                                    <p:set>
                                      <p:cBhvr>
                                        <p:cTn id="32" dur="1" fill="hold">
                                          <p:stCondLst>
                                            <p:cond delay="499"/>
                                          </p:stCondLst>
                                        </p:cTn>
                                        <p:tgtEl>
                                          <p:spTgt spid="29"/>
                                        </p:tgtEl>
                                        <p:attrNameLst>
                                          <p:attrName>style.visibility</p:attrName>
                                        </p:attrNameLst>
                                      </p:cBhvr>
                                      <p:to>
                                        <p:strVal val="hidden"/>
                                      </p:to>
                                    </p:set>
                                  </p:childTnLst>
                                </p:cTn>
                              </p:par>
                              <p:par>
                                <p:cTn id="33" presetID="23" presetClass="entr" presetSubtype="16"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p:cTn id="35" dur="500" fill="hold"/>
                                        <p:tgtEl>
                                          <p:spTgt spid="40"/>
                                        </p:tgtEl>
                                        <p:attrNameLst>
                                          <p:attrName>ppt_w</p:attrName>
                                        </p:attrNameLst>
                                      </p:cBhvr>
                                      <p:tavLst>
                                        <p:tav tm="0">
                                          <p:val>
                                            <p:fltVal val="0"/>
                                          </p:val>
                                        </p:tav>
                                        <p:tav tm="100000">
                                          <p:val>
                                            <p:strVal val="#ppt_w"/>
                                          </p:val>
                                        </p:tav>
                                      </p:tavLst>
                                    </p:anim>
                                    <p:anim calcmode="lin" valueType="num">
                                      <p:cBhvr>
                                        <p:cTn id="36" dur="500" fill="hold"/>
                                        <p:tgtEl>
                                          <p:spTgt spid="40"/>
                                        </p:tgtEl>
                                        <p:attrNameLst>
                                          <p:attrName>ppt_h</p:attrName>
                                        </p:attrNameLst>
                                      </p:cBhvr>
                                      <p:tavLst>
                                        <p:tav tm="0">
                                          <p:val>
                                            <p:fltVal val="0"/>
                                          </p:val>
                                        </p:tav>
                                        <p:tav tm="100000">
                                          <p:val>
                                            <p:strVal val="#ppt_h"/>
                                          </p:val>
                                        </p:tav>
                                      </p:tavLst>
                                    </p:anim>
                                  </p:childTnLst>
                                </p:cTn>
                              </p:par>
                            </p:childTnLst>
                          </p:cTn>
                        </p:par>
                        <p:par>
                          <p:cTn id="37" fill="hold">
                            <p:stCondLst>
                              <p:cond delay="2000"/>
                            </p:stCondLst>
                            <p:childTnLst>
                              <p:par>
                                <p:cTn id="38" presetID="22" presetClass="exit" presetSubtype="2" fill="hold" grpId="0" nodeType="afterEffect">
                                  <p:stCondLst>
                                    <p:cond delay="0"/>
                                  </p:stCondLst>
                                  <p:childTnLst>
                                    <p:animEffect transition="out" filter="wipe(right)">
                                      <p:cBhvr>
                                        <p:cTn id="39" dur="500"/>
                                        <p:tgtEl>
                                          <p:spTgt spid="16"/>
                                        </p:tgtEl>
                                      </p:cBhvr>
                                    </p:animEffect>
                                    <p:set>
                                      <p:cBhvr>
                                        <p:cTn id="40" dur="1" fill="hold">
                                          <p:stCondLst>
                                            <p:cond delay="499"/>
                                          </p:stCondLst>
                                        </p:cTn>
                                        <p:tgtEl>
                                          <p:spTgt spid="16"/>
                                        </p:tgtEl>
                                        <p:attrNameLst>
                                          <p:attrName>style.visibility</p:attrName>
                                        </p:attrNameLst>
                                      </p:cBhvr>
                                      <p:to>
                                        <p:strVal val="hidden"/>
                                      </p:to>
                                    </p:set>
                                  </p:childTnLst>
                                </p:cTn>
                              </p:par>
                              <p:par>
                                <p:cTn id="41" presetID="22" presetClass="entr" presetSubtype="8"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par>
                          <p:cTn id="44" fill="hold">
                            <p:stCondLst>
                              <p:cond delay="2500"/>
                            </p:stCondLst>
                            <p:childTnLst>
                              <p:par>
                                <p:cTn id="45" presetID="10" presetClass="exit" presetSubtype="0" fill="hold" grpId="0" nodeType="afterEffect">
                                  <p:stCondLst>
                                    <p:cond delay="0"/>
                                  </p:stCondLst>
                                  <p:childTnLst>
                                    <p:animEffect transition="out" filter="fade">
                                      <p:cBhvr>
                                        <p:cTn id="46" dur="500"/>
                                        <p:tgtEl>
                                          <p:spTgt spid="30"/>
                                        </p:tgtEl>
                                      </p:cBhvr>
                                    </p:animEffect>
                                    <p:set>
                                      <p:cBhvr>
                                        <p:cTn id="47" dur="1" fill="hold">
                                          <p:stCondLst>
                                            <p:cond delay="499"/>
                                          </p:stCondLst>
                                        </p:cTn>
                                        <p:tgtEl>
                                          <p:spTgt spid="30"/>
                                        </p:tgtEl>
                                        <p:attrNameLst>
                                          <p:attrName>style.visibility</p:attrName>
                                        </p:attrNameLst>
                                      </p:cBhvr>
                                      <p:to>
                                        <p:strVal val="hidden"/>
                                      </p:to>
                                    </p:set>
                                  </p:childTnLst>
                                </p:cTn>
                              </p:par>
                              <p:par>
                                <p:cTn id="48" presetID="22" presetClass="entr" presetSubtype="8" fill="hold" nodeType="withEffect">
                                  <p:stCondLst>
                                    <p:cond delay="0"/>
                                  </p:stCondLst>
                                  <p:childTnLst>
                                    <p:set>
                                      <p:cBhvr>
                                        <p:cTn id="49" dur="1" fill="hold">
                                          <p:stCondLst>
                                            <p:cond delay="0"/>
                                          </p:stCondLst>
                                        </p:cTn>
                                        <p:tgtEl>
                                          <p:spTgt spid="36">
                                            <p:txEl>
                                              <p:pRg st="0" end="0"/>
                                            </p:txEl>
                                          </p:spTgt>
                                        </p:tgtEl>
                                        <p:attrNameLst>
                                          <p:attrName>style.visibility</p:attrName>
                                        </p:attrNameLst>
                                      </p:cBhvr>
                                      <p:to>
                                        <p:strVal val="visible"/>
                                      </p:to>
                                    </p:set>
                                    <p:animEffect transition="in" filter="wipe(left)">
                                      <p:cBhvr>
                                        <p:cTn id="50" dur="500"/>
                                        <p:tgtEl>
                                          <p:spTgt spid="36">
                                            <p:txEl>
                                              <p:pRg st="0" end="0"/>
                                            </p:txEl>
                                          </p:spTgt>
                                        </p:tgtEl>
                                      </p:cBhvr>
                                    </p:animEffect>
                                  </p:childTnLst>
                                </p:cTn>
                              </p:par>
                            </p:childTnLst>
                          </p:cTn>
                        </p:par>
                        <p:par>
                          <p:cTn id="51" fill="hold">
                            <p:stCondLst>
                              <p:cond delay="3000"/>
                            </p:stCondLst>
                            <p:childTnLst>
                              <p:par>
                                <p:cTn id="52" presetID="22" presetClass="exit" presetSubtype="2" fill="hold" grpId="0" nodeType="afterEffect">
                                  <p:stCondLst>
                                    <p:cond delay="0"/>
                                  </p:stCondLst>
                                  <p:childTnLst>
                                    <p:animEffect transition="out" filter="wipe(right)">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par>
                                <p:cTn id="55" presetID="22" presetClass="entr" presetSubtype="8"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wipe(left)">
                                      <p:cBhvr>
                                        <p:cTn id="57" dur="500"/>
                                        <p:tgtEl>
                                          <p:spTgt spid="34"/>
                                        </p:tgtEl>
                                      </p:cBhvr>
                                    </p:animEffect>
                                  </p:childTnLst>
                                </p:cTn>
                              </p:par>
                            </p:childTnLst>
                          </p:cTn>
                        </p:par>
                        <p:par>
                          <p:cTn id="58" fill="hold">
                            <p:stCondLst>
                              <p:cond delay="3500"/>
                            </p:stCondLst>
                            <p:childTnLst>
                              <p:par>
                                <p:cTn id="59" presetID="10" presetClass="exit" presetSubtype="0" fill="hold" grpId="0" nodeType="afterEffect">
                                  <p:stCondLst>
                                    <p:cond delay="0"/>
                                  </p:stCondLst>
                                  <p:childTnLst>
                                    <p:animEffect transition="out" filter="fade">
                                      <p:cBhvr>
                                        <p:cTn id="60" dur="500"/>
                                        <p:tgtEl>
                                          <p:spTgt spid="31"/>
                                        </p:tgtEl>
                                      </p:cBhvr>
                                    </p:animEffect>
                                    <p:set>
                                      <p:cBhvr>
                                        <p:cTn id="61" dur="1" fill="hold">
                                          <p:stCondLst>
                                            <p:cond delay="499"/>
                                          </p:stCondLst>
                                        </p:cTn>
                                        <p:tgtEl>
                                          <p:spTgt spid="31"/>
                                        </p:tgtEl>
                                        <p:attrNameLst>
                                          <p:attrName>style.visibility</p:attrName>
                                        </p:attrNameLst>
                                      </p:cBhvr>
                                      <p:to>
                                        <p:strVal val="hidden"/>
                                      </p:to>
                                    </p:set>
                                  </p:childTnLst>
                                </p:cTn>
                              </p:par>
                              <p:par>
                                <p:cTn id="62" presetID="10" presetClass="exit" presetSubtype="0" fill="hold" grpId="0" nodeType="withEffect">
                                  <p:stCondLst>
                                    <p:cond delay="0"/>
                                  </p:stCondLst>
                                  <p:childTnLst>
                                    <p:animEffect transition="out" filter="fade">
                                      <p:cBhvr>
                                        <p:cTn id="63" dur="500"/>
                                        <p:tgtEl>
                                          <p:spTgt spid="14"/>
                                        </p:tgtEl>
                                      </p:cBhvr>
                                    </p:animEffect>
                                    <p:set>
                                      <p:cBhvr>
                                        <p:cTn id="64" dur="1" fill="hold">
                                          <p:stCondLst>
                                            <p:cond delay="499"/>
                                          </p:stCondLst>
                                        </p:cTn>
                                        <p:tgtEl>
                                          <p:spTgt spid="14"/>
                                        </p:tgtEl>
                                        <p:attrNameLst>
                                          <p:attrName>style.visibility</p:attrName>
                                        </p:attrNameLst>
                                      </p:cBhvr>
                                      <p:to>
                                        <p:strVal val="hidden"/>
                                      </p:to>
                                    </p:set>
                                  </p:childTnLst>
                                </p:cTn>
                              </p:par>
                              <p:par>
                                <p:cTn id="65" presetID="22" presetClass="entr" presetSubtype="4"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wipe(down)">
                                      <p:cBhvr>
                                        <p:cTn id="67" dur="500"/>
                                        <p:tgtEl>
                                          <p:spTgt spid="41"/>
                                        </p:tgtEl>
                                      </p:cBhvr>
                                    </p:animEffect>
                                  </p:childTnLst>
                                </p:cTn>
                              </p:par>
                            </p:childTnLst>
                          </p:cTn>
                        </p:par>
                      </p:childTnLst>
                    </p:cTn>
                  </p:par>
                  <p:par>
                    <p:cTn id="68" fill="hold">
                      <p:stCondLst>
                        <p:cond delay="indefinite"/>
                      </p:stCondLst>
                      <p:childTnLst>
                        <p:par>
                          <p:cTn id="69" fill="hold">
                            <p:stCondLst>
                              <p:cond delay="0"/>
                            </p:stCondLst>
                            <p:childTnLst>
                              <p:par>
                                <p:cTn id="70" presetID="47" presetClass="entr" presetSubtype="0"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1000"/>
                                        <p:tgtEl>
                                          <p:spTgt spid="10"/>
                                        </p:tgtEl>
                                      </p:cBhvr>
                                    </p:animEffect>
                                    <p:anim calcmode="lin" valueType="num">
                                      <p:cBhvr>
                                        <p:cTn id="73" dur="1000" fill="hold"/>
                                        <p:tgtEl>
                                          <p:spTgt spid="10"/>
                                        </p:tgtEl>
                                        <p:attrNameLst>
                                          <p:attrName>ppt_x</p:attrName>
                                        </p:attrNameLst>
                                      </p:cBhvr>
                                      <p:tavLst>
                                        <p:tav tm="0">
                                          <p:val>
                                            <p:strVal val="#ppt_x"/>
                                          </p:val>
                                        </p:tav>
                                        <p:tav tm="100000">
                                          <p:val>
                                            <p:strVal val="#ppt_x"/>
                                          </p:val>
                                        </p:tav>
                                      </p:tavLst>
                                    </p:anim>
                                    <p:anim calcmode="lin" valueType="num">
                                      <p:cBhvr>
                                        <p:cTn id="7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1000"/>
                                        <p:tgtEl>
                                          <p:spTgt spid="12"/>
                                        </p:tgtEl>
                                      </p:cBhvr>
                                    </p:animEffect>
                                    <p:anim calcmode="lin" valueType="num">
                                      <p:cBhvr>
                                        <p:cTn id="80" dur="1000" fill="hold"/>
                                        <p:tgtEl>
                                          <p:spTgt spid="12"/>
                                        </p:tgtEl>
                                        <p:attrNameLst>
                                          <p:attrName>ppt_x</p:attrName>
                                        </p:attrNameLst>
                                      </p:cBhvr>
                                      <p:tavLst>
                                        <p:tav tm="0">
                                          <p:val>
                                            <p:strVal val="#ppt_x"/>
                                          </p:val>
                                        </p:tav>
                                        <p:tav tm="100000">
                                          <p:val>
                                            <p:strVal val="#ppt_x"/>
                                          </p:val>
                                        </p:tav>
                                      </p:tavLst>
                                    </p:anim>
                                    <p:anim calcmode="lin" valueType="num">
                                      <p:cBhvr>
                                        <p:cTn id="8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7" grpId="0" animBg="1"/>
      <p:bldP spid="38" grpId="0" animBg="1"/>
      <p:bldP spid="39" grpId="0" animBg="1"/>
      <p:bldP spid="40" grpId="0"/>
      <p:bldP spid="41" grpId="0"/>
      <p:bldP spid="15" grpId="0" animBg="1"/>
      <p:bldP spid="16" grpId="0" animBg="1"/>
      <p:bldP spid="26" grpId="0" animBg="1"/>
      <p:bldP spid="27" grpId="0" animBg="1"/>
      <p:bldP spid="28" grpId="0" animBg="1"/>
      <p:bldP spid="29" grpId="0"/>
      <p:bldP spid="30" grpId="0"/>
      <p:bldP spid="31" grpId="0"/>
      <p:bldP spid="14" grpId="0"/>
      <p:bldP spid="1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p:cNvSpPr txBox="1"/>
          <p:nvPr/>
        </p:nvSpPr>
        <p:spPr>
          <a:xfrm>
            <a:off x="441517" y="2152357"/>
            <a:ext cx="5649794" cy="3000821"/>
          </a:xfrm>
          <a:prstGeom prst="rect">
            <a:avLst/>
          </a:prstGeom>
          <a:noFill/>
        </p:spPr>
        <p:txBody>
          <a:bodyPr wrap="square" rtlCol="0">
            <a:spAutoFit/>
          </a:bodyPr>
          <a:lstStyle/>
          <a:p>
            <a:pPr algn="just">
              <a:lnSpc>
                <a:spcPct val="150000"/>
              </a:lnSpc>
            </a:pPr>
            <a:r>
              <a:rPr lang="fr-FR" dirty="0">
                <a:solidFill>
                  <a:schemeClr val="tx1">
                    <a:lumMod val="50000"/>
                    <a:lumOff val="50000"/>
                  </a:schemeClr>
                </a:solidFill>
                <a:latin typeface="Arial" panose="020B0604020202020204" pitchFamily="34" charset="0"/>
                <a:cs typeface="Arial" panose="020B0604020202020204" pitchFamily="34" charset="0"/>
              </a:rPr>
              <a:t>Pour pallier à tout ceci, l’informatisation des procédures des bureaux de l’état civil est la solution la plus adéquate. </a:t>
            </a:r>
          </a:p>
          <a:p>
            <a:pPr algn="just">
              <a:lnSpc>
                <a:spcPct val="150000"/>
              </a:lnSpc>
            </a:pPr>
            <a:r>
              <a:rPr lang="fr-FR" dirty="0">
                <a:solidFill>
                  <a:schemeClr val="tx1">
                    <a:lumMod val="50000"/>
                    <a:lumOff val="50000"/>
                  </a:schemeClr>
                </a:solidFill>
                <a:latin typeface="Arial" panose="020B0604020202020204" pitchFamily="34" charset="0"/>
                <a:cs typeface="Arial" panose="020B0604020202020204" pitchFamily="34" charset="0"/>
              </a:rPr>
              <a:t>C'est dans ce cadre, que se situe notre projet de fin d'études dont le but est de concevoir et de développer une application de « </a:t>
            </a:r>
            <a:r>
              <a:rPr lang="fr-FR" b="1" dirty="0">
                <a:solidFill>
                  <a:schemeClr val="tx1">
                    <a:lumMod val="50000"/>
                    <a:lumOff val="50000"/>
                  </a:schemeClr>
                </a:solidFill>
                <a:latin typeface="Arial" panose="020B0604020202020204" pitchFamily="34" charset="0"/>
                <a:cs typeface="Arial" panose="020B0604020202020204" pitchFamily="34" charset="0"/>
              </a:rPr>
              <a:t>Gestion des Bureaux de l’état civil</a:t>
            </a:r>
            <a:r>
              <a:rPr lang="fr-FR" dirty="0">
                <a:solidFill>
                  <a:schemeClr val="tx1">
                    <a:lumMod val="50000"/>
                    <a:lumOff val="50000"/>
                  </a:schemeClr>
                </a:solidFill>
                <a:latin typeface="Arial" panose="020B0604020202020204" pitchFamily="34" charset="0"/>
                <a:cs typeface="Arial" panose="020B0604020202020204" pitchFamily="34" charset="0"/>
              </a:rPr>
              <a:t> » </a:t>
            </a:r>
          </a:p>
        </p:txBody>
      </p:sp>
      <p:sp>
        <p:nvSpPr>
          <p:cNvPr id="2" name="Triangle 26">
            <a:extLst>
              <a:ext uri="{FF2B5EF4-FFF2-40B4-BE49-F238E27FC236}">
                <a16:creationId xmlns="" xmlns:a16="http://schemas.microsoft.com/office/drawing/2014/main" id="{D482123F-9598-9C4C-A404-13BB067A5F0F}"/>
              </a:ext>
            </a:extLst>
          </p:cNvPr>
          <p:cNvSpPr/>
          <p:nvPr/>
        </p:nvSpPr>
        <p:spPr>
          <a:xfrm rot="5400000">
            <a:off x="2407766" y="1013055"/>
            <a:ext cx="680840" cy="439200"/>
          </a:xfrm>
          <a:prstGeom prst="triangle">
            <a:avLst/>
          </a:prstGeom>
          <a:gradFill flip="none" rotWithShape="1">
            <a:gsLst>
              <a:gs pos="0">
                <a:srgbClr val="F5E15C"/>
              </a:gs>
              <a:gs pos="99000">
                <a:srgbClr val="FFC000">
                  <a:lumMod val="77000"/>
                  <a:lumOff val="23000"/>
                </a:srgbClr>
              </a:gs>
            </a:gsLst>
            <a:lin ang="0" scaled="1"/>
            <a:tileRect/>
          </a:gradFill>
          <a:ln w="3175">
            <a:no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entagon 25">
            <a:extLst>
              <a:ext uri="{FF2B5EF4-FFF2-40B4-BE49-F238E27FC236}">
                <a16:creationId xmlns="" xmlns:a16="http://schemas.microsoft.com/office/drawing/2014/main" id="{134862EE-1534-C343-AB54-2DEFA9F4214A}"/>
              </a:ext>
            </a:extLst>
          </p:cNvPr>
          <p:cNvSpPr/>
          <p:nvPr/>
        </p:nvSpPr>
        <p:spPr>
          <a:xfrm>
            <a:off x="932435" y="892235"/>
            <a:ext cx="1683984" cy="685136"/>
          </a:xfrm>
          <a:prstGeom prst="homePlate">
            <a:avLst/>
          </a:prstGeom>
          <a:gradFill flip="none" rotWithShape="1">
            <a:gsLst>
              <a:gs pos="0">
                <a:srgbClr val="524B5A"/>
              </a:gs>
              <a:gs pos="98000">
                <a:srgbClr val="5F5F5F"/>
              </a:gs>
            </a:gsLst>
            <a:lin ang="0" scaled="1"/>
            <a:tileRect/>
          </a:gradFill>
          <a:ln w="3175">
            <a:gradFill>
              <a:gsLst>
                <a:gs pos="0">
                  <a:schemeClr val="accent1">
                    <a:lumMod val="5000"/>
                    <a:lumOff val="95000"/>
                  </a:schemeClr>
                </a:gs>
                <a:gs pos="74000">
                  <a:schemeClr val="tx1">
                    <a:lumMod val="50000"/>
                    <a:lumOff val="50000"/>
                  </a:schemeClr>
                </a:gs>
              </a:gsLst>
              <a:lin ang="5400000" scaled="1"/>
            </a:gra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Oval 7">
            <a:extLst>
              <a:ext uri="{FF2B5EF4-FFF2-40B4-BE49-F238E27FC236}">
                <a16:creationId xmlns="" xmlns:a16="http://schemas.microsoft.com/office/drawing/2014/main" id="{FEBA995C-F81C-684A-AE0E-0CB566174B91}"/>
              </a:ext>
            </a:extLst>
          </p:cNvPr>
          <p:cNvSpPr/>
          <p:nvPr/>
        </p:nvSpPr>
        <p:spPr>
          <a:xfrm>
            <a:off x="33101" y="648392"/>
            <a:ext cx="1117828" cy="1117828"/>
          </a:xfrm>
          <a:prstGeom prst="ellipse">
            <a:avLst/>
          </a:prstGeom>
          <a:solidFill>
            <a:srgbClr val="F5E15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8">
            <a:extLst>
              <a:ext uri="{FF2B5EF4-FFF2-40B4-BE49-F238E27FC236}">
                <a16:creationId xmlns="" xmlns:a16="http://schemas.microsoft.com/office/drawing/2014/main" id="{DD1F0056-5269-6947-A605-8C06CC1D1DA2}"/>
              </a:ext>
            </a:extLst>
          </p:cNvPr>
          <p:cNvSpPr/>
          <p:nvPr/>
        </p:nvSpPr>
        <p:spPr>
          <a:xfrm>
            <a:off x="98335" y="699758"/>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85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9">
            <a:extLst>
              <a:ext uri="{FF2B5EF4-FFF2-40B4-BE49-F238E27FC236}">
                <a16:creationId xmlns="" xmlns:a16="http://schemas.microsoft.com/office/drawing/2014/main" id="{44C233AF-6A02-0B40-92F4-7A1FBCFCAD27}"/>
              </a:ext>
            </a:extLst>
          </p:cNvPr>
          <p:cNvSpPr/>
          <p:nvPr/>
        </p:nvSpPr>
        <p:spPr>
          <a:xfrm>
            <a:off x="256461" y="823085"/>
            <a:ext cx="680840" cy="680840"/>
          </a:xfrm>
          <a:prstGeom prst="ellipse">
            <a:avLst/>
          </a:prstGeom>
          <a:gradFill flip="none" rotWithShape="1">
            <a:gsLst>
              <a:gs pos="100000">
                <a:schemeClr val="bg1"/>
              </a:gs>
              <a:gs pos="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ZoneTexte 6"/>
          <p:cNvSpPr txBox="1"/>
          <p:nvPr/>
        </p:nvSpPr>
        <p:spPr>
          <a:xfrm>
            <a:off x="428253" y="939936"/>
            <a:ext cx="340870" cy="523220"/>
          </a:xfrm>
          <a:prstGeom prst="rect">
            <a:avLst/>
          </a:prstGeom>
          <a:noFill/>
        </p:spPr>
        <p:txBody>
          <a:bodyPr wrap="square" rtlCol="0">
            <a:spAutoFit/>
          </a:bodyPr>
          <a:lstStyle/>
          <a:p>
            <a:pPr algn="ctr"/>
            <a:r>
              <a:rPr lang="fr-FR" sz="2800" dirty="0" smtClean="0">
                <a:latin typeface="Arial Black" panose="020B0A04020102020204" pitchFamily="34" charset="0"/>
              </a:rPr>
              <a:t>1</a:t>
            </a:r>
            <a:endParaRPr lang="fr-FR" dirty="0">
              <a:latin typeface="Arial Black" panose="020B0A04020102020204" pitchFamily="34" charset="0"/>
            </a:endParaRPr>
          </a:p>
        </p:txBody>
      </p:sp>
      <p:sp>
        <p:nvSpPr>
          <p:cNvPr id="8" name="ZoneTexte 7"/>
          <p:cNvSpPr txBox="1"/>
          <p:nvPr/>
        </p:nvSpPr>
        <p:spPr>
          <a:xfrm>
            <a:off x="1128429" y="1053018"/>
            <a:ext cx="1575120" cy="369332"/>
          </a:xfrm>
          <a:prstGeom prst="rect">
            <a:avLst/>
          </a:prstGeom>
          <a:noFill/>
        </p:spPr>
        <p:txBody>
          <a:bodyPr wrap="square" rtlCol="0">
            <a:spAutoFit/>
          </a:bodyPr>
          <a:lstStyle/>
          <a:p>
            <a:r>
              <a:rPr lang="fr-FR" b="1" dirty="0">
                <a:solidFill>
                  <a:schemeClr val="bg1"/>
                </a:solidFill>
                <a:latin typeface="+mj-lt"/>
              </a:rPr>
              <a:t>I</a:t>
            </a:r>
            <a:r>
              <a:rPr lang="fr-FR" b="1" dirty="0" smtClean="0">
                <a:solidFill>
                  <a:schemeClr val="bg1"/>
                </a:solidFill>
                <a:latin typeface="+mj-lt"/>
              </a:rPr>
              <a:t>ntroduction</a:t>
            </a:r>
            <a:endParaRPr lang="fr-FR" b="1" dirty="0">
              <a:solidFill>
                <a:schemeClr val="bg1"/>
              </a:solidFill>
              <a:latin typeface="+mj-lt"/>
            </a:endParaRPr>
          </a:p>
        </p:txBody>
      </p:sp>
      <p:sp>
        <p:nvSpPr>
          <p:cNvPr id="9" name="ZoneTexte 8"/>
          <p:cNvSpPr txBox="1"/>
          <p:nvPr/>
        </p:nvSpPr>
        <p:spPr>
          <a:xfrm>
            <a:off x="3297259" y="1047989"/>
            <a:ext cx="2684350"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Introduction Générale</a:t>
            </a:r>
            <a:endParaRPr lang="fr-FR" dirty="0"/>
          </a:p>
        </p:txBody>
      </p:sp>
      <p:sp>
        <p:nvSpPr>
          <p:cNvPr id="10" name="ZoneTexte 9"/>
          <p:cNvSpPr txBox="1"/>
          <p:nvPr/>
        </p:nvSpPr>
        <p:spPr>
          <a:xfrm>
            <a:off x="441517" y="2152357"/>
            <a:ext cx="5748268" cy="3831818"/>
          </a:xfrm>
          <a:prstGeom prst="rect">
            <a:avLst/>
          </a:prstGeom>
          <a:noFill/>
        </p:spPr>
        <p:txBody>
          <a:bodyPr wrap="square" rtlCol="0">
            <a:spAutoFit/>
          </a:bodyPr>
          <a:lstStyle/>
          <a:p>
            <a:pPr algn="just">
              <a:lnSpc>
                <a:spcPct val="150000"/>
              </a:lnSpc>
            </a:pPr>
            <a:r>
              <a:rPr lang="fr-FR" dirty="0">
                <a:solidFill>
                  <a:schemeClr val="tx2"/>
                </a:solidFill>
                <a:latin typeface="Arial" panose="020B0604020202020204" pitchFamily="34" charset="0"/>
                <a:cs typeface="Arial" panose="020B0604020202020204" pitchFamily="34" charset="0"/>
              </a:rPr>
              <a:t>L’état civil est la situation de la personne dans la famille et la société, résultat d’une procédure écrite d’identification administrative. L’état civil désigne ainsi également le service public chargé de dresser les actes constatant ces faits, notamment les actes de naissance, de mariage, et de décès. L’état civil, institution légale est une source sûre des données démographiques </a:t>
            </a:r>
            <a:r>
              <a:rPr lang="fr-FR" dirty="0" smtClean="0">
                <a:solidFill>
                  <a:schemeClr val="tx2"/>
                </a:solidFill>
                <a:latin typeface="Arial" panose="020B0604020202020204" pitchFamily="34" charset="0"/>
                <a:cs typeface="Arial" panose="020B0604020202020204" pitchFamily="34" charset="0"/>
              </a:rPr>
              <a:t>authentiques, qualitatives </a:t>
            </a:r>
            <a:r>
              <a:rPr lang="fr-FR" dirty="0">
                <a:solidFill>
                  <a:schemeClr val="tx2"/>
                </a:solidFill>
                <a:latin typeface="Arial" panose="020B0604020202020204" pitchFamily="34" charset="0"/>
                <a:cs typeface="Arial" panose="020B0604020202020204" pitchFamily="34" charset="0"/>
              </a:rPr>
              <a:t>et quantitatives sur l’évolution naturelle de la population.</a:t>
            </a:r>
          </a:p>
        </p:txBody>
      </p:sp>
      <p:sp>
        <p:nvSpPr>
          <p:cNvPr id="11" name="ZoneTexte 10"/>
          <p:cNvSpPr txBox="1"/>
          <p:nvPr/>
        </p:nvSpPr>
        <p:spPr>
          <a:xfrm>
            <a:off x="8510954" y="1683312"/>
            <a:ext cx="3165230" cy="369332"/>
          </a:xfrm>
          <a:prstGeom prst="rect">
            <a:avLst/>
          </a:prstGeom>
          <a:noFill/>
        </p:spPr>
        <p:txBody>
          <a:bodyPr wrap="square" rtlCol="0">
            <a:spAutoFit/>
          </a:bodyPr>
          <a:lstStyle/>
          <a:p>
            <a:r>
              <a:rPr lang="fr-FR" dirty="0">
                <a:solidFill>
                  <a:schemeClr val="accent4">
                    <a:lumMod val="40000"/>
                    <a:lumOff val="6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 défaut d’une bonne gestion</a:t>
            </a:r>
          </a:p>
        </p:txBody>
      </p:sp>
      <p:sp>
        <p:nvSpPr>
          <p:cNvPr id="23" name="Rectangle 22"/>
          <p:cNvSpPr/>
          <p:nvPr/>
        </p:nvSpPr>
        <p:spPr>
          <a:xfrm>
            <a:off x="6189785" y="2312508"/>
            <a:ext cx="5847471" cy="3511516"/>
          </a:xfrm>
          <a:prstGeom prst="rect">
            <a:avLst/>
          </a:prstGeom>
          <a:noFill/>
          <a:ln w="381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Imag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8259" y="4318786"/>
            <a:ext cx="601038" cy="445310"/>
          </a:xfrm>
          <a:prstGeom prst="rect">
            <a:avLst/>
          </a:prstGeom>
        </p:spPr>
      </p:pic>
      <p:sp>
        <p:nvSpPr>
          <p:cNvPr id="26" name="ZoneTexte 25"/>
          <p:cNvSpPr txBox="1"/>
          <p:nvPr/>
        </p:nvSpPr>
        <p:spPr>
          <a:xfrm>
            <a:off x="7146385" y="4417260"/>
            <a:ext cx="4763531" cy="369332"/>
          </a:xfrm>
          <a:prstGeom prst="rect">
            <a:avLst/>
          </a:prstGeom>
          <a:noFill/>
        </p:spPr>
        <p:txBody>
          <a:bodyPr wrap="square" rtlCol="0">
            <a:spAutoFit/>
          </a:bodyPr>
          <a:lstStyle/>
          <a:p>
            <a:r>
              <a:rPr lang="fr-FR" dirty="0" smtClean="0">
                <a:latin typeface="Arial" panose="020B0604020202020204" pitchFamily="34" charset="0"/>
                <a:cs typeface="Arial" panose="020B0604020202020204" pitchFamily="34" charset="0"/>
              </a:rPr>
              <a:t>Perte de temps dans la recherche d’un acte</a:t>
            </a:r>
            <a:endParaRPr lang="fr-FR" dirty="0">
              <a:latin typeface="Arial" panose="020B0604020202020204" pitchFamily="34" charset="0"/>
              <a:cs typeface="Arial" panose="020B0604020202020204" pitchFamily="34" charset="0"/>
            </a:endParaRPr>
          </a:p>
        </p:txBody>
      </p:sp>
      <p:pic>
        <p:nvPicPr>
          <p:cNvPr id="27" name="Imag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6396" y="4755444"/>
            <a:ext cx="858125" cy="580437"/>
          </a:xfrm>
          <a:prstGeom prst="rect">
            <a:avLst/>
          </a:prstGeom>
        </p:spPr>
      </p:pic>
      <p:sp>
        <p:nvSpPr>
          <p:cNvPr id="28" name="ZoneTexte 27"/>
          <p:cNvSpPr txBox="1"/>
          <p:nvPr/>
        </p:nvSpPr>
        <p:spPr>
          <a:xfrm>
            <a:off x="7224123" y="4860996"/>
            <a:ext cx="4763531" cy="369332"/>
          </a:xfrm>
          <a:prstGeom prst="rect">
            <a:avLst/>
          </a:prstGeom>
          <a:noFill/>
        </p:spPr>
        <p:txBody>
          <a:bodyPr wrap="square" rtlCol="0">
            <a:spAutoFit/>
          </a:bodyPr>
          <a:lstStyle/>
          <a:p>
            <a:r>
              <a:rPr lang="fr-FR" dirty="0" smtClean="0">
                <a:latin typeface="Arial" panose="020B0604020202020204" pitchFamily="34" charset="0"/>
                <a:cs typeface="Arial" panose="020B0604020202020204" pitchFamily="34" charset="0"/>
              </a:rPr>
              <a:t>Retard de mise à disposition de l’acte</a:t>
            </a:r>
            <a:endParaRPr lang="fr-FR" dirty="0">
              <a:latin typeface="Arial" panose="020B0604020202020204" pitchFamily="34" charset="0"/>
              <a:cs typeface="Arial" panose="020B0604020202020204" pitchFamily="34" charset="0"/>
            </a:endParaRPr>
          </a:p>
        </p:txBody>
      </p:sp>
      <p:pic>
        <p:nvPicPr>
          <p:cNvPr id="29" name="Imag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8077" y="2347000"/>
            <a:ext cx="591701" cy="487921"/>
          </a:xfrm>
          <a:prstGeom prst="rect">
            <a:avLst/>
          </a:prstGeom>
        </p:spPr>
      </p:pic>
      <p:sp>
        <p:nvSpPr>
          <p:cNvPr id="30" name="ZoneTexte 29"/>
          <p:cNvSpPr txBox="1"/>
          <p:nvPr/>
        </p:nvSpPr>
        <p:spPr>
          <a:xfrm>
            <a:off x="7273725" y="2443256"/>
            <a:ext cx="4763531" cy="369332"/>
          </a:xfrm>
          <a:prstGeom prst="rect">
            <a:avLst/>
          </a:prstGeom>
          <a:noFill/>
        </p:spPr>
        <p:txBody>
          <a:bodyPr wrap="square" rtlCol="0">
            <a:spAutoFit/>
          </a:bodyPr>
          <a:lstStyle/>
          <a:p>
            <a:r>
              <a:rPr lang="fr-FR" dirty="0" smtClean="0">
                <a:latin typeface="Arial" panose="020B0604020202020204" pitchFamily="34" charset="0"/>
                <a:cs typeface="Arial" panose="020B0604020202020204" pitchFamily="34" charset="0"/>
              </a:rPr>
              <a:t>Manque d’efficacité de traitement </a:t>
            </a:r>
            <a:endParaRPr lang="fr-FR" dirty="0">
              <a:latin typeface="Arial" panose="020B0604020202020204" pitchFamily="34" charset="0"/>
              <a:cs typeface="Arial" panose="020B0604020202020204" pitchFamily="34" charset="0"/>
            </a:endParaRPr>
          </a:p>
        </p:txBody>
      </p:sp>
      <p:pic>
        <p:nvPicPr>
          <p:cNvPr id="31" name="Imag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9904" y="3701898"/>
            <a:ext cx="558427" cy="558427"/>
          </a:xfrm>
          <a:prstGeom prst="rect">
            <a:avLst/>
          </a:prstGeom>
        </p:spPr>
      </p:pic>
      <p:sp>
        <p:nvSpPr>
          <p:cNvPr id="32" name="ZoneTexte 31"/>
          <p:cNvSpPr txBox="1"/>
          <p:nvPr/>
        </p:nvSpPr>
        <p:spPr>
          <a:xfrm>
            <a:off x="7315929" y="3802045"/>
            <a:ext cx="4763531" cy="369332"/>
          </a:xfrm>
          <a:prstGeom prst="rect">
            <a:avLst/>
          </a:prstGeom>
          <a:noFill/>
        </p:spPr>
        <p:txBody>
          <a:bodyPr wrap="square" rtlCol="0">
            <a:spAutoFit/>
          </a:bodyPr>
          <a:lstStyle/>
          <a:p>
            <a:r>
              <a:rPr lang="fr-FR" dirty="0" smtClean="0">
                <a:latin typeface="Arial" panose="020B0604020202020204" pitchFamily="34" charset="0"/>
                <a:cs typeface="Arial" panose="020B0604020202020204" pitchFamily="34" charset="0"/>
              </a:rPr>
              <a:t>Pertes des actes </a:t>
            </a:r>
            <a:endParaRPr lang="fr-FR" dirty="0">
              <a:latin typeface="Arial" panose="020B0604020202020204" pitchFamily="34" charset="0"/>
              <a:cs typeface="Arial" panose="020B0604020202020204" pitchFamily="34" charset="0"/>
            </a:endParaRPr>
          </a:p>
        </p:txBody>
      </p:sp>
      <p:pic>
        <p:nvPicPr>
          <p:cNvPr id="33" name="Imag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9904" y="5335881"/>
            <a:ext cx="685785" cy="436658"/>
          </a:xfrm>
          <a:prstGeom prst="rect">
            <a:avLst/>
          </a:prstGeom>
        </p:spPr>
      </p:pic>
      <p:sp>
        <p:nvSpPr>
          <p:cNvPr id="34" name="ZoneTexte 33"/>
          <p:cNvSpPr txBox="1"/>
          <p:nvPr/>
        </p:nvSpPr>
        <p:spPr>
          <a:xfrm>
            <a:off x="7224122" y="5378964"/>
            <a:ext cx="4763531" cy="369332"/>
          </a:xfrm>
          <a:prstGeom prst="rect">
            <a:avLst/>
          </a:prstGeom>
          <a:noFill/>
        </p:spPr>
        <p:txBody>
          <a:bodyPr wrap="square" rtlCol="0">
            <a:spAutoFit/>
          </a:bodyPr>
          <a:lstStyle/>
          <a:p>
            <a:r>
              <a:rPr lang="fr-FR" dirty="0" smtClean="0">
                <a:latin typeface="Arial" panose="020B0604020202020204" pitchFamily="34" charset="0"/>
                <a:cs typeface="Arial" panose="020B0604020202020204" pitchFamily="34" charset="0"/>
              </a:rPr>
              <a:t>Non Fiabilité des données statistiques</a:t>
            </a:r>
            <a:endParaRPr lang="fr-FR" dirty="0">
              <a:latin typeface="Arial" panose="020B0604020202020204" pitchFamily="34" charset="0"/>
              <a:cs typeface="Arial" panose="020B0604020202020204" pitchFamily="34" charset="0"/>
            </a:endParaRPr>
          </a:p>
        </p:txBody>
      </p:sp>
      <p:pic>
        <p:nvPicPr>
          <p:cNvPr id="37" name="Imag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66884" y="3038732"/>
            <a:ext cx="752894" cy="543051"/>
          </a:xfrm>
          <a:prstGeom prst="rect">
            <a:avLst/>
          </a:prstGeom>
        </p:spPr>
      </p:pic>
      <p:sp>
        <p:nvSpPr>
          <p:cNvPr id="38" name="ZoneTexte 37"/>
          <p:cNvSpPr txBox="1"/>
          <p:nvPr/>
        </p:nvSpPr>
        <p:spPr>
          <a:xfrm>
            <a:off x="7273724" y="3087904"/>
            <a:ext cx="4763531" cy="369332"/>
          </a:xfrm>
          <a:prstGeom prst="rect">
            <a:avLst/>
          </a:prstGeom>
          <a:noFill/>
        </p:spPr>
        <p:txBody>
          <a:bodyPr wrap="square" rtlCol="0">
            <a:spAutoFit/>
          </a:bodyPr>
          <a:lstStyle/>
          <a:p>
            <a:r>
              <a:rPr lang="fr-FR" dirty="0" smtClean="0">
                <a:latin typeface="Arial" panose="020B0604020202020204" pitchFamily="34" charset="0"/>
                <a:cs typeface="Arial" panose="020B0604020202020204" pitchFamily="34" charset="0"/>
              </a:rPr>
              <a:t>Défaut de Sécurité des données</a:t>
            </a:r>
            <a:endParaRPr lang="fr-FR" dirty="0">
              <a:latin typeface="Arial" panose="020B0604020202020204" pitchFamily="34" charset="0"/>
              <a:cs typeface="Arial" panose="020B0604020202020204" pitchFamily="34" charset="0"/>
            </a:endParaRPr>
          </a:p>
        </p:txBody>
      </p:sp>
      <p:pic>
        <p:nvPicPr>
          <p:cNvPr id="16" name="Imag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2111" y="5037705"/>
            <a:ext cx="10058400" cy="1764483"/>
          </a:xfrm>
          <a:prstGeom prst="rect">
            <a:avLst/>
          </a:prstGeom>
        </p:spPr>
      </p:pic>
    </p:spTree>
    <p:extLst>
      <p:ext uri="{BB962C8B-B14F-4D97-AF65-F5344CB8AC3E}">
        <p14:creationId xmlns:p14="http://schemas.microsoft.com/office/powerpoint/2010/main" val="404408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1000" fill="hold"/>
                                        <p:tgtEl>
                                          <p:spTgt spid="11"/>
                                        </p:tgtEl>
                                        <p:attrNameLst>
                                          <p:attrName>ppt_x</p:attrName>
                                        </p:attrNameLst>
                                      </p:cBhvr>
                                      <p:tavLst>
                                        <p:tav tm="0">
                                          <p:val>
                                            <p:strVal val="0-#ppt_w/2"/>
                                          </p:val>
                                        </p:tav>
                                        <p:tav tm="100000">
                                          <p:val>
                                            <p:strVal val="#ppt_x"/>
                                          </p:val>
                                        </p:tav>
                                      </p:tavLst>
                                    </p:anim>
                                    <p:anim calcmode="lin" valueType="num">
                                      <p:cBhvr additive="base">
                                        <p:cTn id="15" dur="10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1000" fill="hold"/>
                                        <p:tgtEl>
                                          <p:spTgt spid="23"/>
                                        </p:tgtEl>
                                        <p:attrNameLst>
                                          <p:attrName>ppt_x</p:attrName>
                                        </p:attrNameLst>
                                      </p:cBhvr>
                                      <p:tavLst>
                                        <p:tav tm="0">
                                          <p:val>
                                            <p:strVal val="#ppt_x"/>
                                          </p:val>
                                        </p:tav>
                                        <p:tav tm="100000">
                                          <p:val>
                                            <p:strVal val="#ppt_x"/>
                                          </p:val>
                                        </p:tav>
                                      </p:tavLst>
                                    </p:anim>
                                    <p:anim calcmode="lin" valueType="num">
                                      <p:cBhvr additive="base">
                                        <p:cTn id="19"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ppt_x"/>
                                          </p:val>
                                        </p:tav>
                                        <p:tav tm="100000">
                                          <p:val>
                                            <p:strVal val="#ppt_x"/>
                                          </p:val>
                                        </p:tav>
                                      </p:tavLst>
                                    </p:anim>
                                    <p:anim calcmode="lin" valueType="num">
                                      <p:cBhvr additive="base">
                                        <p:cTn id="25" dur="500" fill="hold"/>
                                        <p:tgtEl>
                                          <p:spTgt spid="30"/>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additive="base">
                                        <p:cTn id="34" dur="500" fill="hold"/>
                                        <p:tgtEl>
                                          <p:spTgt spid="38"/>
                                        </p:tgtEl>
                                        <p:attrNameLst>
                                          <p:attrName>ppt_x</p:attrName>
                                        </p:attrNameLst>
                                      </p:cBhvr>
                                      <p:tavLst>
                                        <p:tav tm="0">
                                          <p:val>
                                            <p:strVal val="#ppt_x"/>
                                          </p:val>
                                        </p:tav>
                                        <p:tav tm="100000">
                                          <p:val>
                                            <p:strVal val="#ppt_x"/>
                                          </p:val>
                                        </p:tav>
                                      </p:tavLst>
                                    </p:anim>
                                    <p:anim calcmode="lin" valueType="num">
                                      <p:cBhvr additive="base">
                                        <p:cTn id="35" dur="500" fill="hold"/>
                                        <p:tgtEl>
                                          <p:spTgt spid="38"/>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500" fill="hold"/>
                                        <p:tgtEl>
                                          <p:spTgt spid="37"/>
                                        </p:tgtEl>
                                        <p:attrNameLst>
                                          <p:attrName>ppt_x</p:attrName>
                                        </p:attrNameLst>
                                      </p:cBhvr>
                                      <p:tavLst>
                                        <p:tav tm="0">
                                          <p:val>
                                            <p:strVal val="#ppt_x"/>
                                          </p:val>
                                        </p:tav>
                                        <p:tav tm="100000">
                                          <p:val>
                                            <p:strVal val="#ppt_x"/>
                                          </p:val>
                                        </p:tav>
                                      </p:tavLst>
                                    </p:anim>
                                    <p:anim calcmode="lin" valueType="num">
                                      <p:cBhvr additive="base">
                                        <p:cTn id="39"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ppt_x"/>
                                          </p:val>
                                        </p:tav>
                                        <p:tav tm="100000">
                                          <p:val>
                                            <p:strVal val="#ppt_x"/>
                                          </p:val>
                                        </p:tav>
                                      </p:tavLst>
                                    </p:anim>
                                    <p:anim calcmode="lin" valueType="num">
                                      <p:cBhvr additive="base">
                                        <p:cTn id="45" dur="500" fill="hold"/>
                                        <p:tgtEl>
                                          <p:spTgt spid="32"/>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ppt_x"/>
                                          </p:val>
                                        </p:tav>
                                        <p:tav tm="100000">
                                          <p:val>
                                            <p:strVal val="#ppt_x"/>
                                          </p:val>
                                        </p:tav>
                                      </p:tavLst>
                                    </p:anim>
                                    <p:anim calcmode="lin" valueType="num">
                                      <p:cBhvr additive="base">
                                        <p:cTn id="4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additive="base">
                                        <p:cTn id="58" dur="500" fill="hold"/>
                                        <p:tgtEl>
                                          <p:spTgt spid="26"/>
                                        </p:tgtEl>
                                        <p:attrNameLst>
                                          <p:attrName>ppt_x</p:attrName>
                                        </p:attrNameLst>
                                      </p:cBhvr>
                                      <p:tavLst>
                                        <p:tav tm="0">
                                          <p:val>
                                            <p:strVal val="#ppt_x"/>
                                          </p:val>
                                        </p:tav>
                                        <p:tav tm="100000">
                                          <p:val>
                                            <p:strVal val="#ppt_x"/>
                                          </p:val>
                                        </p:tav>
                                      </p:tavLst>
                                    </p:anim>
                                    <p:anim calcmode="lin" valueType="num">
                                      <p:cBhvr additive="base">
                                        <p:cTn id="5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28"/>
                                        </p:tgtEl>
                                        <p:attrNameLst>
                                          <p:attrName>style.visibility</p:attrName>
                                        </p:attrNameLst>
                                      </p:cBhvr>
                                      <p:to>
                                        <p:strVal val="visible"/>
                                      </p:to>
                                    </p:set>
                                    <p:anim calcmode="lin" valueType="num">
                                      <p:cBhvr additive="base">
                                        <p:cTn id="64" dur="500" fill="hold"/>
                                        <p:tgtEl>
                                          <p:spTgt spid="28"/>
                                        </p:tgtEl>
                                        <p:attrNameLst>
                                          <p:attrName>ppt_x</p:attrName>
                                        </p:attrNameLst>
                                      </p:cBhvr>
                                      <p:tavLst>
                                        <p:tav tm="0">
                                          <p:val>
                                            <p:strVal val="#ppt_x"/>
                                          </p:val>
                                        </p:tav>
                                        <p:tav tm="100000">
                                          <p:val>
                                            <p:strVal val="#ppt_x"/>
                                          </p:val>
                                        </p:tav>
                                      </p:tavLst>
                                    </p:anim>
                                    <p:anim calcmode="lin" valueType="num">
                                      <p:cBhvr additive="base">
                                        <p:cTn id="65" dur="500" fill="hold"/>
                                        <p:tgtEl>
                                          <p:spTgt spid="28"/>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34"/>
                                        </p:tgtEl>
                                        <p:attrNameLst>
                                          <p:attrName>style.visibility</p:attrName>
                                        </p:attrNameLst>
                                      </p:cBhvr>
                                      <p:to>
                                        <p:strVal val="visible"/>
                                      </p:to>
                                    </p:set>
                                    <p:anim calcmode="lin" valueType="num">
                                      <p:cBhvr additive="base">
                                        <p:cTn id="74" dur="500" fill="hold"/>
                                        <p:tgtEl>
                                          <p:spTgt spid="34"/>
                                        </p:tgtEl>
                                        <p:attrNameLst>
                                          <p:attrName>ppt_x</p:attrName>
                                        </p:attrNameLst>
                                      </p:cBhvr>
                                      <p:tavLst>
                                        <p:tav tm="0">
                                          <p:val>
                                            <p:strVal val="#ppt_x"/>
                                          </p:val>
                                        </p:tav>
                                        <p:tav tm="100000">
                                          <p:val>
                                            <p:strVal val="#ppt_x"/>
                                          </p:val>
                                        </p:tav>
                                      </p:tavLst>
                                    </p:anim>
                                    <p:anim calcmode="lin" valueType="num">
                                      <p:cBhvr additive="base">
                                        <p:cTn id="75" dur="500" fill="hold"/>
                                        <p:tgtEl>
                                          <p:spTgt spid="34"/>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33"/>
                                        </p:tgtEl>
                                        <p:attrNameLst>
                                          <p:attrName>style.visibility</p:attrName>
                                        </p:attrNameLst>
                                      </p:cBhvr>
                                      <p:to>
                                        <p:strVal val="visible"/>
                                      </p:to>
                                    </p:set>
                                    <p:anim calcmode="lin" valueType="num">
                                      <p:cBhvr additive="base">
                                        <p:cTn id="78" dur="500" fill="hold"/>
                                        <p:tgtEl>
                                          <p:spTgt spid="33"/>
                                        </p:tgtEl>
                                        <p:attrNameLst>
                                          <p:attrName>ppt_x</p:attrName>
                                        </p:attrNameLst>
                                      </p:cBhvr>
                                      <p:tavLst>
                                        <p:tav tm="0">
                                          <p:val>
                                            <p:strVal val="#ppt_x"/>
                                          </p:val>
                                        </p:tav>
                                        <p:tav tm="100000">
                                          <p:val>
                                            <p:strVal val="#ppt_x"/>
                                          </p:val>
                                        </p:tav>
                                      </p:tavLst>
                                    </p:anim>
                                    <p:anim calcmode="lin" valueType="num">
                                      <p:cBhvr additive="base">
                                        <p:cTn id="79"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xit" presetSubtype="4" fill="hold" grpId="1" nodeType="clickEffect">
                                  <p:stCondLst>
                                    <p:cond delay="0"/>
                                  </p:stCondLst>
                                  <p:childTnLst>
                                    <p:anim calcmode="lin" valueType="num">
                                      <p:cBhvr additive="base">
                                        <p:cTn id="83" dur="500"/>
                                        <p:tgtEl>
                                          <p:spTgt spid="10"/>
                                        </p:tgtEl>
                                        <p:attrNameLst>
                                          <p:attrName>ppt_x</p:attrName>
                                        </p:attrNameLst>
                                      </p:cBhvr>
                                      <p:tavLst>
                                        <p:tav tm="0">
                                          <p:val>
                                            <p:strVal val="ppt_x"/>
                                          </p:val>
                                        </p:tav>
                                        <p:tav tm="100000">
                                          <p:val>
                                            <p:strVal val="ppt_x"/>
                                          </p:val>
                                        </p:tav>
                                      </p:tavLst>
                                    </p:anim>
                                    <p:anim calcmode="lin" valueType="num">
                                      <p:cBhvr additive="base">
                                        <p:cTn id="84" dur="500"/>
                                        <p:tgtEl>
                                          <p:spTgt spid="10"/>
                                        </p:tgtEl>
                                        <p:attrNameLst>
                                          <p:attrName>ppt_y</p:attrName>
                                        </p:attrNameLst>
                                      </p:cBhvr>
                                      <p:tavLst>
                                        <p:tav tm="0">
                                          <p:val>
                                            <p:strVal val="ppt_y"/>
                                          </p:val>
                                        </p:tav>
                                        <p:tav tm="100000">
                                          <p:val>
                                            <p:strVal val="1+ppt_h/2"/>
                                          </p:val>
                                        </p:tav>
                                      </p:tavLst>
                                    </p:anim>
                                    <p:set>
                                      <p:cBhvr>
                                        <p:cTn id="85" dur="1" fill="hold">
                                          <p:stCondLst>
                                            <p:cond delay="499"/>
                                          </p:stCondLst>
                                        </p:cTn>
                                        <p:tgtEl>
                                          <p:spTgt spid="10"/>
                                        </p:tgtEl>
                                        <p:attrNameLst>
                                          <p:attrName>style.visibility</p:attrName>
                                        </p:attrNameLst>
                                      </p:cBhvr>
                                      <p:to>
                                        <p:strVal val="hidden"/>
                                      </p:to>
                                    </p:set>
                                  </p:childTnLst>
                                </p:cTn>
                              </p:par>
                              <p:par>
                                <p:cTn id="86" presetID="2" presetClass="exit" presetSubtype="4" fill="hold" grpId="1" nodeType="withEffect">
                                  <p:stCondLst>
                                    <p:cond delay="0"/>
                                  </p:stCondLst>
                                  <p:childTnLst>
                                    <p:anim calcmode="lin" valueType="num">
                                      <p:cBhvr additive="base">
                                        <p:cTn id="87" dur="500"/>
                                        <p:tgtEl>
                                          <p:spTgt spid="11"/>
                                        </p:tgtEl>
                                        <p:attrNameLst>
                                          <p:attrName>ppt_x</p:attrName>
                                        </p:attrNameLst>
                                      </p:cBhvr>
                                      <p:tavLst>
                                        <p:tav tm="0">
                                          <p:val>
                                            <p:strVal val="ppt_x"/>
                                          </p:val>
                                        </p:tav>
                                        <p:tav tm="100000">
                                          <p:val>
                                            <p:strVal val="ppt_x"/>
                                          </p:val>
                                        </p:tav>
                                      </p:tavLst>
                                    </p:anim>
                                    <p:anim calcmode="lin" valueType="num">
                                      <p:cBhvr additive="base">
                                        <p:cTn id="88" dur="500"/>
                                        <p:tgtEl>
                                          <p:spTgt spid="11"/>
                                        </p:tgtEl>
                                        <p:attrNameLst>
                                          <p:attrName>ppt_y</p:attrName>
                                        </p:attrNameLst>
                                      </p:cBhvr>
                                      <p:tavLst>
                                        <p:tav tm="0">
                                          <p:val>
                                            <p:strVal val="ppt_y"/>
                                          </p:val>
                                        </p:tav>
                                        <p:tav tm="100000">
                                          <p:val>
                                            <p:strVal val="1+ppt_h/2"/>
                                          </p:val>
                                        </p:tav>
                                      </p:tavLst>
                                    </p:anim>
                                    <p:set>
                                      <p:cBhvr>
                                        <p:cTn id="89" dur="1" fill="hold">
                                          <p:stCondLst>
                                            <p:cond delay="499"/>
                                          </p:stCondLst>
                                        </p:cTn>
                                        <p:tgtEl>
                                          <p:spTgt spid="11"/>
                                        </p:tgtEl>
                                        <p:attrNameLst>
                                          <p:attrName>style.visibility</p:attrName>
                                        </p:attrNameLst>
                                      </p:cBhvr>
                                      <p:to>
                                        <p:strVal val="hidden"/>
                                      </p:to>
                                    </p:set>
                                  </p:childTnLst>
                                </p:cTn>
                              </p:par>
                              <p:par>
                                <p:cTn id="90" presetID="2" presetClass="exit" presetSubtype="4" fill="hold" grpId="1" nodeType="withEffect">
                                  <p:stCondLst>
                                    <p:cond delay="0"/>
                                  </p:stCondLst>
                                  <p:childTnLst>
                                    <p:anim calcmode="lin" valueType="num">
                                      <p:cBhvr additive="base">
                                        <p:cTn id="91" dur="500"/>
                                        <p:tgtEl>
                                          <p:spTgt spid="23"/>
                                        </p:tgtEl>
                                        <p:attrNameLst>
                                          <p:attrName>ppt_x</p:attrName>
                                        </p:attrNameLst>
                                      </p:cBhvr>
                                      <p:tavLst>
                                        <p:tav tm="0">
                                          <p:val>
                                            <p:strVal val="ppt_x"/>
                                          </p:val>
                                        </p:tav>
                                        <p:tav tm="100000">
                                          <p:val>
                                            <p:strVal val="ppt_x"/>
                                          </p:val>
                                        </p:tav>
                                      </p:tavLst>
                                    </p:anim>
                                    <p:anim calcmode="lin" valueType="num">
                                      <p:cBhvr additive="base">
                                        <p:cTn id="92" dur="500"/>
                                        <p:tgtEl>
                                          <p:spTgt spid="23"/>
                                        </p:tgtEl>
                                        <p:attrNameLst>
                                          <p:attrName>ppt_y</p:attrName>
                                        </p:attrNameLst>
                                      </p:cBhvr>
                                      <p:tavLst>
                                        <p:tav tm="0">
                                          <p:val>
                                            <p:strVal val="ppt_y"/>
                                          </p:val>
                                        </p:tav>
                                        <p:tav tm="100000">
                                          <p:val>
                                            <p:strVal val="1+ppt_h/2"/>
                                          </p:val>
                                        </p:tav>
                                      </p:tavLst>
                                    </p:anim>
                                    <p:set>
                                      <p:cBhvr>
                                        <p:cTn id="93" dur="1" fill="hold">
                                          <p:stCondLst>
                                            <p:cond delay="499"/>
                                          </p:stCondLst>
                                        </p:cTn>
                                        <p:tgtEl>
                                          <p:spTgt spid="23"/>
                                        </p:tgtEl>
                                        <p:attrNameLst>
                                          <p:attrName>style.visibility</p:attrName>
                                        </p:attrNameLst>
                                      </p:cBhvr>
                                      <p:to>
                                        <p:strVal val="hidden"/>
                                      </p:to>
                                    </p:set>
                                  </p:childTnLst>
                                </p:cTn>
                              </p:par>
                              <p:par>
                                <p:cTn id="94" presetID="2" presetClass="exit" presetSubtype="4" fill="hold" grpId="1" nodeType="withEffect">
                                  <p:stCondLst>
                                    <p:cond delay="0"/>
                                  </p:stCondLst>
                                  <p:childTnLst>
                                    <p:anim calcmode="lin" valueType="num">
                                      <p:cBhvr additive="base">
                                        <p:cTn id="95" dur="500"/>
                                        <p:tgtEl>
                                          <p:spTgt spid="30"/>
                                        </p:tgtEl>
                                        <p:attrNameLst>
                                          <p:attrName>ppt_x</p:attrName>
                                        </p:attrNameLst>
                                      </p:cBhvr>
                                      <p:tavLst>
                                        <p:tav tm="0">
                                          <p:val>
                                            <p:strVal val="ppt_x"/>
                                          </p:val>
                                        </p:tav>
                                        <p:tav tm="100000">
                                          <p:val>
                                            <p:strVal val="ppt_x"/>
                                          </p:val>
                                        </p:tav>
                                      </p:tavLst>
                                    </p:anim>
                                    <p:anim calcmode="lin" valueType="num">
                                      <p:cBhvr additive="base">
                                        <p:cTn id="96" dur="500"/>
                                        <p:tgtEl>
                                          <p:spTgt spid="30"/>
                                        </p:tgtEl>
                                        <p:attrNameLst>
                                          <p:attrName>ppt_y</p:attrName>
                                        </p:attrNameLst>
                                      </p:cBhvr>
                                      <p:tavLst>
                                        <p:tav tm="0">
                                          <p:val>
                                            <p:strVal val="ppt_y"/>
                                          </p:val>
                                        </p:tav>
                                        <p:tav tm="100000">
                                          <p:val>
                                            <p:strVal val="1+ppt_h/2"/>
                                          </p:val>
                                        </p:tav>
                                      </p:tavLst>
                                    </p:anim>
                                    <p:set>
                                      <p:cBhvr>
                                        <p:cTn id="97" dur="1" fill="hold">
                                          <p:stCondLst>
                                            <p:cond delay="499"/>
                                          </p:stCondLst>
                                        </p:cTn>
                                        <p:tgtEl>
                                          <p:spTgt spid="30"/>
                                        </p:tgtEl>
                                        <p:attrNameLst>
                                          <p:attrName>style.visibility</p:attrName>
                                        </p:attrNameLst>
                                      </p:cBhvr>
                                      <p:to>
                                        <p:strVal val="hidden"/>
                                      </p:to>
                                    </p:set>
                                  </p:childTnLst>
                                </p:cTn>
                              </p:par>
                              <p:par>
                                <p:cTn id="98" presetID="2" presetClass="exit" presetSubtype="4" fill="hold" nodeType="withEffect">
                                  <p:stCondLst>
                                    <p:cond delay="0"/>
                                  </p:stCondLst>
                                  <p:childTnLst>
                                    <p:anim calcmode="lin" valueType="num">
                                      <p:cBhvr additive="base">
                                        <p:cTn id="99" dur="500"/>
                                        <p:tgtEl>
                                          <p:spTgt spid="29"/>
                                        </p:tgtEl>
                                        <p:attrNameLst>
                                          <p:attrName>ppt_x</p:attrName>
                                        </p:attrNameLst>
                                      </p:cBhvr>
                                      <p:tavLst>
                                        <p:tav tm="0">
                                          <p:val>
                                            <p:strVal val="ppt_x"/>
                                          </p:val>
                                        </p:tav>
                                        <p:tav tm="100000">
                                          <p:val>
                                            <p:strVal val="ppt_x"/>
                                          </p:val>
                                        </p:tav>
                                      </p:tavLst>
                                    </p:anim>
                                    <p:anim calcmode="lin" valueType="num">
                                      <p:cBhvr additive="base">
                                        <p:cTn id="100" dur="500"/>
                                        <p:tgtEl>
                                          <p:spTgt spid="29"/>
                                        </p:tgtEl>
                                        <p:attrNameLst>
                                          <p:attrName>ppt_y</p:attrName>
                                        </p:attrNameLst>
                                      </p:cBhvr>
                                      <p:tavLst>
                                        <p:tav tm="0">
                                          <p:val>
                                            <p:strVal val="ppt_y"/>
                                          </p:val>
                                        </p:tav>
                                        <p:tav tm="100000">
                                          <p:val>
                                            <p:strVal val="1+ppt_h/2"/>
                                          </p:val>
                                        </p:tav>
                                      </p:tavLst>
                                    </p:anim>
                                    <p:set>
                                      <p:cBhvr>
                                        <p:cTn id="101" dur="1" fill="hold">
                                          <p:stCondLst>
                                            <p:cond delay="499"/>
                                          </p:stCondLst>
                                        </p:cTn>
                                        <p:tgtEl>
                                          <p:spTgt spid="29"/>
                                        </p:tgtEl>
                                        <p:attrNameLst>
                                          <p:attrName>style.visibility</p:attrName>
                                        </p:attrNameLst>
                                      </p:cBhvr>
                                      <p:to>
                                        <p:strVal val="hidden"/>
                                      </p:to>
                                    </p:set>
                                  </p:childTnLst>
                                </p:cTn>
                              </p:par>
                              <p:par>
                                <p:cTn id="102" presetID="2" presetClass="exit" presetSubtype="4" fill="hold" grpId="1" nodeType="withEffect">
                                  <p:stCondLst>
                                    <p:cond delay="0"/>
                                  </p:stCondLst>
                                  <p:childTnLst>
                                    <p:anim calcmode="lin" valueType="num">
                                      <p:cBhvr additive="base">
                                        <p:cTn id="103" dur="500"/>
                                        <p:tgtEl>
                                          <p:spTgt spid="38"/>
                                        </p:tgtEl>
                                        <p:attrNameLst>
                                          <p:attrName>ppt_x</p:attrName>
                                        </p:attrNameLst>
                                      </p:cBhvr>
                                      <p:tavLst>
                                        <p:tav tm="0">
                                          <p:val>
                                            <p:strVal val="ppt_x"/>
                                          </p:val>
                                        </p:tav>
                                        <p:tav tm="100000">
                                          <p:val>
                                            <p:strVal val="ppt_x"/>
                                          </p:val>
                                        </p:tav>
                                      </p:tavLst>
                                    </p:anim>
                                    <p:anim calcmode="lin" valueType="num">
                                      <p:cBhvr additive="base">
                                        <p:cTn id="104" dur="500"/>
                                        <p:tgtEl>
                                          <p:spTgt spid="38"/>
                                        </p:tgtEl>
                                        <p:attrNameLst>
                                          <p:attrName>ppt_y</p:attrName>
                                        </p:attrNameLst>
                                      </p:cBhvr>
                                      <p:tavLst>
                                        <p:tav tm="0">
                                          <p:val>
                                            <p:strVal val="ppt_y"/>
                                          </p:val>
                                        </p:tav>
                                        <p:tav tm="100000">
                                          <p:val>
                                            <p:strVal val="1+ppt_h/2"/>
                                          </p:val>
                                        </p:tav>
                                      </p:tavLst>
                                    </p:anim>
                                    <p:set>
                                      <p:cBhvr>
                                        <p:cTn id="105" dur="1" fill="hold">
                                          <p:stCondLst>
                                            <p:cond delay="499"/>
                                          </p:stCondLst>
                                        </p:cTn>
                                        <p:tgtEl>
                                          <p:spTgt spid="38"/>
                                        </p:tgtEl>
                                        <p:attrNameLst>
                                          <p:attrName>style.visibility</p:attrName>
                                        </p:attrNameLst>
                                      </p:cBhvr>
                                      <p:to>
                                        <p:strVal val="hidden"/>
                                      </p:to>
                                    </p:set>
                                  </p:childTnLst>
                                </p:cTn>
                              </p:par>
                              <p:par>
                                <p:cTn id="106" presetID="2" presetClass="exit" presetSubtype="4" fill="hold" nodeType="withEffect">
                                  <p:stCondLst>
                                    <p:cond delay="0"/>
                                  </p:stCondLst>
                                  <p:childTnLst>
                                    <p:anim calcmode="lin" valueType="num">
                                      <p:cBhvr additive="base">
                                        <p:cTn id="107" dur="500"/>
                                        <p:tgtEl>
                                          <p:spTgt spid="37"/>
                                        </p:tgtEl>
                                        <p:attrNameLst>
                                          <p:attrName>ppt_x</p:attrName>
                                        </p:attrNameLst>
                                      </p:cBhvr>
                                      <p:tavLst>
                                        <p:tav tm="0">
                                          <p:val>
                                            <p:strVal val="ppt_x"/>
                                          </p:val>
                                        </p:tav>
                                        <p:tav tm="100000">
                                          <p:val>
                                            <p:strVal val="ppt_x"/>
                                          </p:val>
                                        </p:tav>
                                      </p:tavLst>
                                    </p:anim>
                                    <p:anim calcmode="lin" valueType="num">
                                      <p:cBhvr additive="base">
                                        <p:cTn id="108" dur="500"/>
                                        <p:tgtEl>
                                          <p:spTgt spid="37"/>
                                        </p:tgtEl>
                                        <p:attrNameLst>
                                          <p:attrName>ppt_y</p:attrName>
                                        </p:attrNameLst>
                                      </p:cBhvr>
                                      <p:tavLst>
                                        <p:tav tm="0">
                                          <p:val>
                                            <p:strVal val="ppt_y"/>
                                          </p:val>
                                        </p:tav>
                                        <p:tav tm="100000">
                                          <p:val>
                                            <p:strVal val="1+ppt_h/2"/>
                                          </p:val>
                                        </p:tav>
                                      </p:tavLst>
                                    </p:anim>
                                    <p:set>
                                      <p:cBhvr>
                                        <p:cTn id="109" dur="1" fill="hold">
                                          <p:stCondLst>
                                            <p:cond delay="499"/>
                                          </p:stCondLst>
                                        </p:cTn>
                                        <p:tgtEl>
                                          <p:spTgt spid="37"/>
                                        </p:tgtEl>
                                        <p:attrNameLst>
                                          <p:attrName>style.visibility</p:attrName>
                                        </p:attrNameLst>
                                      </p:cBhvr>
                                      <p:to>
                                        <p:strVal val="hidden"/>
                                      </p:to>
                                    </p:set>
                                  </p:childTnLst>
                                </p:cTn>
                              </p:par>
                              <p:par>
                                <p:cTn id="110" presetID="2" presetClass="exit" presetSubtype="4" fill="hold" grpId="1" nodeType="withEffect">
                                  <p:stCondLst>
                                    <p:cond delay="0"/>
                                  </p:stCondLst>
                                  <p:childTnLst>
                                    <p:anim calcmode="lin" valueType="num">
                                      <p:cBhvr additive="base">
                                        <p:cTn id="111" dur="500"/>
                                        <p:tgtEl>
                                          <p:spTgt spid="32"/>
                                        </p:tgtEl>
                                        <p:attrNameLst>
                                          <p:attrName>ppt_x</p:attrName>
                                        </p:attrNameLst>
                                      </p:cBhvr>
                                      <p:tavLst>
                                        <p:tav tm="0">
                                          <p:val>
                                            <p:strVal val="ppt_x"/>
                                          </p:val>
                                        </p:tav>
                                        <p:tav tm="100000">
                                          <p:val>
                                            <p:strVal val="ppt_x"/>
                                          </p:val>
                                        </p:tav>
                                      </p:tavLst>
                                    </p:anim>
                                    <p:anim calcmode="lin" valueType="num">
                                      <p:cBhvr additive="base">
                                        <p:cTn id="112" dur="500"/>
                                        <p:tgtEl>
                                          <p:spTgt spid="32"/>
                                        </p:tgtEl>
                                        <p:attrNameLst>
                                          <p:attrName>ppt_y</p:attrName>
                                        </p:attrNameLst>
                                      </p:cBhvr>
                                      <p:tavLst>
                                        <p:tav tm="0">
                                          <p:val>
                                            <p:strVal val="ppt_y"/>
                                          </p:val>
                                        </p:tav>
                                        <p:tav tm="100000">
                                          <p:val>
                                            <p:strVal val="1+ppt_h/2"/>
                                          </p:val>
                                        </p:tav>
                                      </p:tavLst>
                                    </p:anim>
                                    <p:set>
                                      <p:cBhvr>
                                        <p:cTn id="113" dur="1" fill="hold">
                                          <p:stCondLst>
                                            <p:cond delay="499"/>
                                          </p:stCondLst>
                                        </p:cTn>
                                        <p:tgtEl>
                                          <p:spTgt spid="32"/>
                                        </p:tgtEl>
                                        <p:attrNameLst>
                                          <p:attrName>style.visibility</p:attrName>
                                        </p:attrNameLst>
                                      </p:cBhvr>
                                      <p:to>
                                        <p:strVal val="hidden"/>
                                      </p:to>
                                    </p:set>
                                  </p:childTnLst>
                                </p:cTn>
                              </p:par>
                              <p:par>
                                <p:cTn id="114" presetID="2" presetClass="exit" presetSubtype="4" fill="hold" nodeType="withEffect">
                                  <p:stCondLst>
                                    <p:cond delay="0"/>
                                  </p:stCondLst>
                                  <p:childTnLst>
                                    <p:anim calcmode="lin" valueType="num">
                                      <p:cBhvr additive="base">
                                        <p:cTn id="115" dur="500"/>
                                        <p:tgtEl>
                                          <p:spTgt spid="31"/>
                                        </p:tgtEl>
                                        <p:attrNameLst>
                                          <p:attrName>ppt_x</p:attrName>
                                        </p:attrNameLst>
                                      </p:cBhvr>
                                      <p:tavLst>
                                        <p:tav tm="0">
                                          <p:val>
                                            <p:strVal val="ppt_x"/>
                                          </p:val>
                                        </p:tav>
                                        <p:tav tm="100000">
                                          <p:val>
                                            <p:strVal val="ppt_x"/>
                                          </p:val>
                                        </p:tav>
                                      </p:tavLst>
                                    </p:anim>
                                    <p:anim calcmode="lin" valueType="num">
                                      <p:cBhvr additive="base">
                                        <p:cTn id="116" dur="500"/>
                                        <p:tgtEl>
                                          <p:spTgt spid="31"/>
                                        </p:tgtEl>
                                        <p:attrNameLst>
                                          <p:attrName>ppt_y</p:attrName>
                                        </p:attrNameLst>
                                      </p:cBhvr>
                                      <p:tavLst>
                                        <p:tav tm="0">
                                          <p:val>
                                            <p:strVal val="ppt_y"/>
                                          </p:val>
                                        </p:tav>
                                        <p:tav tm="100000">
                                          <p:val>
                                            <p:strVal val="1+ppt_h/2"/>
                                          </p:val>
                                        </p:tav>
                                      </p:tavLst>
                                    </p:anim>
                                    <p:set>
                                      <p:cBhvr>
                                        <p:cTn id="117" dur="1" fill="hold">
                                          <p:stCondLst>
                                            <p:cond delay="499"/>
                                          </p:stCondLst>
                                        </p:cTn>
                                        <p:tgtEl>
                                          <p:spTgt spid="31"/>
                                        </p:tgtEl>
                                        <p:attrNameLst>
                                          <p:attrName>style.visibility</p:attrName>
                                        </p:attrNameLst>
                                      </p:cBhvr>
                                      <p:to>
                                        <p:strVal val="hidden"/>
                                      </p:to>
                                    </p:set>
                                  </p:childTnLst>
                                </p:cTn>
                              </p:par>
                              <p:par>
                                <p:cTn id="118" presetID="2" presetClass="exit" presetSubtype="4" fill="hold" nodeType="withEffect">
                                  <p:stCondLst>
                                    <p:cond delay="0"/>
                                  </p:stCondLst>
                                  <p:childTnLst>
                                    <p:anim calcmode="lin" valueType="num">
                                      <p:cBhvr additive="base">
                                        <p:cTn id="119" dur="500"/>
                                        <p:tgtEl>
                                          <p:spTgt spid="25"/>
                                        </p:tgtEl>
                                        <p:attrNameLst>
                                          <p:attrName>ppt_x</p:attrName>
                                        </p:attrNameLst>
                                      </p:cBhvr>
                                      <p:tavLst>
                                        <p:tav tm="0">
                                          <p:val>
                                            <p:strVal val="ppt_x"/>
                                          </p:val>
                                        </p:tav>
                                        <p:tav tm="100000">
                                          <p:val>
                                            <p:strVal val="ppt_x"/>
                                          </p:val>
                                        </p:tav>
                                      </p:tavLst>
                                    </p:anim>
                                    <p:anim calcmode="lin" valueType="num">
                                      <p:cBhvr additive="base">
                                        <p:cTn id="120" dur="500"/>
                                        <p:tgtEl>
                                          <p:spTgt spid="25"/>
                                        </p:tgtEl>
                                        <p:attrNameLst>
                                          <p:attrName>ppt_y</p:attrName>
                                        </p:attrNameLst>
                                      </p:cBhvr>
                                      <p:tavLst>
                                        <p:tav tm="0">
                                          <p:val>
                                            <p:strVal val="ppt_y"/>
                                          </p:val>
                                        </p:tav>
                                        <p:tav tm="100000">
                                          <p:val>
                                            <p:strVal val="1+ppt_h/2"/>
                                          </p:val>
                                        </p:tav>
                                      </p:tavLst>
                                    </p:anim>
                                    <p:set>
                                      <p:cBhvr>
                                        <p:cTn id="121" dur="1" fill="hold">
                                          <p:stCondLst>
                                            <p:cond delay="499"/>
                                          </p:stCondLst>
                                        </p:cTn>
                                        <p:tgtEl>
                                          <p:spTgt spid="25"/>
                                        </p:tgtEl>
                                        <p:attrNameLst>
                                          <p:attrName>style.visibility</p:attrName>
                                        </p:attrNameLst>
                                      </p:cBhvr>
                                      <p:to>
                                        <p:strVal val="hidden"/>
                                      </p:to>
                                    </p:set>
                                  </p:childTnLst>
                                </p:cTn>
                              </p:par>
                              <p:par>
                                <p:cTn id="122" presetID="2" presetClass="exit" presetSubtype="4" fill="hold" grpId="1" nodeType="withEffect">
                                  <p:stCondLst>
                                    <p:cond delay="0"/>
                                  </p:stCondLst>
                                  <p:childTnLst>
                                    <p:anim calcmode="lin" valueType="num">
                                      <p:cBhvr additive="base">
                                        <p:cTn id="123" dur="500"/>
                                        <p:tgtEl>
                                          <p:spTgt spid="26"/>
                                        </p:tgtEl>
                                        <p:attrNameLst>
                                          <p:attrName>ppt_x</p:attrName>
                                        </p:attrNameLst>
                                      </p:cBhvr>
                                      <p:tavLst>
                                        <p:tav tm="0">
                                          <p:val>
                                            <p:strVal val="ppt_x"/>
                                          </p:val>
                                        </p:tav>
                                        <p:tav tm="100000">
                                          <p:val>
                                            <p:strVal val="ppt_x"/>
                                          </p:val>
                                        </p:tav>
                                      </p:tavLst>
                                    </p:anim>
                                    <p:anim calcmode="lin" valueType="num">
                                      <p:cBhvr additive="base">
                                        <p:cTn id="124" dur="500"/>
                                        <p:tgtEl>
                                          <p:spTgt spid="26"/>
                                        </p:tgtEl>
                                        <p:attrNameLst>
                                          <p:attrName>ppt_y</p:attrName>
                                        </p:attrNameLst>
                                      </p:cBhvr>
                                      <p:tavLst>
                                        <p:tav tm="0">
                                          <p:val>
                                            <p:strVal val="ppt_y"/>
                                          </p:val>
                                        </p:tav>
                                        <p:tav tm="100000">
                                          <p:val>
                                            <p:strVal val="1+ppt_h/2"/>
                                          </p:val>
                                        </p:tav>
                                      </p:tavLst>
                                    </p:anim>
                                    <p:set>
                                      <p:cBhvr>
                                        <p:cTn id="125" dur="1" fill="hold">
                                          <p:stCondLst>
                                            <p:cond delay="499"/>
                                          </p:stCondLst>
                                        </p:cTn>
                                        <p:tgtEl>
                                          <p:spTgt spid="26"/>
                                        </p:tgtEl>
                                        <p:attrNameLst>
                                          <p:attrName>style.visibility</p:attrName>
                                        </p:attrNameLst>
                                      </p:cBhvr>
                                      <p:to>
                                        <p:strVal val="hidden"/>
                                      </p:to>
                                    </p:set>
                                  </p:childTnLst>
                                </p:cTn>
                              </p:par>
                              <p:par>
                                <p:cTn id="126" presetID="2" presetClass="exit" presetSubtype="4" fill="hold" grpId="1" nodeType="withEffect">
                                  <p:stCondLst>
                                    <p:cond delay="0"/>
                                  </p:stCondLst>
                                  <p:childTnLst>
                                    <p:anim calcmode="lin" valueType="num">
                                      <p:cBhvr additive="base">
                                        <p:cTn id="127" dur="500"/>
                                        <p:tgtEl>
                                          <p:spTgt spid="28"/>
                                        </p:tgtEl>
                                        <p:attrNameLst>
                                          <p:attrName>ppt_x</p:attrName>
                                        </p:attrNameLst>
                                      </p:cBhvr>
                                      <p:tavLst>
                                        <p:tav tm="0">
                                          <p:val>
                                            <p:strVal val="ppt_x"/>
                                          </p:val>
                                        </p:tav>
                                        <p:tav tm="100000">
                                          <p:val>
                                            <p:strVal val="ppt_x"/>
                                          </p:val>
                                        </p:tav>
                                      </p:tavLst>
                                    </p:anim>
                                    <p:anim calcmode="lin" valueType="num">
                                      <p:cBhvr additive="base">
                                        <p:cTn id="128" dur="500"/>
                                        <p:tgtEl>
                                          <p:spTgt spid="28"/>
                                        </p:tgtEl>
                                        <p:attrNameLst>
                                          <p:attrName>ppt_y</p:attrName>
                                        </p:attrNameLst>
                                      </p:cBhvr>
                                      <p:tavLst>
                                        <p:tav tm="0">
                                          <p:val>
                                            <p:strVal val="ppt_y"/>
                                          </p:val>
                                        </p:tav>
                                        <p:tav tm="100000">
                                          <p:val>
                                            <p:strVal val="1+ppt_h/2"/>
                                          </p:val>
                                        </p:tav>
                                      </p:tavLst>
                                    </p:anim>
                                    <p:set>
                                      <p:cBhvr>
                                        <p:cTn id="129" dur="1" fill="hold">
                                          <p:stCondLst>
                                            <p:cond delay="499"/>
                                          </p:stCondLst>
                                        </p:cTn>
                                        <p:tgtEl>
                                          <p:spTgt spid="28"/>
                                        </p:tgtEl>
                                        <p:attrNameLst>
                                          <p:attrName>style.visibility</p:attrName>
                                        </p:attrNameLst>
                                      </p:cBhvr>
                                      <p:to>
                                        <p:strVal val="hidden"/>
                                      </p:to>
                                    </p:set>
                                  </p:childTnLst>
                                </p:cTn>
                              </p:par>
                              <p:par>
                                <p:cTn id="130" presetID="2" presetClass="exit" presetSubtype="4" fill="hold" nodeType="withEffect">
                                  <p:stCondLst>
                                    <p:cond delay="0"/>
                                  </p:stCondLst>
                                  <p:childTnLst>
                                    <p:anim calcmode="lin" valueType="num">
                                      <p:cBhvr additive="base">
                                        <p:cTn id="131" dur="500"/>
                                        <p:tgtEl>
                                          <p:spTgt spid="27"/>
                                        </p:tgtEl>
                                        <p:attrNameLst>
                                          <p:attrName>ppt_x</p:attrName>
                                        </p:attrNameLst>
                                      </p:cBhvr>
                                      <p:tavLst>
                                        <p:tav tm="0">
                                          <p:val>
                                            <p:strVal val="ppt_x"/>
                                          </p:val>
                                        </p:tav>
                                        <p:tav tm="100000">
                                          <p:val>
                                            <p:strVal val="ppt_x"/>
                                          </p:val>
                                        </p:tav>
                                      </p:tavLst>
                                    </p:anim>
                                    <p:anim calcmode="lin" valueType="num">
                                      <p:cBhvr additive="base">
                                        <p:cTn id="132" dur="500"/>
                                        <p:tgtEl>
                                          <p:spTgt spid="27"/>
                                        </p:tgtEl>
                                        <p:attrNameLst>
                                          <p:attrName>ppt_y</p:attrName>
                                        </p:attrNameLst>
                                      </p:cBhvr>
                                      <p:tavLst>
                                        <p:tav tm="0">
                                          <p:val>
                                            <p:strVal val="ppt_y"/>
                                          </p:val>
                                        </p:tav>
                                        <p:tav tm="100000">
                                          <p:val>
                                            <p:strVal val="1+ppt_h/2"/>
                                          </p:val>
                                        </p:tav>
                                      </p:tavLst>
                                    </p:anim>
                                    <p:set>
                                      <p:cBhvr>
                                        <p:cTn id="133" dur="1" fill="hold">
                                          <p:stCondLst>
                                            <p:cond delay="499"/>
                                          </p:stCondLst>
                                        </p:cTn>
                                        <p:tgtEl>
                                          <p:spTgt spid="27"/>
                                        </p:tgtEl>
                                        <p:attrNameLst>
                                          <p:attrName>style.visibility</p:attrName>
                                        </p:attrNameLst>
                                      </p:cBhvr>
                                      <p:to>
                                        <p:strVal val="hidden"/>
                                      </p:to>
                                    </p:set>
                                  </p:childTnLst>
                                </p:cTn>
                              </p:par>
                              <p:par>
                                <p:cTn id="134" presetID="2" presetClass="exit" presetSubtype="4" fill="hold" grpId="1" nodeType="withEffect">
                                  <p:stCondLst>
                                    <p:cond delay="0"/>
                                  </p:stCondLst>
                                  <p:childTnLst>
                                    <p:anim calcmode="lin" valueType="num">
                                      <p:cBhvr additive="base">
                                        <p:cTn id="135" dur="500"/>
                                        <p:tgtEl>
                                          <p:spTgt spid="34"/>
                                        </p:tgtEl>
                                        <p:attrNameLst>
                                          <p:attrName>ppt_x</p:attrName>
                                        </p:attrNameLst>
                                      </p:cBhvr>
                                      <p:tavLst>
                                        <p:tav tm="0">
                                          <p:val>
                                            <p:strVal val="ppt_x"/>
                                          </p:val>
                                        </p:tav>
                                        <p:tav tm="100000">
                                          <p:val>
                                            <p:strVal val="ppt_x"/>
                                          </p:val>
                                        </p:tav>
                                      </p:tavLst>
                                    </p:anim>
                                    <p:anim calcmode="lin" valueType="num">
                                      <p:cBhvr additive="base">
                                        <p:cTn id="136" dur="500"/>
                                        <p:tgtEl>
                                          <p:spTgt spid="34"/>
                                        </p:tgtEl>
                                        <p:attrNameLst>
                                          <p:attrName>ppt_y</p:attrName>
                                        </p:attrNameLst>
                                      </p:cBhvr>
                                      <p:tavLst>
                                        <p:tav tm="0">
                                          <p:val>
                                            <p:strVal val="ppt_y"/>
                                          </p:val>
                                        </p:tav>
                                        <p:tav tm="100000">
                                          <p:val>
                                            <p:strVal val="1+ppt_h/2"/>
                                          </p:val>
                                        </p:tav>
                                      </p:tavLst>
                                    </p:anim>
                                    <p:set>
                                      <p:cBhvr>
                                        <p:cTn id="137" dur="1" fill="hold">
                                          <p:stCondLst>
                                            <p:cond delay="499"/>
                                          </p:stCondLst>
                                        </p:cTn>
                                        <p:tgtEl>
                                          <p:spTgt spid="34"/>
                                        </p:tgtEl>
                                        <p:attrNameLst>
                                          <p:attrName>style.visibility</p:attrName>
                                        </p:attrNameLst>
                                      </p:cBhvr>
                                      <p:to>
                                        <p:strVal val="hidden"/>
                                      </p:to>
                                    </p:set>
                                  </p:childTnLst>
                                </p:cTn>
                              </p:par>
                              <p:par>
                                <p:cTn id="138" presetID="2" presetClass="exit" presetSubtype="4" fill="hold" nodeType="withEffect">
                                  <p:stCondLst>
                                    <p:cond delay="0"/>
                                  </p:stCondLst>
                                  <p:childTnLst>
                                    <p:anim calcmode="lin" valueType="num">
                                      <p:cBhvr additive="base">
                                        <p:cTn id="139" dur="500"/>
                                        <p:tgtEl>
                                          <p:spTgt spid="33"/>
                                        </p:tgtEl>
                                        <p:attrNameLst>
                                          <p:attrName>ppt_x</p:attrName>
                                        </p:attrNameLst>
                                      </p:cBhvr>
                                      <p:tavLst>
                                        <p:tav tm="0">
                                          <p:val>
                                            <p:strVal val="ppt_x"/>
                                          </p:val>
                                        </p:tav>
                                        <p:tav tm="100000">
                                          <p:val>
                                            <p:strVal val="ppt_x"/>
                                          </p:val>
                                        </p:tav>
                                      </p:tavLst>
                                    </p:anim>
                                    <p:anim calcmode="lin" valueType="num">
                                      <p:cBhvr additive="base">
                                        <p:cTn id="140" dur="500"/>
                                        <p:tgtEl>
                                          <p:spTgt spid="33"/>
                                        </p:tgtEl>
                                        <p:attrNameLst>
                                          <p:attrName>ppt_y</p:attrName>
                                        </p:attrNameLst>
                                      </p:cBhvr>
                                      <p:tavLst>
                                        <p:tav tm="0">
                                          <p:val>
                                            <p:strVal val="ppt_y"/>
                                          </p:val>
                                        </p:tav>
                                        <p:tav tm="100000">
                                          <p:val>
                                            <p:strVal val="1+ppt_h/2"/>
                                          </p:val>
                                        </p:tav>
                                      </p:tavLst>
                                    </p:anim>
                                    <p:set>
                                      <p:cBhvr>
                                        <p:cTn id="141" dur="1" fill="hold">
                                          <p:stCondLst>
                                            <p:cond delay="499"/>
                                          </p:stCondLst>
                                        </p:cTn>
                                        <p:tgtEl>
                                          <p:spTgt spid="33"/>
                                        </p:tgtEl>
                                        <p:attrNameLst>
                                          <p:attrName>style.visibility</p:attrName>
                                        </p:attrNameLst>
                                      </p:cBhvr>
                                      <p:to>
                                        <p:strVal val="hidden"/>
                                      </p:to>
                                    </p:set>
                                  </p:childTnLst>
                                </p:cTn>
                              </p:par>
                              <p:par>
                                <p:cTn id="142" presetID="2" presetClass="entr" presetSubtype="1" fill="hold" nodeType="withEffect">
                                  <p:stCondLst>
                                    <p:cond delay="0"/>
                                  </p:stCondLst>
                                  <p:childTnLst>
                                    <p:set>
                                      <p:cBhvr>
                                        <p:cTn id="143" dur="1" fill="hold">
                                          <p:stCondLst>
                                            <p:cond delay="0"/>
                                          </p:stCondLst>
                                        </p:cTn>
                                        <p:tgtEl>
                                          <p:spTgt spid="12">
                                            <p:txEl>
                                              <p:pRg st="0" end="0"/>
                                            </p:txEl>
                                          </p:spTgt>
                                        </p:tgtEl>
                                        <p:attrNameLst>
                                          <p:attrName>style.visibility</p:attrName>
                                        </p:attrNameLst>
                                      </p:cBhvr>
                                      <p:to>
                                        <p:strVal val="visible"/>
                                      </p:to>
                                    </p:set>
                                    <p:anim calcmode="lin" valueType="num">
                                      <p:cBhvr additive="base">
                                        <p:cTn id="144" dur="75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45" dur="750" fill="hold"/>
                                        <p:tgtEl>
                                          <p:spTgt spid="12">
                                            <p:txEl>
                                              <p:pRg st="0" end="0"/>
                                            </p:txEl>
                                          </p:spTgt>
                                        </p:tgtEl>
                                        <p:attrNameLst>
                                          <p:attrName>ppt_y</p:attrName>
                                        </p:attrNameLst>
                                      </p:cBhvr>
                                      <p:tavLst>
                                        <p:tav tm="0">
                                          <p:val>
                                            <p:strVal val="0-#ppt_h/2"/>
                                          </p:val>
                                        </p:tav>
                                        <p:tav tm="100000">
                                          <p:val>
                                            <p:strVal val="#ppt_y"/>
                                          </p:val>
                                        </p:tav>
                                      </p:tavLst>
                                    </p:anim>
                                  </p:childTnLst>
                                </p:cTn>
                              </p:par>
                              <p:par>
                                <p:cTn id="146" presetID="2" presetClass="entr" presetSubtype="1" fill="hold" nodeType="withEffect">
                                  <p:stCondLst>
                                    <p:cond delay="0"/>
                                  </p:stCondLst>
                                  <p:childTnLst>
                                    <p:set>
                                      <p:cBhvr>
                                        <p:cTn id="147" dur="1" fill="hold">
                                          <p:stCondLst>
                                            <p:cond delay="0"/>
                                          </p:stCondLst>
                                        </p:cTn>
                                        <p:tgtEl>
                                          <p:spTgt spid="12">
                                            <p:txEl>
                                              <p:pRg st="1" end="1"/>
                                            </p:txEl>
                                          </p:spTgt>
                                        </p:tgtEl>
                                        <p:attrNameLst>
                                          <p:attrName>style.visibility</p:attrName>
                                        </p:attrNameLst>
                                      </p:cBhvr>
                                      <p:to>
                                        <p:strVal val="visible"/>
                                      </p:to>
                                    </p:set>
                                    <p:anim calcmode="lin" valueType="num">
                                      <p:cBhvr additive="base">
                                        <p:cTn id="148" dur="75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9" dur="750" fill="hold"/>
                                        <p:tgtEl>
                                          <p:spTgt spid="12">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2" presetClass="entr" presetSubtype="4" fill="hold" nodeType="clickEffect">
                                  <p:stCondLst>
                                    <p:cond delay="0"/>
                                  </p:stCondLst>
                                  <p:childTnLst>
                                    <p:set>
                                      <p:cBhvr>
                                        <p:cTn id="153" dur="1" fill="hold">
                                          <p:stCondLst>
                                            <p:cond delay="0"/>
                                          </p:stCondLst>
                                        </p:cTn>
                                        <p:tgtEl>
                                          <p:spTgt spid="16"/>
                                        </p:tgtEl>
                                        <p:attrNameLst>
                                          <p:attrName>style.visibility</p:attrName>
                                        </p:attrNameLst>
                                      </p:cBhvr>
                                      <p:to>
                                        <p:strVal val="visible"/>
                                      </p:to>
                                    </p:set>
                                    <p:anim calcmode="lin" valueType="num">
                                      <p:cBhvr additive="base">
                                        <p:cTn id="154" dur="500" fill="hold"/>
                                        <p:tgtEl>
                                          <p:spTgt spid="16"/>
                                        </p:tgtEl>
                                        <p:attrNameLst>
                                          <p:attrName>ppt_x</p:attrName>
                                        </p:attrNameLst>
                                      </p:cBhvr>
                                      <p:tavLst>
                                        <p:tav tm="0">
                                          <p:val>
                                            <p:strVal val="#ppt_x"/>
                                          </p:val>
                                        </p:tav>
                                        <p:tav tm="100000">
                                          <p:val>
                                            <p:strVal val="#ppt_x"/>
                                          </p:val>
                                        </p:tav>
                                      </p:tavLst>
                                    </p:anim>
                                    <p:anim calcmode="lin" valueType="num">
                                      <p:cBhvr additive="base">
                                        <p:cTn id="15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22" presetClass="exit" presetSubtype="8" fill="hold" grpId="0" nodeType="clickEffect">
                                  <p:stCondLst>
                                    <p:cond delay="0"/>
                                  </p:stCondLst>
                                  <p:childTnLst>
                                    <p:animEffect transition="out" filter="wipe(left)">
                                      <p:cBhvr>
                                        <p:cTn id="159" dur="500"/>
                                        <p:tgtEl>
                                          <p:spTgt spid="12">
                                            <p:txEl>
                                              <p:pRg st="0" end="0"/>
                                            </p:txEl>
                                          </p:spTgt>
                                        </p:tgtEl>
                                      </p:cBhvr>
                                    </p:animEffect>
                                    <p:set>
                                      <p:cBhvr>
                                        <p:cTn id="160" dur="1" fill="hold">
                                          <p:stCondLst>
                                            <p:cond delay="499"/>
                                          </p:stCondLst>
                                        </p:cTn>
                                        <p:tgtEl>
                                          <p:spTgt spid="12">
                                            <p:txEl>
                                              <p:pRg st="0" end="0"/>
                                            </p:txEl>
                                          </p:spTgt>
                                        </p:tgtEl>
                                        <p:attrNameLst>
                                          <p:attrName>style.visibility</p:attrName>
                                        </p:attrNameLst>
                                      </p:cBhvr>
                                      <p:to>
                                        <p:strVal val="hidden"/>
                                      </p:to>
                                    </p:set>
                                  </p:childTnLst>
                                </p:cTn>
                              </p:par>
                              <p:par>
                                <p:cTn id="161" presetID="22" presetClass="exit" presetSubtype="8" fill="hold" grpId="0" nodeType="withEffect">
                                  <p:stCondLst>
                                    <p:cond delay="0"/>
                                  </p:stCondLst>
                                  <p:childTnLst>
                                    <p:animEffect transition="out" filter="wipe(left)">
                                      <p:cBhvr>
                                        <p:cTn id="162" dur="500"/>
                                        <p:tgtEl>
                                          <p:spTgt spid="12">
                                            <p:txEl>
                                              <p:pRg st="1" end="1"/>
                                            </p:txEl>
                                          </p:spTgt>
                                        </p:tgtEl>
                                      </p:cBhvr>
                                    </p:animEffect>
                                    <p:set>
                                      <p:cBhvr>
                                        <p:cTn id="163" dur="1" fill="hold">
                                          <p:stCondLst>
                                            <p:cond delay="499"/>
                                          </p:stCondLst>
                                        </p:cTn>
                                        <p:tgtEl>
                                          <p:spTgt spid="12">
                                            <p:txEl>
                                              <p:pRg st="1" end="1"/>
                                            </p:txEl>
                                          </p:spTgt>
                                        </p:tgtEl>
                                        <p:attrNameLst>
                                          <p:attrName>style.visibility</p:attrName>
                                        </p:attrNameLst>
                                      </p:cBhvr>
                                      <p:to>
                                        <p:strVal val="hidden"/>
                                      </p:to>
                                    </p:set>
                                  </p:childTnLst>
                                </p:cTn>
                              </p:par>
                              <p:par>
                                <p:cTn id="164" presetID="22" presetClass="exit" presetSubtype="8" fill="hold" nodeType="withEffect">
                                  <p:stCondLst>
                                    <p:cond delay="0"/>
                                  </p:stCondLst>
                                  <p:childTnLst>
                                    <p:animEffect transition="out" filter="wipe(left)">
                                      <p:cBhvr>
                                        <p:cTn id="165" dur="500"/>
                                        <p:tgtEl>
                                          <p:spTgt spid="16"/>
                                        </p:tgtEl>
                                      </p:cBhvr>
                                    </p:animEffect>
                                    <p:set>
                                      <p:cBhvr>
                                        <p:cTn id="16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P spid="10" grpId="0"/>
      <p:bldP spid="10" grpId="1"/>
      <p:bldP spid="11" grpId="0"/>
      <p:bldP spid="11" grpId="1"/>
      <p:bldP spid="23" grpId="0" animBg="1"/>
      <p:bldP spid="23" grpId="1" animBg="1"/>
      <p:bldP spid="26" grpId="0"/>
      <p:bldP spid="26" grpId="1"/>
      <p:bldP spid="28" grpId="0"/>
      <p:bldP spid="28" grpId="1"/>
      <p:bldP spid="30" grpId="0"/>
      <p:bldP spid="30" grpId="1"/>
      <p:bldP spid="32" grpId="0"/>
      <p:bldP spid="32" grpId="1"/>
      <p:bldP spid="34" grpId="0"/>
      <p:bldP spid="34" grpId="1"/>
      <p:bldP spid="38" grpId="0"/>
      <p:bldP spid="3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riangle 44">
            <a:extLst>
              <a:ext uri="{FF2B5EF4-FFF2-40B4-BE49-F238E27FC236}">
                <a16:creationId xmlns="" xmlns:a16="http://schemas.microsoft.com/office/drawing/2014/main" id="{5E5DE9C0-8951-154C-BA3E-C08518F8622D}"/>
              </a:ext>
            </a:extLst>
          </p:cNvPr>
          <p:cNvSpPr/>
          <p:nvPr/>
        </p:nvSpPr>
        <p:spPr>
          <a:xfrm rot="5400000">
            <a:off x="3009407" y="1022401"/>
            <a:ext cx="680840" cy="439200"/>
          </a:xfrm>
          <a:prstGeom prst="triangle">
            <a:avLst/>
          </a:prstGeom>
          <a:gradFill flip="none" rotWithShape="1">
            <a:gsLst>
              <a:gs pos="0">
                <a:srgbClr val="54AED8"/>
              </a:gs>
              <a:gs pos="98000">
                <a:srgbClr val="54AED8">
                  <a:lumMod val="91000"/>
                </a:srgbClr>
              </a:gs>
            </a:gsLst>
            <a:lin ang="0" scaled="1"/>
            <a:tileRect/>
          </a:gradFill>
          <a:ln w="3175">
            <a:no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Pentagon 25">
            <a:extLst>
              <a:ext uri="{FF2B5EF4-FFF2-40B4-BE49-F238E27FC236}">
                <a16:creationId xmlns="" xmlns:a16="http://schemas.microsoft.com/office/drawing/2014/main" id="{134862EE-1534-C343-AB54-2DEFA9F4214A}"/>
              </a:ext>
            </a:extLst>
          </p:cNvPr>
          <p:cNvSpPr/>
          <p:nvPr/>
        </p:nvSpPr>
        <p:spPr>
          <a:xfrm>
            <a:off x="989949" y="873650"/>
            <a:ext cx="2231526" cy="685136"/>
          </a:xfrm>
          <a:prstGeom prst="homePlate">
            <a:avLst/>
          </a:prstGeom>
          <a:gradFill flip="none" rotWithShape="1">
            <a:gsLst>
              <a:gs pos="0">
                <a:srgbClr val="524B5A"/>
              </a:gs>
              <a:gs pos="98000">
                <a:srgbClr val="5F5F5F"/>
              </a:gs>
            </a:gsLst>
            <a:lin ang="0" scaled="1"/>
            <a:tileRect/>
          </a:gradFill>
          <a:ln w="3175">
            <a:gradFill>
              <a:gsLst>
                <a:gs pos="0">
                  <a:schemeClr val="accent1">
                    <a:lumMod val="5000"/>
                    <a:lumOff val="95000"/>
                  </a:schemeClr>
                </a:gs>
                <a:gs pos="74000">
                  <a:schemeClr val="tx1">
                    <a:lumMod val="50000"/>
                    <a:lumOff val="50000"/>
                  </a:schemeClr>
                </a:gs>
              </a:gsLst>
              <a:lin ang="5400000" scaled="1"/>
            </a:gra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 xmlns:a16="http://schemas.microsoft.com/office/drawing/2014/main" id="{5EAB8A1C-B87B-DC42-B7D9-D24DFC734909}"/>
              </a:ext>
            </a:extLst>
          </p:cNvPr>
          <p:cNvSpPr/>
          <p:nvPr/>
        </p:nvSpPr>
        <p:spPr>
          <a:xfrm>
            <a:off x="26350" y="636236"/>
            <a:ext cx="1117828" cy="1117828"/>
          </a:xfrm>
          <a:prstGeom prst="ellipse">
            <a:avLst/>
          </a:prstGeom>
          <a:solidFill>
            <a:srgbClr val="54AED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8">
            <a:extLst>
              <a:ext uri="{FF2B5EF4-FFF2-40B4-BE49-F238E27FC236}">
                <a16:creationId xmlns="" xmlns:a16="http://schemas.microsoft.com/office/drawing/2014/main" id="{DD1F0056-5269-6947-A605-8C06CC1D1DA2}"/>
              </a:ext>
            </a:extLst>
          </p:cNvPr>
          <p:cNvSpPr/>
          <p:nvPr/>
        </p:nvSpPr>
        <p:spPr>
          <a:xfrm>
            <a:off x="80035" y="693062"/>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85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9">
            <a:extLst>
              <a:ext uri="{FF2B5EF4-FFF2-40B4-BE49-F238E27FC236}">
                <a16:creationId xmlns="" xmlns:a16="http://schemas.microsoft.com/office/drawing/2014/main" id="{44C233AF-6A02-0B40-92F4-7A1FBCFCAD27}"/>
              </a:ext>
            </a:extLst>
          </p:cNvPr>
          <p:cNvSpPr/>
          <p:nvPr/>
        </p:nvSpPr>
        <p:spPr>
          <a:xfrm>
            <a:off x="231392" y="844419"/>
            <a:ext cx="680840" cy="680840"/>
          </a:xfrm>
          <a:prstGeom prst="ellipse">
            <a:avLst/>
          </a:prstGeom>
          <a:gradFill flip="none" rotWithShape="1">
            <a:gsLst>
              <a:gs pos="100000">
                <a:schemeClr val="bg1"/>
              </a:gs>
              <a:gs pos="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ZoneTexte 48"/>
          <p:cNvSpPr txBox="1"/>
          <p:nvPr/>
        </p:nvSpPr>
        <p:spPr>
          <a:xfrm>
            <a:off x="1117274" y="1029404"/>
            <a:ext cx="1862465" cy="369332"/>
          </a:xfrm>
          <a:prstGeom prst="rect">
            <a:avLst/>
          </a:prstGeom>
          <a:noFill/>
        </p:spPr>
        <p:txBody>
          <a:bodyPr wrap="square" rtlCol="0">
            <a:spAutoFit/>
          </a:bodyPr>
          <a:lstStyle/>
          <a:p>
            <a:r>
              <a:rPr lang="fr-FR" b="1" dirty="0" smtClean="0">
                <a:solidFill>
                  <a:schemeClr val="bg1"/>
                </a:solidFill>
                <a:latin typeface="+mj-lt"/>
              </a:rPr>
              <a:t>Première Partie</a:t>
            </a:r>
            <a:endParaRPr lang="fr-FR" b="1" dirty="0">
              <a:solidFill>
                <a:schemeClr val="bg1"/>
              </a:solidFill>
              <a:latin typeface="+mj-lt"/>
            </a:endParaRPr>
          </a:p>
        </p:txBody>
      </p:sp>
      <p:sp>
        <p:nvSpPr>
          <p:cNvPr id="50" name="ZoneTexte 49"/>
          <p:cNvSpPr txBox="1"/>
          <p:nvPr/>
        </p:nvSpPr>
        <p:spPr>
          <a:xfrm>
            <a:off x="398203" y="925686"/>
            <a:ext cx="340870" cy="523220"/>
          </a:xfrm>
          <a:prstGeom prst="rect">
            <a:avLst/>
          </a:prstGeom>
          <a:noFill/>
        </p:spPr>
        <p:txBody>
          <a:bodyPr wrap="square" rtlCol="0">
            <a:spAutoFit/>
          </a:bodyPr>
          <a:lstStyle/>
          <a:p>
            <a:pPr algn="ctr"/>
            <a:r>
              <a:rPr lang="fr-FR" sz="2800" dirty="0" smtClean="0">
                <a:latin typeface="Arial Black" panose="020B0A04020102020204" pitchFamily="34" charset="0"/>
              </a:rPr>
              <a:t>2</a:t>
            </a:r>
            <a:endParaRPr lang="fr-FR" dirty="0">
              <a:latin typeface="Arial Black" panose="020B0A04020102020204" pitchFamily="34" charset="0"/>
            </a:endParaRPr>
          </a:p>
        </p:txBody>
      </p:sp>
      <p:sp>
        <p:nvSpPr>
          <p:cNvPr id="51" name="ZoneTexte 50"/>
          <p:cNvSpPr txBox="1"/>
          <p:nvPr/>
        </p:nvSpPr>
        <p:spPr>
          <a:xfrm>
            <a:off x="4131389" y="556354"/>
            <a:ext cx="2771111"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Présentation de </a:t>
            </a:r>
            <a:r>
              <a:rPr lang="fr-FR" dirty="0" err="1" smtClean="0">
                <a:effectLst>
                  <a:outerShdw blurRad="38100" dist="38100" dir="2700000" algn="tl">
                    <a:srgbClr val="000000">
                      <a:alpha val="43137"/>
                    </a:srgbClr>
                  </a:outerShdw>
                </a:effectLst>
              </a:rPr>
              <a:t>Zamoha</a:t>
            </a:r>
            <a:r>
              <a:rPr lang="fr-FR" dirty="0" smtClean="0">
                <a:effectLst>
                  <a:outerShdw blurRad="38100" dist="38100" dir="2700000" algn="tl">
                    <a:srgbClr val="000000">
                      <a:alpha val="43137"/>
                    </a:srgbClr>
                  </a:outerShdw>
                </a:effectLst>
              </a:rPr>
              <a:t> NT</a:t>
            </a:r>
            <a:endParaRPr lang="fr-FR" dirty="0"/>
          </a:p>
        </p:txBody>
      </p:sp>
      <p:sp>
        <p:nvSpPr>
          <p:cNvPr id="2" name="Triangle 26">
            <a:extLst>
              <a:ext uri="{FF2B5EF4-FFF2-40B4-BE49-F238E27FC236}">
                <a16:creationId xmlns="" xmlns:a16="http://schemas.microsoft.com/office/drawing/2014/main" id="{D482123F-9598-9C4C-A404-13BB067A5F0F}"/>
              </a:ext>
            </a:extLst>
          </p:cNvPr>
          <p:cNvSpPr/>
          <p:nvPr/>
        </p:nvSpPr>
        <p:spPr>
          <a:xfrm rot="5400000">
            <a:off x="2407766" y="1013055"/>
            <a:ext cx="680840" cy="439200"/>
          </a:xfrm>
          <a:prstGeom prst="triangle">
            <a:avLst/>
          </a:prstGeom>
          <a:gradFill flip="none" rotWithShape="1">
            <a:gsLst>
              <a:gs pos="0">
                <a:srgbClr val="F5E15C"/>
              </a:gs>
              <a:gs pos="99000">
                <a:srgbClr val="FFC000">
                  <a:lumMod val="77000"/>
                  <a:lumOff val="23000"/>
                </a:srgbClr>
              </a:gs>
            </a:gsLst>
            <a:lin ang="0" scaled="1"/>
            <a:tileRect/>
          </a:gradFill>
          <a:ln w="3175">
            <a:no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entagon 25">
            <a:extLst>
              <a:ext uri="{FF2B5EF4-FFF2-40B4-BE49-F238E27FC236}">
                <a16:creationId xmlns="" xmlns:a16="http://schemas.microsoft.com/office/drawing/2014/main" id="{134862EE-1534-C343-AB54-2DEFA9F4214A}"/>
              </a:ext>
            </a:extLst>
          </p:cNvPr>
          <p:cNvSpPr/>
          <p:nvPr/>
        </p:nvSpPr>
        <p:spPr>
          <a:xfrm>
            <a:off x="932435" y="892235"/>
            <a:ext cx="1683984" cy="685136"/>
          </a:xfrm>
          <a:prstGeom prst="homePlate">
            <a:avLst/>
          </a:prstGeom>
          <a:gradFill flip="none" rotWithShape="1">
            <a:gsLst>
              <a:gs pos="0">
                <a:srgbClr val="524B5A"/>
              </a:gs>
              <a:gs pos="98000">
                <a:srgbClr val="5F5F5F"/>
              </a:gs>
            </a:gsLst>
            <a:lin ang="0" scaled="1"/>
            <a:tileRect/>
          </a:gradFill>
          <a:ln w="3175">
            <a:gradFill>
              <a:gsLst>
                <a:gs pos="0">
                  <a:schemeClr val="accent1">
                    <a:lumMod val="5000"/>
                    <a:lumOff val="95000"/>
                  </a:schemeClr>
                </a:gs>
                <a:gs pos="74000">
                  <a:schemeClr val="tx1">
                    <a:lumMod val="50000"/>
                    <a:lumOff val="50000"/>
                  </a:schemeClr>
                </a:gs>
              </a:gsLst>
              <a:lin ang="5400000" scaled="1"/>
            </a:gra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Oval 7">
            <a:extLst>
              <a:ext uri="{FF2B5EF4-FFF2-40B4-BE49-F238E27FC236}">
                <a16:creationId xmlns="" xmlns:a16="http://schemas.microsoft.com/office/drawing/2014/main" id="{FEBA995C-F81C-684A-AE0E-0CB566174B91}"/>
              </a:ext>
            </a:extLst>
          </p:cNvPr>
          <p:cNvSpPr/>
          <p:nvPr/>
        </p:nvSpPr>
        <p:spPr>
          <a:xfrm>
            <a:off x="33101" y="648392"/>
            <a:ext cx="1117828" cy="1117828"/>
          </a:xfrm>
          <a:prstGeom prst="ellipse">
            <a:avLst/>
          </a:prstGeom>
          <a:solidFill>
            <a:srgbClr val="F5E15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8">
            <a:extLst>
              <a:ext uri="{FF2B5EF4-FFF2-40B4-BE49-F238E27FC236}">
                <a16:creationId xmlns="" xmlns:a16="http://schemas.microsoft.com/office/drawing/2014/main" id="{DD1F0056-5269-6947-A605-8C06CC1D1DA2}"/>
              </a:ext>
            </a:extLst>
          </p:cNvPr>
          <p:cNvSpPr/>
          <p:nvPr/>
        </p:nvSpPr>
        <p:spPr>
          <a:xfrm>
            <a:off x="98335" y="699758"/>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85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9">
            <a:extLst>
              <a:ext uri="{FF2B5EF4-FFF2-40B4-BE49-F238E27FC236}">
                <a16:creationId xmlns="" xmlns:a16="http://schemas.microsoft.com/office/drawing/2014/main" id="{44C233AF-6A02-0B40-92F4-7A1FBCFCAD27}"/>
              </a:ext>
            </a:extLst>
          </p:cNvPr>
          <p:cNvSpPr/>
          <p:nvPr/>
        </p:nvSpPr>
        <p:spPr>
          <a:xfrm>
            <a:off x="256461" y="823085"/>
            <a:ext cx="680840" cy="680840"/>
          </a:xfrm>
          <a:prstGeom prst="ellipse">
            <a:avLst/>
          </a:prstGeom>
          <a:gradFill flip="none" rotWithShape="1">
            <a:gsLst>
              <a:gs pos="100000">
                <a:schemeClr val="bg1"/>
              </a:gs>
              <a:gs pos="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ZoneTexte 6"/>
          <p:cNvSpPr txBox="1"/>
          <p:nvPr/>
        </p:nvSpPr>
        <p:spPr>
          <a:xfrm>
            <a:off x="428253" y="939936"/>
            <a:ext cx="340870" cy="523220"/>
          </a:xfrm>
          <a:prstGeom prst="rect">
            <a:avLst/>
          </a:prstGeom>
          <a:noFill/>
        </p:spPr>
        <p:txBody>
          <a:bodyPr wrap="square" rtlCol="0">
            <a:spAutoFit/>
          </a:bodyPr>
          <a:lstStyle/>
          <a:p>
            <a:pPr algn="ctr"/>
            <a:r>
              <a:rPr lang="fr-FR" sz="2800" dirty="0" smtClean="0">
                <a:latin typeface="Arial Black" panose="020B0A04020102020204" pitchFamily="34" charset="0"/>
              </a:rPr>
              <a:t>1</a:t>
            </a:r>
            <a:endParaRPr lang="fr-FR" dirty="0">
              <a:latin typeface="Arial Black" panose="020B0A04020102020204" pitchFamily="34" charset="0"/>
            </a:endParaRPr>
          </a:p>
        </p:txBody>
      </p:sp>
      <p:sp>
        <p:nvSpPr>
          <p:cNvPr id="8" name="ZoneTexte 7"/>
          <p:cNvSpPr txBox="1"/>
          <p:nvPr/>
        </p:nvSpPr>
        <p:spPr>
          <a:xfrm>
            <a:off x="1128429" y="1053018"/>
            <a:ext cx="1575120" cy="369332"/>
          </a:xfrm>
          <a:prstGeom prst="rect">
            <a:avLst/>
          </a:prstGeom>
          <a:noFill/>
        </p:spPr>
        <p:txBody>
          <a:bodyPr wrap="square" rtlCol="0">
            <a:spAutoFit/>
          </a:bodyPr>
          <a:lstStyle/>
          <a:p>
            <a:r>
              <a:rPr lang="fr-FR" b="1" dirty="0">
                <a:solidFill>
                  <a:schemeClr val="bg1"/>
                </a:solidFill>
                <a:latin typeface="+mj-lt"/>
              </a:rPr>
              <a:t>I</a:t>
            </a:r>
            <a:r>
              <a:rPr lang="fr-FR" b="1" dirty="0" smtClean="0">
                <a:solidFill>
                  <a:schemeClr val="bg1"/>
                </a:solidFill>
                <a:latin typeface="+mj-lt"/>
              </a:rPr>
              <a:t>ntroduction</a:t>
            </a:r>
            <a:endParaRPr lang="fr-FR" b="1" dirty="0">
              <a:solidFill>
                <a:schemeClr val="bg1"/>
              </a:solidFill>
              <a:latin typeface="+mj-lt"/>
            </a:endParaRPr>
          </a:p>
        </p:txBody>
      </p:sp>
      <p:sp>
        <p:nvSpPr>
          <p:cNvPr id="9" name="ZoneTexte 8"/>
          <p:cNvSpPr txBox="1"/>
          <p:nvPr/>
        </p:nvSpPr>
        <p:spPr>
          <a:xfrm>
            <a:off x="3292393" y="1060128"/>
            <a:ext cx="2684350"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Introduction Générale</a:t>
            </a:r>
            <a:endParaRPr lang="fr-FR" dirty="0"/>
          </a:p>
        </p:txBody>
      </p:sp>
      <p:sp>
        <p:nvSpPr>
          <p:cNvPr id="13" name="ZoneTexte 12"/>
          <p:cNvSpPr txBox="1"/>
          <p:nvPr/>
        </p:nvSpPr>
        <p:spPr>
          <a:xfrm>
            <a:off x="231391" y="1997612"/>
            <a:ext cx="7154147" cy="3831818"/>
          </a:xfrm>
          <a:prstGeom prst="rect">
            <a:avLst/>
          </a:prstGeom>
          <a:noFill/>
        </p:spPr>
        <p:txBody>
          <a:bodyPr wrap="square" rtlCol="0">
            <a:spAutoFit/>
          </a:bodyPr>
          <a:lstStyle/>
          <a:p>
            <a:pPr algn="just">
              <a:lnSpc>
                <a:spcPct val="150000"/>
              </a:lnSpc>
            </a:pPr>
            <a:r>
              <a:rPr lang="fr-FR" dirty="0">
                <a:solidFill>
                  <a:schemeClr val="tx1">
                    <a:lumMod val="50000"/>
                    <a:lumOff val="50000"/>
                  </a:schemeClr>
                </a:solidFill>
                <a:latin typeface="Arial" panose="020B0604020202020204" pitchFamily="34" charset="0"/>
                <a:cs typeface="Arial" panose="020B0604020202020204" pitchFamily="34" charset="0"/>
              </a:rPr>
              <a:t>ZAMOHA NT est une société à Responsabilité limitée crée en </a:t>
            </a:r>
            <a:r>
              <a:rPr lang="fr-FR" dirty="0" smtClean="0">
                <a:solidFill>
                  <a:schemeClr val="tx1">
                    <a:lumMod val="50000"/>
                    <a:lumOff val="50000"/>
                  </a:schemeClr>
                </a:solidFill>
                <a:latin typeface="Arial" panose="020B0604020202020204" pitchFamily="34" charset="0"/>
                <a:cs typeface="Arial" panose="020B0604020202020204" pitchFamily="34" charset="0"/>
              </a:rPr>
              <a:t>2012 </a:t>
            </a:r>
            <a:r>
              <a:rPr lang="fr-FR" dirty="0">
                <a:solidFill>
                  <a:schemeClr val="tx1">
                    <a:lumMod val="50000"/>
                    <a:lumOff val="50000"/>
                  </a:schemeClr>
                </a:solidFill>
                <a:latin typeface="Arial" panose="020B0604020202020204" pitchFamily="34" charset="0"/>
                <a:cs typeface="Arial" panose="020B0604020202020204" pitchFamily="34" charset="0"/>
              </a:rPr>
              <a:t>possédant son siège social à Niamey, au Niger, situé sur le Boulevard Mali </a:t>
            </a:r>
            <a:r>
              <a:rPr lang="fr-FR" dirty="0" smtClean="0">
                <a:solidFill>
                  <a:schemeClr val="tx1">
                    <a:lumMod val="50000"/>
                    <a:lumOff val="50000"/>
                  </a:schemeClr>
                </a:solidFill>
                <a:latin typeface="Arial" panose="020B0604020202020204" pitchFamily="34" charset="0"/>
                <a:cs typeface="Arial" panose="020B0604020202020204" pitchFamily="34" charset="0"/>
              </a:rPr>
              <a:t>Béro</a:t>
            </a:r>
            <a:r>
              <a:rPr lang="fr-FR" dirty="0" smtClean="0">
                <a:solidFill>
                  <a:schemeClr val="tx1">
                    <a:lumMod val="50000"/>
                    <a:lumOff val="50000"/>
                  </a:schemeClr>
                </a:solidFill>
              </a:rPr>
              <a:t>.</a:t>
            </a:r>
            <a:r>
              <a:rPr lang="fr-FR" dirty="0"/>
              <a:t> </a:t>
            </a:r>
            <a:r>
              <a:rPr lang="fr-FR" dirty="0">
                <a:solidFill>
                  <a:schemeClr val="tx1">
                    <a:lumMod val="50000"/>
                    <a:lumOff val="50000"/>
                  </a:schemeClr>
                </a:solidFill>
                <a:latin typeface="Arial" panose="020B0604020202020204" pitchFamily="34" charset="0"/>
                <a:cs typeface="Arial" panose="020B0604020202020204" pitchFamily="34" charset="0"/>
              </a:rPr>
              <a:t>ZAMOHA NT, est également présents à N'Djamena, au Tchad.</a:t>
            </a:r>
            <a:endParaRPr lang="fr-FR" dirty="0" smtClean="0">
              <a:solidFill>
                <a:schemeClr val="tx1">
                  <a:lumMod val="50000"/>
                  <a:lumOff val="50000"/>
                </a:schemeClr>
              </a:solidFill>
              <a:latin typeface="Arial" panose="020B0604020202020204" pitchFamily="34" charset="0"/>
              <a:cs typeface="Arial" panose="020B0604020202020204" pitchFamily="34" charset="0"/>
            </a:endParaRPr>
          </a:p>
          <a:p>
            <a:pPr algn="just">
              <a:lnSpc>
                <a:spcPct val="150000"/>
              </a:lnSpc>
            </a:pPr>
            <a:r>
              <a:rPr lang="fr-FR" dirty="0" smtClean="0">
                <a:solidFill>
                  <a:schemeClr val="tx1">
                    <a:lumMod val="50000"/>
                    <a:lumOff val="50000"/>
                  </a:schemeClr>
                </a:solidFill>
                <a:latin typeface="Arial" panose="020B0604020202020204" pitchFamily="34" charset="0"/>
                <a:cs typeface="Arial" panose="020B0604020202020204" pitchFamily="34" charset="0"/>
              </a:rPr>
              <a:t>Leurs mission </a:t>
            </a:r>
            <a:r>
              <a:rPr lang="fr-FR" dirty="0">
                <a:solidFill>
                  <a:schemeClr val="tx1">
                    <a:lumMod val="50000"/>
                    <a:lumOff val="50000"/>
                  </a:schemeClr>
                </a:solidFill>
                <a:latin typeface="Arial" panose="020B0604020202020204" pitchFamily="34" charset="0"/>
                <a:cs typeface="Arial" panose="020B0604020202020204" pitchFamily="34" charset="0"/>
              </a:rPr>
              <a:t>se définit à travers leur engagement à apporter de nouvelles solutions technologiques aux entreprises et aux partenaires en leur proposant des solutions innovantes par la protection de leur vision de demain à travers des valeurs positives et ainsi contribuer à leur </a:t>
            </a:r>
            <a:r>
              <a:rPr lang="fr-FR" dirty="0" smtClean="0">
                <a:solidFill>
                  <a:schemeClr val="tx1">
                    <a:lumMod val="50000"/>
                    <a:lumOff val="50000"/>
                  </a:schemeClr>
                </a:solidFill>
                <a:latin typeface="Arial" panose="020B0604020202020204" pitchFamily="34" charset="0"/>
                <a:cs typeface="Arial" panose="020B0604020202020204" pitchFamily="34" charset="0"/>
              </a:rPr>
              <a:t>développement.</a:t>
            </a:r>
            <a:endParaRPr lang="fr-FR" dirty="0"/>
          </a:p>
        </p:txBody>
      </p:sp>
      <p:sp>
        <p:nvSpPr>
          <p:cNvPr id="14" name="ZoneTexte 13"/>
          <p:cNvSpPr txBox="1"/>
          <p:nvPr/>
        </p:nvSpPr>
        <p:spPr>
          <a:xfrm>
            <a:off x="2778123" y="1431589"/>
            <a:ext cx="8820036" cy="507831"/>
          </a:xfrm>
          <a:prstGeom prst="rect">
            <a:avLst/>
          </a:prstGeom>
          <a:noFill/>
        </p:spPr>
        <p:txBody>
          <a:bodyPr wrap="square" rtlCol="0">
            <a:spAutoFit/>
          </a:bodyPr>
          <a:lstStyle/>
          <a:p>
            <a:pPr algn="just">
              <a:lnSpc>
                <a:spcPct val="150000"/>
              </a:lnSpc>
            </a:pPr>
            <a:r>
              <a:rPr lang="fr-FR" dirty="0">
                <a:solidFill>
                  <a:srgbClr val="00B0F0"/>
                </a:solidFill>
                <a:latin typeface="Arial" panose="020B0604020202020204" pitchFamily="34" charset="0"/>
                <a:cs typeface="Arial" panose="020B0604020202020204" pitchFamily="34" charset="0"/>
              </a:rPr>
              <a:t>Avec un personnel jeune de Treize (13) personnes, ZAMOHA NT est spécialisé dans:</a:t>
            </a:r>
          </a:p>
        </p:txBody>
      </p:sp>
      <p:sp>
        <p:nvSpPr>
          <p:cNvPr id="52" name="Arc 51">
            <a:extLst>
              <a:ext uri="{FF2B5EF4-FFF2-40B4-BE49-F238E27FC236}">
                <a16:creationId xmlns:a16="http://schemas.microsoft.com/office/drawing/2014/main" xmlns="" id="{B6F50356-5636-7D4B-83CC-6858317C65F5}"/>
              </a:ext>
            </a:extLst>
          </p:cNvPr>
          <p:cNvSpPr/>
          <p:nvPr/>
        </p:nvSpPr>
        <p:spPr>
          <a:xfrm>
            <a:off x="3201102" y="3167059"/>
            <a:ext cx="2502378" cy="2502378"/>
          </a:xfrm>
          <a:prstGeom prst="arc">
            <a:avLst>
              <a:gd name="adj1" fmla="val 16200000"/>
              <a:gd name="adj2" fmla="val 5376701"/>
            </a:avLst>
          </a:prstGeom>
          <a:noFill/>
          <a:ln>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3">
            <a:extLst>
              <a:ext uri="{FF2B5EF4-FFF2-40B4-BE49-F238E27FC236}">
                <a16:creationId xmlns:a16="http://schemas.microsoft.com/office/drawing/2014/main" xmlns="" id="{E5B9C7E1-433A-E141-B181-88BC4E79FCCA}"/>
              </a:ext>
            </a:extLst>
          </p:cNvPr>
          <p:cNvSpPr/>
          <p:nvPr/>
        </p:nvSpPr>
        <p:spPr>
          <a:xfrm>
            <a:off x="3482899" y="3448856"/>
            <a:ext cx="1938784" cy="1938784"/>
          </a:xfrm>
          <a:prstGeom prst="ellipse">
            <a:avLst/>
          </a:prstGeom>
          <a:noFill/>
          <a:ln>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4">
            <a:extLst>
              <a:ext uri="{FF2B5EF4-FFF2-40B4-BE49-F238E27FC236}">
                <a16:creationId xmlns:a16="http://schemas.microsoft.com/office/drawing/2014/main" xmlns="" id="{FC5C4D24-B164-B442-BFEE-97AC7B1E0024}"/>
              </a:ext>
            </a:extLst>
          </p:cNvPr>
          <p:cNvSpPr/>
          <p:nvPr/>
        </p:nvSpPr>
        <p:spPr>
          <a:xfrm>
            <a:off x="3691459" y="3657416"/>
            <a:ext cx="1521664" cy="1521664"/>
          </a:xfrm>
          <a:prstGeom prst="ellipse">
            <a:avLst/>
          </a:prstGeom>
          <a:gradFill flip="none" rotWithShape="1">
            <a:gsLst>
              <a:gs pos="100000">
                <a:schemeClr val="bg1"/>
              </a:gs>
              <a:gs pos="0">
                <a:srgbClr val="E0E3E8"/>
              </a:gs>
            </a:gsLst>
            <a:path path="circle">
              <a:fillToRect l="100000" b="100000"/>
            </a:path>
            <a:tileRect t="-100000" r="-100000"/>
          </a:gradFill>
          <a:ln w="6350">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9">
            <a:extLst>
              <a:ext uri="{FF2B5EF4-FFF2-40B4-BE49-F238E27FC236}">
                <a16:creationId xmlns:a16="http://schemas.microsoft.com/office/drawing/2014/main" xmlns="" id="{064AE289-9B3A-B24B-90DB-CA25B8953A5D}"/>
              </a:ext>
            </a:extLst>
          </p:cNvPr>
          <p:cNvCxnSpPr>
            <a:cxnSpLocks/>
          </p:cNvCxnSpPr>
          <p:nvPr/>
        </p:nvCxnSpPr>
        <p:spPr>
          <a:xfrm>
            <a:off x="4458042" y="3167059"/>
            <a:ext cx="0" cy="281797"/>
          </a:xfrm>
          <a:prstGeom prst="line">
            <a:avLst/>
          </a:prstGeom>
          <a:noFill/>
          <a:ln>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10">
            <a:extLst>
              <a:ext uri="{FF2B5EF4-FFF2-40B4-BE49-F238E27FC236}">
                <a16:creationId xmlns:a16="http://schemas.microsoft.com/office/drawing/2014/main" xmlns="" id="{FFF9CCF1-8598-8B42-AF8D-3FFB9BDB6F80}"/>
              </a:ext>
            </a:extLst>
          </p:cNvPr>
          <p:cNvCxnSpPr>
            <a:cxnSpLocks/>
          </p:cNvCxnSpPr>
          <p:nvPr/>
        </p:nvCxnSpPr>
        <p:spPr>
          <a:xfrm>
            <a:off x="4463793" y="5387640"/>
            <a:ext cx="0" cy="281797"/>
          </a:xfrm>
          <a:prstGeom prst="line">
            <a:avLst/>
          </a:prstGeom>
          <a:noFill/>
          <a:ln>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cxnSp>
      <p:pic>
        <p:nvPicPr>
          <p:cNvPr id="57" name="Image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24246" y="4062078"/>
            <a:ext cx="1092224" cy="712340"/>
          </a:xfrm>
          <a:prstGeom prst="rect">
            <a:avLst/>
          </a:prstGeom>
        </p:spPr>
      </p:pic>
      <p:cxnSp>
        <p:nvCxnSpPr>
          <p:cNvPr id="58" name="Straight Connector 14">
            <a:extLst>
              <a:ext uri="{FF2B5EF4-FFF2-40B4-BE49-F238E27FC236}">
                <a16:creationId xmlns:a16="http://schemas.microsoft.com/office/drawing/2014/main" xmlns="" id="{C10FE90C-3C38-124F-86C0-0F1C26265CFF}"/>
              </a:ext>
            </a:extLst>
          </p:cNvPr>
          <p:cNvCxnSpPr>
            <a:cxnSpLocks/>
            <a:endCxn id="62" idx="3"/>
          </p:cNvCxnSpPr>
          <p:nvPr/>
        </p:nvCxnSpPr>
        <p:spPr>
          <a:xfrm flipV="1">
            <a:off x="5181136" y="2625775"/>
            <a:ext cx="984233" cy="1027887"/>
          </a:xfrm>
          <a:prstGeom prst="line">
            <a:avLst/>
          </a:prstGeom>
          <a:ln w="44450">
            <a:solidFill>
              <a:srgbClr val="6A4A8A"/>
            </a:solidFill>
          </a:ln>
        </p:spPr>
        <p:style>
          <a:lnRef idx="1">
            <a:schemeClr val="accent1"/>
          </a:lnRef>
          <a:fillRef idx="0">
            <a:schemeClr val="accent1"/>
          </a:fillRef>
          <a:effectRef idx="0">
            <a:schemeClr val="accent1"/>
          </a:effectRef>
          <a:fontRef idx="minor">
            <a:schemeClr val="tx1"/>
          </a:fontRef>
        </p:style>
      </p:cxnSp>
      <p:sp>
        <p:nvSpPr>
          <p:cNvPr id="59" name="Arc 58">
            <a:extLst>
              <a:ext uri="{FF2B5EF4-FFF2-40B4-BE49-F238E27FC236}">
                <a16:creationId xmlns:a16="http://schemas.microsoft.com/office/drawing/2014/main" xmlns="" id="{13E7E5D9-4460-8546-A1BF-92E25A557ACC}"/>
              </a:ext>
            </a:extLst>
          </p:cNvPr>
          <p:cNvSpPr/>
          <p:nvPr/>
        </p:nvSpPr>
        <p:spPr>
          <a:xfrm rot="16766109">
            <a:off x="3418182" y="3384139"/>
            <a:ext cx="2068218" cy="2068218"/>
          </a:xfrm>
          <a:prstGeom prst="arc">
            <a:avLst>
              <a:gd name="adj1" fmla="val 12285253"/>
              <a:gd name="adj2" fmla="val 13790721"/>
            </a:avLst>
          </a:prstGeom>
          <a:noFill/>
          <a:ln w="142875">
            <a:solidFill>
              <a:srgbClr val="6A4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c 59">
            <a:extLst>
              <a:ext uri="{FF2B5EF4-FFF2-40B4-BE49-F238E27FC236}">
                <a16:creationId xmlns:a16="http://schemas.microsoft.com/office/drawing/2014/main" xmlns="" id="{5ADB6D68-89CF-B648-9AC0-3B43ABFE1EDE}"/>
              </a:ext>
            </a:extLst>
          </p:cNvPr>
          <p:cNvSpPr/>
          <p:nvPr/>
        </p:nvSpPr>
        <p:spPr>
          <a:xfrm rot="16200000">
            <a:off x="3418182" y="3384139"/>
            <a:ext cx="2068218" cy="2068218"/>
          </a:xfrm>
          <a:prstGeom prst="arc">
            <a:avLst>
              <a:gd name="adj1" fmla="val 1921113"/>
              <a:gd name="adj2" fmla="val 3302972"/>
            </a:avLst>
          </a:prstGeom>
          <a:noFill/>
          <a:ln w="142875">
            <a:solidFill>
              <a:srgbClr val="6A4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16">
            <a:extLst>
              <a:ext uri="{FF2B5EF4-FFF2-40B4-BE49-F238E27FC236}">
                <a16:creationId xmlns:a16="http://schemas.microsoft.com/office/drawing/2014/main" xmlns="" id="{523B8714-07D6-A94A-94D5-465532B445A8}"/>
              </a:ext>
            </a:extLst>
          </p:cNvPr>
          <p:cNvSpPr/>
          <p:nvPr/>
        </p:nvSpPr>
        <p:spPr>
          <a:xfrm>
            <a:off x="5993697" y="1949095"/>
            <a:ext cx="848352" cy="848352"/>
          </a:xfrm>
          <a:prstGeom prst="ellipse">
            <a:avLst/>
          </a:prstGeom>
          <a:solidFill>
            <a:srgbClr val="6A4A8A"/>
          </a:solidFill>
          <a:ln>
            <a:no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17">
            <a:extLst>
              <a:ext uri="{FF2B5EF4-FFF2-40B4-BE49-F238E27FC236}">
                <a16:creationId xmlns:a16="http://schemas.microsoft.com/office/drawing/2014/main" xmlns="" id="{F459CBF1-B060-A046-9EF7-FA04FE93251B}"/>
              </a:ext>
            </a:extLst>
          </p:cNvPr>
          <p:cNvSpPr/>
          <p:nvPr/>
        </p:nvSpPr>
        <p:spPr>
          <a:xfrm>
            <a:off x="6060779" y="2016177"/>
            <a:ext cx="714188" cy="714188"/>
          </a:xfrm>
          <a:prstGeom prst="ellipse">
            <a:avLst/>
          </a:prstGeom>
          <a:gradFill flip="none" rotWithShape="1">
            <a:gsLst>
              <a:gs pos="100000">
                <a:schemeClr val="bg1"/>
              </a:gs>
              <a:gs pos="0">
                <a:srgbClr val="E0E3E8"/>
              </a:gs>
            </a:gsLst>
            <a:path path="circle">
              <a:fillToRect l="100000" b="100000"/>
            </a:path>
            <a:tileRect t="-100000" r="-100000"/>
          </a:gradFill>
          <a:ln w="6350">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xmlns="" id="{3167F7AE-C621-D047-90FB-3F3CF3B5DADE}"/>
              </a:ext>
            </a:extLst>
          </p:cNvPr>
          <p:cNvSpPr/>
          <p:nvPr/>
        </p:nvSpPr>
        <p:spPr>
          <a:xfrm>
            <a:off x="6117706" y="2080883"/>
            <a:ext cx="639919" cy="584775"/>
          </a:xfrm>
          <a:prstGeom prst="rect">
            <a:avLst/>
          </a:prstGeom>
          <a:noFill/>
          <a:effectLst/>
        </p:spPr>
        <p:txBody>
          <a:bodyPr wrap="none" lIns="91440" tIns="45720" rIns="91440" bIns="45720">
            <a:spAutoFit/>
          </a:bodyPr>
          <a:lstStyle/>
          <a:p>
            <a:pPr algn="ctr"/>
            <a:r>
              <a:rPr lang="en-US" sz="3200" cap="none" spc="0">
                <a:ln w="0"/>
                <a:solidFill>
                  <a:srgbClr val="6A4A8A"/>
                </a:solidFill>
                <a:latin typeface="Century Gothic" panose="020B0502020202020204" pitchFamily="34" charset="0"/>
                <a:ea typeface="Tahoma" panose="020B0604030504040204" pitchFamily="34" charset="0"/>
                <a:cs typeface="Arial Black" panose="020B0604020202020204" pitchFamily="34" charset="0"/>
              </a:rPr>
              <a:t>01</a:t>
            </a:r>
          </a:p>
        </p:txBody>
      </p:sp>
      <p:sp>
        <p:nvSpPr>
          <p:cNvPr id="65" name="ZoneTexte 64"/>
          <p:cNvSpPr txBox="1"/>
          <p:nvPr/>
        </p:nvSpPr>
        <p:spPr>
          <a:xfrm>
            <a:off x="7382199" y="2175137"/>
            <a:ext cx="3362180"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Développement d’Application</a:t>
            </a:r>
          </a:p>
        </p:txBody>
      </p:sp>
      <p:cxnSp>
        <p:nvCxnSpPr>
          <p:cNvPr id="66" name="Straight Connector 44">
            <a:extLst>
              <a:ext uri="{FF2B5EF4-FFF2-40B4-BE49-F238E27FC236}">
                <a16:creationId xmlns:a16="http://schemas.microsoft.com/office/drawing/2014/main" xmlns="" id="{A5B123DA-5521-C145-9C0F-6272A67A41DF}"/>
              </a:ext>
            </a:extLst>
          </p:cNvPr>
          <p:cNvCxnSpPr>
            <a:cxnSpLocks/>
          </p:cNvCxnSpPr>
          <p:nvPr/>
        </p:nvCxnSpPr>
        <p:spPr>
          <a:xfrm flipV="1">
            <a:off x="5466556" y="3781294"/>
            <a:ext cx="1367974" cy="351104"/>
          </a:xfrm>
          <a:prstGeom prst="line">
            <a:avLst/>
          </a:prstGeom>
          <a:ln w="44450">
            <a:solidFill>
              <a:srgbClr val="4BA9CF"/>
            </a:solidFill>
          </a:ln>
        </p:spPr>
        <p:style>
          <a:lnRef idx="1">
            <a:schemeClr val="accent1"/>
          </a:lnRef>
          <a:fillRef idx="0">
            <a:schemeClr val="accent1"/>
          </a:fillRef>
          <a:effectRef idx="0">
            <a:schemeClr val="accent1"/>
          </a:effectRef>
          <a:fontRef idx="minor">
            <a:schemeClr val="tx1"/>
          </a:fontRef>
        </p:style>
      </p:cxnSp>
      <p:sp>
        <p:nvSpPr>
          <p:cNvPr id="67" name="Arc 66">
            <a:extLst>
              <a:ext uri="{FF2B5EF4-FFF2-40B4-BE49-F238E27FC236}">
                <a16:creationId xmlns:a16="http://schemas.microsoft.com/office/drawing/2014/main" xmlns="" id="{4356EE4E-419D-AC43-8D8F-332513D57FEF}"/>
              </a:ext>
            </a:extLst>
          </p:cNvPr>
          <p:cNvSpPr/>
          <p:nvPr/>
        </p:nvSpPr>
        <p:spPr>
          <a:xfrm rot="18466003">
            <a:off x="3422918" y="3384029"/>
            <a:ext cx="2068218" cy="2068218"/>
          </a:xfrm>
          <a:prstGeom prst="arc">
            <a:avLst>
              <a:gd name="adj1" fmla="val 12285253"/>
              <a:gd name="adj2" fmla="val 13790721"/>
            </a:avLst>
          </a:prstGeom>
          <a:noFill/>
          <a:ln w="142875">
            <a:solidFill>
              <a:srgbClr val="4BA9C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c 67">
            <a:extLst>
              <a:ext uri="{FF2B5EF4-FFF2-40B4-BE49-F238E27FC236}">
                <a16:creationId xmlns:a16="http://schemas.microsoft.com/office/drawing/2014/main" xmlns="" id="{39447A88-30AD-1346-B9BF-DE7F6F5A7EDE}"/>
              </a:ext>
            </a:extLst>
          </p:cNvPr>
          <p:cNvSpPr/>
          <p:nvPr/>
        </p:nvSpPr>
        <p:spPr>
          <a:xfrm rot="18020412">
            <a:off x="3426191" y="3384030"/>
            <a:ext cx="2068218" cy="2068218"/>
          </a:xfrm>
          <a:prstGeom prst="arc">
            <a:avLst>
              <a:gd name="adj1" fmla="val 1921113"/>
              <a:gd name="adj2" fmla="val 3302972"/>
            </a:avLst>
          </a:prstGeom>
          <a:noFill/>
          <a:ln w="142875">
            <a:solidFill>
              <a:srgbClr val="4BA9C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47">
            <a:extLst>
              <a:ext uri="{FF2B5EF4-FFF2-40B4-BE49-F238E27FC236}">
                <a16:creationId xmlns:a16="http://schemas.microsoft.com/office/drawing/2014/main" xmlns="" id="{03ACAB3E-F71B-C64E-875C-12B9E03314C8}"/>
              </a:ext>
            </a:extLst>
          </p:cNvPr>
          <p:cNvSpPr/>
          <p:nvPr/>
        </p:nvSpPr>
        <p:spPr>
          <a:xfrm>
            <a:off x="6756086" y="3232528"/>
            <a:ext cx="848352" cy="848352"/>
          </a:xfrm>
          <a:prstGeom prst="ellipse">
            <a:avLst/>
          </a:prstGeom>
          <a:solidFill>
            <a:srgbClr val="4BA9CF"/>
          </a:solidFill>
          <a:ln>
            <a:no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48">
            <a:extLst>
              <a:ext uri="{FF2B5EF4-FFF2-40B4-BE49-F238E27FC236}">
                <a16:creationId xmlns:a16="http://schemas.microsoft.com/office/drawing/2014/main" xmlns="" id="{B8C8D8BA-67BC-2840-8C9C-BCDE65D6B983}"/>
              </a:ext>
            </a:extLst>
          </p:cNvPr>
          <p:cNvSpPr/>
          <p:nvPr/>
        </p:nvSpPr>
        <p:spPr>
          <a:xfrm>
            <a:off x="6823168" y="3299610"/>
            <a:ext cx="714188" cy="714188"/>
          </a:xfrm>
          <a:prstGeom prst="ellipse">
            <a:avLst/>
          </a:prstGeom>
          <a:gradFill flip="none" rotWithShape="1">
            <a:gsLst>
              <a:gs pos="100000">
                <a:schemeClr val="bg1"/>
              </a:gs>
              <a:gs pos="0">
                <a:srgbClr val="E0E3E8"/>
              </a:gs>
            </a:gsLst>
            <a:path path="circle">
              <a:fillToRect l="100000" b="100000"/>
            </a:path>
            <a:tileRect t="-100000" r="-100000"/>
          </a:gradFill>
          <a:ln w="6350">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xmlns="" id="{7E55A16A-EE64-434D-8B83-EAD576003309}"/>
              </a:ext>
            </a:extLst>
          </p:cNvPr>
          <p:cNvSpPr/>
          <p:nvPr/>
        </p:nvSpPr>
        <p:spPr>
          <a:xfrm>
            <a:off x="6844820" y="3364316"/>
            <a:ext cx="639919" cy="584775"/>
          </a:xfrm>
          <a:prstGeom prst="rect">
            <a:avLst/>
          </a:prstGeom>
          <a:noFill/>
          <a:effectLst/>
        </p:spPr>
        <p:txBody>
          <a:bodyPr wrap="none" lIns="91440" tIns="45720" rIns="91440" bIns="45720">
            <a:spAutoFit/>
          </a:bodyPr>
          <a:lstStyle/>
          <a:p>
            <a:pPr algn="ctr"/>
            <a:r>
              <a:rPr lang="en-US" sz="3200" cap="none" spc="0">
                <a:ln w="0"/>
                <a:solidFill>
                  <a:srgbClr val="4BA9CF"/>
                </a:solidFill>
                <a:latin typeface="Century Gothic" panose="020B0502020202020204" pitchFamily="34" charset="0"/>
                <a:ea typeface="Tahoma" panose="020B0604030504040204" pitchFamily="34" charset="0"/>
                <a:cs typeface="Arial Black" panose="020B0604020202020204" pitchFamily="34" charset="0"/>
              </a:rPr>
              <a:t>02</a:t>
            </a:r>
          </a:p>
        </p:txBody>
      </p:sp>
      <p:sp>
        <p:nvSpPr>
          <p:cNvPr id="73" name="ZoneTexte 72"/>
          <p:cNvSpPr txBox="1"/>
          <p:nvPr/>
        </p:nvSpPr>
        <p:spPr>
          <a:xfrm>
            <a:off x="8413075" y="3468996"/>
            <a:ext cx="3362180"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Installation de Réseaux</a:t>
            </a:r>
          </a:p>
        </p:txBody>
      </p:sp>
      <p:cxnSp>
        <p:nvCxnSpPr>
          <p:cNvPr id="74" name="Straight Connector 57">
            <a:extLst>
              <a:ext uri="{FF2B5EF4-FFF2-40B4-BE49-F238E27FC236}">
                <a16:creationId xmlns:a16="http://schemas.microsoft.com/office/drawing/2014/main" xmlns="" id="{3BA02D3A-B1D2-A64C-9B1F-3D19019E5C33}"/>
              </a:ext>
            </a:extLst>
          </p:cNvPr>
          <p:cNvCxnSpPr>
            <a:cxnSpLocks/>
          </p:cNvCxnSpPr>
          <p:nvPr/>
        </p:nvCxnSpPr>
        <p:spPr>
          <a:xfrm>
            <a:off x="5503762" y="4704591"/>
            <a:ext cx="1301562" cy="344343"/>
          </a:xfrm>
          <a:prstGeom prst="line">
            <a:avLst/>
          </a:prstGeom>
          <a:ln w="44450">
            <a:solidFill>
              <a:srgbClr val="F2B543"/>
            </a:solidFill>
          </a:ln>
        </p:spPr>
        <p:style>
          <a:lnRef idx="1">
            <a:schemeClr val="accent1"/>
          </a:lnRef>
          <a:fillRef idx="0">
            <a:schemeClr val="accent1"/>
          </a:fillRef>
          <a:effectRef idx="0">
            <a:schemeClr val="accent1"/>
          </a:effectRef>
          <a:fontRef idx="minor">
            <a:schemeClr val="tx1"/>
          </a:fontRef>
        </p:style>
      </p:cxnSp>
      <p:sp>
        <p:nvSpPr>
          <p:cNvPr id="75" name="Arc 74">
            <a:extLst>
              <a:ext uri="{FF2B5EF4-FFF2-40B4-BE49-F238E27FC236}">
                <a16:creationId xmlns:a16="http://schemas.microsoft.com/office/drawing/2014/main" xmlns="" id="{9723B84D-0F4B-F945-A27B-369BAFEBA7D9}"/>
              </a:ext>
            </a:extLst>
          </p:cNvPr>
          <p:cNvSpPr/>
          <p:nvPr/>
        </p:nvSpPr>
        <p:spPr>
          <a:xfrm rot="20156214">
            <a:off x="3415576" y="3384141"/>
            <a:ext cx="2068218" cy="2068218"/>
          </a:xfrm>
          <a:prstGeom prst="arc">
            <a:avLst>
              <a:gd name="adj1" fmla="val 12285253"/>
              <a:gd name="adj2" fmla="val 13790721"/>
            </a:avLst>
          </a:prstGeom>
          <a:noFill/>
          <a:ln w="142875">
            <a:solidFill>
              <a:srgbClr val="F2B5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2B543"/>
                </a:solidFill>
              </a:ln>
            </a:endParaRPr>
          </a:p>
        </p:txBody>
      </p:sp>
      <p:sp>
        <p:nvSpPr>
          <p:cNvPr id="76" name="Arc 75">
            <a:extLst>
              <a:ext uri="{FF2B5EF4-FFF2-40B4-BE49-F238E27FC236}">
                <a16:creationId xmlns:a16="http://schemas.microsoft.com/office/drawing/2014/main" xmlns="" id="{8F09F0C8-EBF2-8444-97B7-6766EB4DB7C5}"/>
              </a:ext>
            </a:extLst>
          </p:cNvPr>
          <p:cNvSpPr/>
          <p:nvPr/>
        </p:nvSpPr>
        <p:spPr>
          <a:xfrm rot="19920505">
            <a:off x="3415576" y="3384141"/>
            <a:ext cx="2068218" cy="2068218"/>
          </a:xfrm>
          <a:prstGeom prst="arc">
            <a:avLst>
              <a:gd name="adj1" fmla="val 1921113"/>
              <a:gd name="adj2" fmla="val 3302972"/>
            </a:avLst>
          </a:prstGeom>
          <a:noFill/>
          <a:ln w="142875">
            <a:solidFill>
              <a:srgbClr val="F2B5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2B543"/>
                </a:solidFill>
              </a:ln>
            </a:endParaRPr>
          </a:p>
        </p:txBody>
      </p:sp>
      <p:sp>
        <p:nvSpPr>
          <p:cNvPr id="77" name="Oval 60">
            <a:extLst>
              <a:ext uri="{FF2B5EF4-FFF2-40B4-BE49-F238E27FC236}">
                <a16:creationId xmlns:a16="http://schemas.microsoft.com/office/drawing/2014/main" xmlns="" id="{09121E6C-6EAC-9244-8114-6656A7FE0CD7}"/>
              </a:ext>
            </a:extLst>
          </p:cNvPr>
          <p:cNvSpPr/>
          <p:nvPr/>
        </p:nvSpPr>
        <p:spPr>
          <a:xfrm>
            <a:off x="6767448" y="4734405"/>
            <a:ext cx="848352" cy="848352"/>
          </a:xfrm>
          <a:prstGeom prst="ellipse">
            <a:avLst/>
          </a:prstGeom>
          <a:solidFill>
            <a:srgbClr val="F2B543"/>
          </a:solidFill>
          <a:ln>
            <a:no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61">
            <a:extLst>
              <a:ext uri="{FF2B5EF4-FFF2-40B4-BE49-F238E27FC236}">
                <a16:creationId xmlns:a16="http://schemas.microsoft.com/office/drawing/2014/main" xmlns="" id="{66EFDD6F-52E9-F14B-BF2A-8015941D38ED}"/>
              </a:ext>
            </a:extLst>
          </p:cNvPr>
          <p:cNvSpPr/>
          <p:nvPr/>
        </p:nvSpPr>
        <p:spPr>
          <a:xfrm>
            <a:off x="6834530" y="4801487"/>
            <a:ext cx="714188" cy="714188"/>
          </a:xfrm>
          <a:prstGeom prst="ellipse">
            <a:avLst/>
          </a:prstGeom>
          <a:gradFill flip="none" rotWithShape="1">
            <a:gsLst>
              <a:gs pos="100000">
                <a:schemeClr val="bg1"/>
              </a:gs>
              <a:gs pos="0">
                <a:srgbClr val="E0E3E8"/>
              </a:gs>
            </a:gsLst>
            <a:path path="circle">
              <a:fillToRect l="100000" b="100000"/>
            </a:path>
            <a:tileRect t="-100000" r="-100000"/>
          </a:gradFill>
          <a:ln w="6350">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xmlns="" id="{4BF98292-2DAE-7148-8D0E-1A43BCD5EDF6}"/>
              </a:ext>
            </a:extLst>
          </p:cNvPr>
          <p:cNvSpPr/>
          <p:nvPr/>
        </p:nvSpPr>
        <p:spPr>
          <a:xfrm>
            <a:off x="6868182" y="4864744"/>
            <a:ext cx="639919" cy="584775"/>
          </a:xfrm>
          <a:prstGeom prst="rect">
            <a:avLst/>
          </a:prstGeom>
          <a:noFill/>
          <a:effectLst/>
        </p:spPr>
        <p:txBody>
          <a:bodyPr wrap="none" lIns="91440" tIns="45720" rIns="91440" bIns="45720">
            <a:spAutoFit/>
          </a:bodyPr>
          <a:lstStyle/>
          <a:p>
            <a:pPr algn="ctr"/>
            <a:r>
              <a:rPr lang="en-US" sz="3200" cap="none" spc="0">
                <a:ln w="0"/>
                <a:solidFill>
                  <a:srgbClr val="F2B543"/>
                </a:solidFill>
                <a:latin typeface="Century Gothic" panose="020B0502020202020204" pitchFamily="34" charset="0"/>
                <a:ea typeface="Tahoma" panose="020B0604030504040204" pitchFamily="34" charset="0"/>
                <a:cs typeface="Arial Black" panose="020B0604020202020204" pitchFamily="34" charset="0"/>
              </a:rPr>
              <a:t>03</a:t>
            </a:r>
          </a:p>
        </p:txBody>
      </p:sp>
      <p:sp>
        <p:nvSpPr>
          <p:cNvPr id="81" name="ZoneTexte 80"/>
          <p:cNvSpPr txBox="1"/>
          <p:nvPr/>
        </p:nvSpPr>
        <p:spPr>
          <a:xfrm>
            <a:off x="8705325" y="5003875"/>
            <a:ext cx="3362180"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Infogérance</a:t>
            </a:r>
          </a:p>
        </p:txBody>
      </p:sp>
      <p:cxnSp>
        <p:nvCxnSpPr>
          <p:cNvPr id="82" name="Straight Connector 69">
            <a:extLst>
              <a:ext uri="{FF2B5EF4-FFF2-40B4-BE49-F238E27FC236}">
                <a16:creationId xmlns:a16="http://schemas.microsoft.com/office/drawing/2014/main" xmlns="" id="{58F942C7-C78B-D74E-9389-DFF5541C7BF5}"/>
              </a:ext>
            </a:extLst>
          </p:cNvPr>
          <p:cNvCxnSpPr>
            <a:cxnSpLocks/>
            <a:endCxn id="86" idx="1"/>
          </p:cNvCxnSpPr>
          <p:nvPr/>
        </p:nvCxnSpPr>
        <p:spPr>
          <a:xfrm>
            <a:off x="5181136" y="5201642"/>
            <a:ext cx="1001575" cy="968641"/>
          </a:xfrm>
          <a:prstGeom prst="line">
            <a:avLst/>
          </a:prstGeom>
          <a:ln w="44450">
            <a:solidFill>
              <a:srgbClr val="C3549B"/>
            </a:solidFill>
          </a:ln>
        </p:spPr>
        <p:style>
          <a:lnRef idx="1">
            <a:schemeClr val="accent1"/>
          </a:lnRef>
          <a:fillRef idx="0">
            <a:schemeClr val="accent1"/>
          </a:fillRef>
          <a:effectRef idx="0">
            <a:schemeClr val="accent1"/>
          </a:effectRef>
          <a:fontRef idx="minor">
            <a:schemeClr val="tx1"/>
          </a:fontRef>
        </p:style>
      </p:cxnSp>
      <p:sp>
        <p:nvSpPr>
          <p:cNvPr id="83" name="Arc 82">
            <a:extLst>
              <a:ext uri="{FF2B5EF4-FFF2-40B4-BE49-F238E27FC236}">
                <a16:creationId xmlns:a16="http://schemas.microsoft.com/office/drawing/2014/main" xmlns="" id="{C1BD177F-8627-9B4B-9349-C892A1F5BD44}"/>
              </a:ext>
            </a:extLst>
          </p:cNvPr>
          <p:cNvSpPr/>
          <p:nvPr/>
        </p:nvSpPr>
        <p:spPr>
          <a:xfrm rot="236021">
            <a:off x="3418182" y="3380212"/>
            <a:ext cx="2068218" cy="2068218"/>
          </a:xfrm>
          <a:prstGeom prst="arc">
            <a:avLst>
              <a:gd name="adj1" fmla="val 12285253"/>
              <a:gd name="adj2" fmla="val 13790721"/>
            </a:avLst>
          </a:prstGeom>
          <a:noFill/>
          <a:ln w="142875">
            <a:solidFill>
              <a:srgbClr val="C3549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4BA9CF"/>
                </a:solidFill>
              </a:ln>
            </a:endParaRPr>
          </a:p>
        </p:txBody>
      </p:sp>
      <p:sp>
        <p:nvSpPr>
          <p:cNvPr id="84" name="Arc 83">
            <a:extLst>
              <a:ext uri="{FF2B5EF4-FFF2-40B4-BE49-F238E27FC236}">
                <a16:creationId xmlns:a16="http://schemas.microsoft.com/office/drawing/2014/main" xmlns="" id="{8ACF8964-72AE-C04E-937B-CEA428EB6EB2}"/>
              </a:ext>
            </a:extLst>
          </p:cNvPr>
          <p:cNvSpPr/>
          <p:nvPr/>
        </p:nvSpPr>
        <p:spPr>
          <a:xfrm rot="167877">
            <a:off x="3418182" y="3380212"/>
            <a:ext cx="2068218" cy="2068218"/>
          </a:xfrm>
          <a:prstGeom prst="arc">
            <a:avLst>
              <a:gd name="adj1" fmla="val 1921113"/>
              <a:gd name="adj2" fmla="val 3302972"/>
            </a:avLst>
          </a:prstGeom>
          <a:noFill/>
          <a:ln w="142875">
            <a:solidFill>
              <a:srgbClr val="C3549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4BA9CF"/>
                </a:solidFill>
              </a:ln>
            </a:endParaRPr>
          </a:p>
        </p:txBody>
      </p:sp>
      <p:sp>
        <p:nvSpPr>
          <p:cNvPr id="85" name="Oval 72">
            <a:extLst>
              <a:ext uri="{FF2B5EF4-FFF2-40B4-BE49-F238E27FC236}">
                <a16:creationId xmlns:a16="http://schemas.microsoft.com/office/drawing/2014/main" xmlns="" id="{5146CFB5-AC68-CD44-820C-8ED1C5E3ABA9}"/>
              </a:ext>
            </a:extLst>
          </p:cNvPr>
          <p:cNvSpPr/>
          <p:nvPr/>
        </p:nvSpPr>
        <p:spPr>
          <a:xfrm>
            <a:off x="6011039" y="5998611"/>
            <a:ext cx="848352" cy="848352"/>
          </a:xfrm>
          <a:prstGeom prst="ellipse">
            <a:avLst/>
          </a:prstGeom>
          <a:solidFill>
            <a:srgbClr val="C3549B"/>
          </a:solidFill>
          <a:ln>
            <a:no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73">
            <a:extLst>
              <a:ext uri="{FF2B5EF4-FFF2-40B4-BE49-F238E27FC236}">
                <a16:creationId xmlns:a16="http://schemas.microsoft.com/office/drawing/2014/main" xmlns="" id="{4CF56E32-3610-8C48-BAFA-CA967B3958BE}"/>
              </a:ext>
            </a:extLst>
          </p:cNvPr>
          <p:cNvSpPr/>
          <p:nvPr/>
        </p:nvSpPr>
        <p:spPr>
          <a:xfrm>
            <a:off x="6078121" y="6065693"/>
            <a:ext cx="714188" cy="714188"/>
          </a:xfrm>
          <a:prstGeom prst="ellipse">
            <a:avLst/>
          </a:prstGeom>
          <a:gradFill flip="none" rotWithShape="1">
            <a:gsLst>
              <a:gs pos="100000">
                <a:schemeClr val="bg1"/>
              </a:gs>
              <a:gs pos="0">
                <a:srgbClr val="E0E3E8"/>
              </a:gs>
            </a:gsLst>
            <a:path path="circle">
              <a:fillToRect l="100000" b="100000"/>
            </a:path>
            <a:tileRect t="-100000" r="-100000"/>
          </a:gradFill>
          <a:ln w="6350">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xmlns="" id="{23EDC715-BA72-2B4C-9E85-751D4A5618C0}"/>
              </a:ext>
            </a:extLst>
          </p:cNvPr>
          <p:cNvSpPr/>
          <p:nvPr/>
        </p:nvSpPr>
        <p:spPr>
          <a:xfrm>
            <a:off x="6112068" y="6125441"/>
            <a:ext cx="639919" cy="584775"/>
          </a:xfrm>
          <a:prstGeom prst="rect">
            <a:avLst/>
          </a:prstGeom>
          <a:noFill/>
          <a:effectLst/>
        </p:spPr>
        <p:txBody>
          <a:bodyPr wrap="none" lIns="91440" tIns="45720" rIns="91440" bIns="45720">
            <a:spAutoFit/>
          </a:bodyPr>
          <a:lstStyle/>
          <a:p>
            <a:pPr algn="ctr"/>
            <a:r>
              <a:rPr lang="en-US" sz="3200" cap="none" spc="0">
                <a:ln w="0"/>
                <a:solidFill>
                  <a:srgbClr val="C3549B"/>
                </a:solidFill>
                <a:latin typeface="Century Gothic" panose="020B0502020202020204" pitchFamily="34" charset="0"/>
                <a:ea typeface="Tahoma" panose="020B0604030504040204" pitchFamily="34" charset="0"/>
                <a:cs typeface="Arial Black" panose="020B0604020202020204" pitchFamily="34" charset="0"/>
              </a:rPr>
              <a:t>04</a:t>
            </a:r>
          </a:p>
        </p:txBody>
      </p:sp>
      <p:sp>
        <p:nvSpPr>
          <p:cNvPr id="89" name="ZoneTexte 88"/>
          <p:cNvSpPr txBox="1"/>
          <p:nvPr/>
        </p:nvSpPr>
        <p:spPr>
          <a:xfrm>
            <a:off x="7707941" y="6120118"/>
            <a:ext cx="4683900" cy="646331"/>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Maintenance et la vente de matériels et consommables informatiques</a:t>
            </a:r>
          </a:p>
        </p:txBody>
      </p:sp>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4366" y="2045203"/>
            <a:ext cx="597081" cy="650038"/>
          </a:xfrm>
          <a:prstGeom prst="rect">
            <a:avLst/>
          </a:prstGeom>
        </p:spPr>
      </p:pic>
      <p:pic>
        <p:nvPicPr>
          <p:cNvPr id="11" name="Imag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3846" y="3300224"/>
            <a:ext cx="712388" cy="689690"/>
          </a:xfrm>
          <a:prstGeom prst="rect">
            <a:avLst/>
          </a:prstGeom>
        </p:spPr>
      </p:pic>
      <p:pic>
        <p:nvPicPr>
          <p:cNvPr id="12" name="Imag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47484" y="4856569"/>
            <a:ext cx="1122200" cy="621024"/>
          </a:xfrm>
          <a:prstGeom prst="rect">
            <a:avLst/>
          </a:prstGeom>
        </p:spPr>
      </p:pic>
      <p:pic>
        <p:nvPicPr>
          <p:cNvPr id="15" name="Imag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93338" y="6094735"/>
            <a:ext cx="885241" cy="615481"/>
          </a:xfrm>
          <a:prstGeom prst="rect">
            <a:avLst/>
          </a:prstGeom>
        </p:spPr>
      </p:pic>
    </p:spTree>
    <p:extLst>
      <p:ext uri="{BB962C8B-B14F-4D97-AF65-F5344CB8AC3E}">
        <p14:creationId xmlns:p14="http://schemas.microsoft.com/office/powerpoint/2010/main" val="110008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3" presetClass="entr" presetSubtype="16"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 calcmode="lin" valueType="num">
                                      <p:cBhvr>
                                        <p:cTn id="10" dur="500" fill="hold"/>
                                        <p:tgtEl>
                                          <p:spTgt spid="46"/>
                                        </p:tgtEl>
                                        <p:attrNameLst>
                                          <p:attrName>ppt_w</p:attrName>
                                        </p:attrNameLst>
                                      </p:cBhvr>
                                      <p:tavLst>
                                        <p:tav tm="0">
                                          <p:val>
                                            <p:fltVal val="0"/>
                                          </p:val>
                                        </p:tav>
                                        <p:tav tm="100000">
                                          <p:val>
                                            <p:strVal val="#ppt_w"/>
                                          </p:val>
                                        </p:tav>
                                      </p:tavLst>
                                    </p:anim>
                                    <p:anim calcmode="lin" valueType="num">
                                      <p:cBhvr>
                                        <p:cTn id="11" dur="500" fill="hold"/>
                                        <p:tgtEl>
                                          <p:spTgt spid="46"/>
                                        </p:tgtEl>
                                        <p:attrNameLst>
                                          <p:attrName>ppt_h</p:attrName>
                                        </p:attrNameLst>
                                      </p:cBhvr>
                                      <p:tavLst>
                                        <p:tav tm="0">
                                          <p:val>
                                            <p:fltVal val="0"/>
                                          </p:val>
                                        </p:tav>
                                        <p:tav tm="100000">
                                          <p:val>
                                            <p:strVal val="#ppt_h"/>
                                          </p:val>
                                        </p:tav>
                                      </p:tavLst>
                                    </p:anim>
                                  </p:childTnLst>
                                </p:cTn>
                              </p:par>
                            </p:childTnLst>
                          </p:cTn>
                        </p:par>
                        <p:par>
                          <p:cTn id="12" fill="hold">
                            <p:stCondLst>
                              <p:cond delay="500"/>
                            </p:stCondLst>
                            <p:childTnLst>
                              <p:par>
                                <p:cTn id="13" presetID="10" presetClass="exit" presetSubtype="0" fill="hold" grpId="0" nodeType="after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22" presetClass="entr" presetSubtype="1"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wipe(up)">
                                      <p:cBhvr>
                                        <p:cTn id="18" dur="500"/>
                                        <p:tgtEl>
                                          <p:spTgt spid="47"/>
                                        </p:tgtEl>
                                      </p:cBhvr>
                                    </p:animEffect>
                                  </p:childTnLst>
                                </p:cTn>
                              </p:par>
                            </p:childTnLst>
                          </p:cTn>
                        </p:par>
                        <p:par>
                          <p:cTn id="19" fill="hold">
                            <p:stCondLst>
                              <p:cond delay="1000"/>
                            </p:stCondLst>
                            <p:childTnLst>
                              <p:par>
                                <p:cTn id="20" presetID="10" presetClass="exit" presetSubtype="0" fill="hold" grpId="0" nodeType="after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23" presetClass="entr" presetSubtype="16"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p:cTn id="25" dur="500" fill="hold"/>
                                        <p:tgtEl>
                                          <p:spTgt spid="48"/>
                                        </p:tgtEl>
                                        <p:attrNameLst>
                                          <p:attrName>ppt_w</p:attrName>
                                        </p:attrNameLst>
                                      </p:cBhvr>
                                      <p:tavLst>
                                        <p:tav tm="0">
                                          <p:val>
                                            <p:fltVal val="0"/>
                                          </p:val>
                                        </p:tav>
                                        <p:tav tm="100000">
                                          <p:val>
                                            <p:strVal val="#ppt_w"/>
                                          </p:val>
                                        </p:tav>
                                      </p:tavLst>
                                    </p:anim>
                                    <p:anim calcmode="lin" valueType="num">
                                      <p:cBhvr>
                                        <p:cTn id="26" dur="500" fill="hold"/>
                                        <p:tgtEl>
                                          <p:spTgt spid="48"/>
                                        </p:tgtEl>
                                        <p:attrNameLst>
                                          <p:attrName>ppt_h</p:attrName>
                                        </p:attrNameLst>
                                      </p:cBhvr>
                                      <p:tavLst>
                                        <p:tav tm="0">
                                          <p:val>
                                            <p:fltVal val="0"/>
                                          </p:val>
                                        </p:tav>
                                        <p:tav tm="100000">
                                          <p:val>
                                            <p:strVal val="#ppt_h"/>
                                          </p:val>
                                        </p:tav>
                                      </p:tavLst>
                                    </p:anim>
                                  </p:childTnLst>
                                </p:cTn>
                              </p:par>
                            </p:childTnLst>
                          </p:cTn>
                        </p:par>
                        <p:par>
                          <p:cTn id="27" fill="hold">
                            <p:stCondLst>
                              <p:cond delay="1500"/>
                            </p:stCondLst>
                            <p:childTnLst>
                              <p:par>
                                <p:cTn id="28" presetID="10" presetClass="exit" presetSubtype="0" fill="hold" grpId="0" nodeType="after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par>
                                <p:cTn id="31" presetID="53" presetClass="entr" presetSubtype="16"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 calcmode="lin" valueType="num">
                                      <p:cBhvr>
                                        <p:cTn id="33" dur="500" fill="hold"/>
                                        <p:tgtEl>
                                          <p:spTgt spid="50"/>
                                        </p:tgtEl>
                                        <p:attrNameLst>
                                          <p:attrName>ppt_w</p:attrName>
                                        </p:attrNameLst>
                                      </p:cBhvr>
                                      <p:tavLst>
                                        <p:tav tm="0">
                                          <p:val>
                                            <p:fltVal val="0"/>
                                          </p:val>
                                        </p:tav>
                                        <p:tav tm="100000">
                                          <p:val>
                                            <p:strVal val="#ppt_w"/>
                                          </p:val>
                                        </p:tav>
                                      </p:tavLst>
                                    </p:anim>
                                    <p:anim calcmode="lin" valueType="num">
                                      <p:cBhvr>
                                        <p:cTn id="34" dur="500" fill="hold"/>
                                        <p:tgtEl>
                                          <p:spTgt spid="50"/>
                                        </p:tgtEl>
                                        <p:attrNameLst>
                                          <p:attrName>ppt_h</p:attrName>
                                        </p:attrNameLst>
                                      </p:cBhvr>
                                      <p:tavLst>
                                        <p:tav tm="0">
                                          <p:val>
                                            <p:fltVal val="0"/>
                                          </p:val>
                                        </p:tav>
                                        <p:tav tm="100000">
                                          <p:val>
                                            <p:strVal val="#ppt_h"/>
                                          </p:val>
                                        </p:tav>
                                      </p:tavLst>
                                    </p:anim>
                                    <p:animEffect transition="in" filter="fade">
                                      <p:cBhvr>
                                        <p:cTn id="35" dur="500"/>
                                        <p:tgtEl>
                                          <p:spTgt spid="50"/>
                                        </p:tgtEl>
                                      </p:cBhvr>
                                    </p:animEffect>
                                  </p:childTnLst>
                                </p:cTn>
                              </p:par>
                              <p:par>
                                <p:cTn id="36" presetID="22" presetClass="exit" presetSubtype="2" fill="hold" grpId="0" nodeType="withEffect">
                                  <p:stCondLst>
                                    <p:cond delay="0"/>
                                  </p:stCondLst>
                                  <p:childTnLst>
                                    <p:animEffect transition="out" filter="wipe(right)">
                                      <p:cBhvr>
                                        <p:cTn id="37" dur="500"/>
                                        <p:tgtEl>
                                          <p:spTgt spid="3"/>
                                        </p:tgtEl>
                                      </p:cBhvr>
                                    </p:animEffect>
                                    <p:set>
                                      <p:cBhvr>
                                        <p:cTn id="38" dur="1" fill="hold">
                                          <p:stCondLst>
                                            <p:cond delay="499"/>
                                          </p:stCondLst>
                                        </p:cTn>
                                        <p:tgtEl>
                                          <p:spTgt spid="3"/>
                                        </p:tgtEl>
                                        <p:attrNameLst>
                                          <p:attrName>style.visibility</p:attrName>
                                        </p:attrNameLst>
                                      </p:cBhvr>
                                      <p:to>
                                        <p:strVal val="hidden"/>
                                      </p:to>
                                    </p:set>
                                  </p:childTnLst>
                                </p:cTn>
                              </p:par>
                              <p:par>
                                <p:cTn id="39" presetID="22" presetClass="exit" presetSubtype="2" fill="hold" grpId="0" nodeType="withEffect">
                                  <p:stCondLst>
                                    <p:cond delay="0"/>
                                  </p:stCondLst>
                                  <p:childTnLst>
                                    <p:animEffect transition="out" filter="wipe(right)">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22" presetClass="exit" presetSubtype="2" fill="hold" grpId="0" nodeType="withEffect">
                                  <p:stCondLst>
                                    <p:cond delay="0"/>
                                  </p:stCondLst>
                                  <p:childTnLst>
                                    <p:animEffect transition="out" filter="wipe(right)">
                                      <p:cBhvr>
                                        <p:cTn id="43" dur="500"/>
                                        <p:tgtEl>
                                          <p:spTgt spid="2"/>
                                        </p:tgtEl>
                                      </p:cBhvr>
                                    </p:animEffect>
                                    <p:set>
                                      <p:cBhvr>
                                        <p:cTn id="44" dur="1" fill="hold">
                                          <p:stCondLst>
                                            <p:cond delay="499"/>
                                          </p:stCondLst>
                                        </p:cTn>
                                        <p:tgtEl>
                                          <p:spTgt spid="2"/>
                                        </p:tgtEl>
                                        <p:attrNameLst>
                                          <p:attrName>style.visibility</p:attrName>
                                        </p:attrNameLst>
                                      </p:cBhvr>
                                      <p:to>
                                        <p:strVal val="hidden"/>
                                      </p:to>
                                    </p:set>
                                  </p:childTnLst>
                                </p:cTn>
                              </p:par>
                              <p:par>
                                <p:cTn id="45" presetID="22" presetClass="entr" presetSubtype="8"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wipe(left)">
                                      <p:cBhvr>
                                        <p:cTn id="47" dur="500"/>
                                        <p:tgtEl>
                                          <p:spTgt spid="45"/>
                                        </p:tgtEl>
                                      </p:cBhvr>
                                    </p:animEffect>
                                  </p:childTnLst>
                                </p:cTn>
                              </p:par>
                              <p:par>
                                <p:cTn id="48" presetID="22" presetClass="entr" presetSubtype="8" fill="hold" nodeType="withEffect">
                                  <p:stCondLst>
                                    <p:cond delay="0"/>
                                  </p:stCondLst>
                                  <p:childTnLst>
                                    <p:set>
                                      <p:cBhvr>
                                        <p:cTn id="49" dur="1" fill="hold">
                                          <p:stCondLst>
                                            <p:cond delay="0"/>
                                          </p:stCondLst>
                                        </p:cTn>
                                        <p:tgtEl>
                                          <p:spTgt spid="49">
                                            <p:txEl>
                                              <p:pRg st="0" end="0"/>
                                            </p:txEl>
                                          </p:spTgt>
                                        </p:tgtEl>
                                        <p:attrNameLst>
                                          <p:attrName>style.visibility</p:attrName>
                                        </p:attrNameLst>
                                      </p:cBhvr>
                                      <p:to>
                                        <p:strVal val="visible"/>
                                      </p:to>
                                    </p:set>
                                    <p:animEffect transition="in" filter="wipe(left)">
                                      <p:cBhvr>
                                        <p:cTn id="50" dur="500"/>
                                        <p:tgtEl>
                                          <p:spTgt spid="49">
                                            <p:txEl>
                                              <p:pRg st="0" end="0"/>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ipe(left)">
                                      <p:cBhvr>
                                        <p:cTn id="53" dur="500"/>
                                        <p:tgtEl>
                                          <p:spTgt spid="44"/>
                                        </p:tgtEl>
                                      </p:cBhvr>
                                    </p:animEffect>
                                  </p:childTnLst>
                                </p:cTn>
                              </p:par>
                              <p:par>
                                <p:cTn id="54" presetID="10" presetClass="exit" presetSubtype="0" fill="hold" grpId="0" nodeType="withEffect">
                                  <p:stCondLst>
                                    <p:cond delay="0"/>
                                  </p:stCondLst>
                                  <p:childTnLst>
                                    <p:animEffect transition="out" filter="fade">
                                      <p:cBhvr>
                                        <p:cTn id="55" dur="500"/>
                                        <p:tgtEl>
                                          <p:spTgt spid="9"/>
                                        </p:tgtEl>
                                      </p:cBhvr>
                                    </p:animEffect>
                                    <p:set>
                                      <p:cBhvr>
                                        <p:cTn id="56" dur="1" fill="hold">
                                          <p:stCondLst>
                                            <p:cond delay="499"/>
                                          </p:stCondLst>
                                        </p:cTn>
                                        <p:tgtEl>
                                          <p:spTgt spid="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down)">
                                      <p:cBhvr>
                                        <p:cTn id="61" dur="500"/>
                                        <p:tgtEl>
                                          <p:spTgt spid="51"/>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nodeType="clickEffect">
                                  <p:stCondLst>
                                    <p:cond delay="0"/>
                                  </p:stCondLst>
                                  <p:childTnLst>
                                    <p:set>
                                      <p:cBhvr>
                                        <p:cTn id="65" dur="1" fill="hold">
                                          <p:stCondLst>
                                            <p:cond delay="0"/>
                                          </p:stCondLst>
                                        </p:cTn>
                                        <p:tgtEl>
                                          <p:spTgt spid="13">
                                            <p:txEl>
                                              <p:pRg st="0" end="0"/>
                                            </p:txEl>
                                          </p:spTgt>
                                        </p:tgtEl>
                                        <p:attrNameLst>
                                          <p:attrName>style.visibility</p:attrName>
                                        </p:attrNameLst>
                                      </p:cBhvr>
                                      <p:to>
                                        <p:strVal val="visible"/>
                                      </p:to>
                                    </p:set>
                                    <p:anim calcmode="lin" valueType="num">
                                      <p:cBhvr>
                                        <p:cTn id="66"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67"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68" dur="500"/>
                                        <p:tgtEl>
                                          <p:spTgt spid="13">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13">
                                            <p:txEl>
                                              <p:pRg st="1" end="1"/>
                                            </p:txEl>
                                          </p:spTgt>
                                        </p:tgtEl>
                                        <p:attrNameLst>
                                          <p:attrName>style.visibility</p:attrName>
                                        </p:attrNameLst>
                                      </p:cBhvr>
                                      <p:to>
                                        <p:strVal val="visible"/>
                                      </p:to>
                                    </p:set>
                                    <p:anim calcmode="lin" valueType="num">
                                      <p:cBhvr>
                                        <p:cTn id="73" dur="500" fill="hold"/>
                                        <p:tgtEl>
                                          <p:spTgt spid="13">
                                            <p:txEl>
                                              <p:pRg st="1" end="1"/>
                                            </p:txEl>
                                          </p:spTgt>
                                        </p:tgtEl>
                                        <p:attrNameLst>
                                          <p:attrName>ppt_w</p:attrName>
                                        </p:attrNameLst>
                                      </p:cBhvr>
                                      <p:tavLst>
                                        <p:tav tm="0">
                                          <p:val>
                                            <p:fltVal val="0"/>
                                          </p:val>
                                        </p:tav>
                                        <p:tav tm="100000">
                                          <p:val>
                                            <p:strVal val="#ppt_w"/>
                                          </p:val>
                                        </p:tav>
                                      </p:tavLst>
                                    </p:anim>
                                    <p:anim calcmode="lin" valueType="num">
                                      <p:cBhvr>
                                        <p:cTn id="74" dur="500" fill="hold"/>
                                        <p:tgtEl>
                                          <p:spTgt spid="13">
                                            <p:txEl>
                                              <p:pRg st="1" end="1"/>
                                            </p:txEl>
                                          </p:spTgt>
                                        </p:tgtEl>
                                        <p:attrNameLst>
                                          <p:attrName>ppt_h</p:attrName>
                                        </p:attrNameLst>
                                      </p:cBhvr>
                                      <p:tavLst>
                                        <p:tav tm="0">
                                          <p:val>
                                            <p:fltVal val="0"/>
                                          </p:val>
                                        </p:tav>
                                        <p:tav tm="100000">
                                          <p:val>
                                            <p:strVal val="#ppt_h"/>
                                          </p:val>
                                        </p:tav>
                                      </p:tavLst>
                                    </p:anim>
                                    <p:animEffect transition="in" filter="fade">
                                      <p:cBhvr>
                                        <p:cTn id="75" dur="500"/>
                                        <p:tgtEl>
                                          <p:spTgt spid="13">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47" presetClass="entr" presetSubtype="0" fill="hold" grpId="0" nodeType="click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fade">
                                      <p:cBhvr>
                                        <p:cTn id="80" dur="1000"/>
                                        <p:tgtEl>
                                          <p:spTgt spid="14"/>
                                        </p:tgtEl>
                                      </p:cBhvr>
                                    </p:animEffect>
                                    <p:anim calcmode="lin" valueType="num">
                                      <p:cBhvr>
                                        <p:cTn id="81" dur="1000" fill="hold"/>
                                        <p:tgtEl>
                                          <p:spTgt spid="14"/>
                                        </p:tgtEl>
                                        <p:attrNameLst>
                                          <p:attrName>ppt_x</p:attrName>
                                        </p:attrNameLst>
                                      </p:cBhvr>
                                      <p:tavLst>
                                        <p:tav tm="0">
                                          <p:val>
                                            <p:strVal val="#ppt_x"/>
                                          </p:val>
                                        </p:tav>
                                        <p:tav tm="100000">
                                          <p:val>
                                            <p:strVal val="#ppt_x"/>
                                          </p:val>
                                        </p:tav>
                                      </p:tavLst>
                                    </p:anim>
                                    <p:anim calcmode="lin" valueType="num">
                                      <p:cBhvr>
                                        <p:cTn id="82" dur="1000" fill="hold"/>
                                        <p:tgtEl>
                                          <p:spTgt spid="14"/>
                                        </p:tgtEl>
                                        <p:attrNameLst>
                                          <p:attrName>ppt_y</p:attrName>
                                        </p:attrNameLst>
                                      </p:cBhvr>
                                      <p:tavLst>
                                        <p:tav tm="0">
                                          <p:val>
                                            <p:strVal val="#ppt_y-.1"/>
                                          </p:val>
                                        </p:tav>
                                        <p:tav tm="100000">
                                          <p:val>
                                            <p:strVal val="#ppt_y"/>
                                          </p:val>
                                        </p:tav>
                                      </p:tavLst>
                                    </p:anim>
                                  </p:childTnLst>
                                </p:cTn>
                              </p:par>
                              <p:par>
                                <p:cTn id="83" presetID="2" presetClass="exit" presetSubtype="4" fill="hold" grpId="0" nodeType="withEffect">
                                  <p:stCondLst>
                                    <p:cond delay="0"/>
                                  </p:stCondLst>
                                  <p:childTnLst>
                                    <p:anim calcmode="lin" valueType="num">
                                      <p:cBhvr additive="base">
                                        <p:cTn id="84" dur="1000"/>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5" dur="1000"/>
                                        <p:tgtEl>
                                          <p:spTgt spid="13">
                                            <p:txEl>
                                              <p:pRg st="0" end="0"/>
                                            </p:txEl>
                                          </p:spTgt>
                                        </p:tgtEl>
                                        <p:attrNameLst>
                                          <p:attrName>ppt_y</p:attrName>
                                        </p:attrNameLst>
                                      </p:cBhvr>
                                      <p:tavLst>
                                        <p:tav tm="0">
                                          <p:val>
                                            <p:strVal val="ppt_y"/>
                                          </p:val>
                                        </p:tav>
                                        <p:tav tm="100000">
                                          <p:val>
                                            <p:strVal val="1+ppt_h/2"/>
                                          </p:val>
                                        </p:tav>
                                      </p:tavLst>
                                    </p:anim>
                                    <p:set>
                                      <p:cBhvr>
                                        <p:cTn id="86" dur="1" fill="hold">
                                          <p:stCondLst>
                                            <p:cond delay="999"/>
                                          </p:stCondLst>
                                        </p:cTn>
                                        <p:tgtEl>
                                          <p:spTgt spid="13">
                                            <p:txEl>
                                              <p:pRg st="0" end="0"/>
                                            </p:txEl>
                                          </p:spTgt>
                                        </p:tgtEl>
                                        <p:attrNameLst>
                                          <p:attrName>style.visibility</p:attrName>
                                        </p:attrNameLst>
                                      </p:cBhvr>
                                      <p:to>
                                        <p:strVal val="hidden"/>
                                      </p:to>
                                    </p:set>
                                  </p:childTnLst>
                                </p:cTn>
                              </p:par>
                              <p:par>
                                <p:cTn id="87" presetID="2" presetClass="exit" presetSubtype="4" fill="hold" grpId="0" nodeType="withEffect">
                                  <p:stCondLst>
                                    <p:cond delay="0"/>
                                  </p:stCondLst>
                                  <p:childTnLst>
                                    <p:anim calcmode="lin" valueType="num">
                                      <p:cBhvr additive="base">
                                        <p:cTn id="88" dur="1000"/>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9" dur="1000"/>
                                        <p:tgtEl>
                                          <p:spTgt spid="13">
                                            <p:txEl>
                                              <p:pRg st="1" end="1"/>
                                            </p:txEl>
                                          </p:spTgt>
                                        </p:tgtEl>
                                        <p:attrNameLst>
                                          <p:attrName>ppt_y</p:attrName>
                                        </p:attrNameLst>
                                      </p:cBhvr>
                                      <p:tavLst>
                                        <p:tav tm="0">
                                          <p:val>
                                            <p:strVal val="ppt_y"/>
                                          </p:val>
                                        </p:tav>
                                        <p:tav tm="100000">
                                          <p:val>
                                            <p:strVal val="1+ppt_h/2"/>
                                          </p:val>
                                        </p:tav>
                                      </p:tavLst>
                                    </p:anim>
                                    <p:set>
                                      <p:cBhvr>
                                        <p:cTn id="90" dur="1" fill="hold">
                                          <p:stCondLst>
                                            <p:cond delay="999"/>
                                          </p:stCondLst>
                                        </p:cTn>
                                        <p:tgtEl>
                                          <p:spTgt spid="13">
                                            <p:txEl>
                                              <p:pRg st="1" end="1"/>
                                            </p:tx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wipe(down)">
                                      <p:cBhvr>
                                        <p:cTn id="95" dur="500"/>
                                        <p:tgtEl>
                                          <p:spTgt spid="55"/>
                                        </p:tgtEl>
                                      </p:cBhvr>
                                    </p:animEffect>
                                  </p:childTnLst>
                                </p:cTn>
                              </p:par>
                              <p:par>
                                <p:cTn id="96" presetID="22" presetClass="entr" presetSubtype="1" fill="hold" nodeType="withEffect">
                                  <p:stCondLst>
                                    <p:cond delay="0"/>
                                  </p:stCondLst>
                                  <p:childTnLst>
                                    <p:set>
                                      <p:cBhvr>
                                        <p:cTn id="97" dur="1" fill="hold">
                                          <p:stCondLst>
                                            <p:cond delay="0"/>
                                          </p:stCondLst>
                                        </p:cTn>
                                        <p:tgtEl>
                                          <p:spTgt spid="56"/>
                                        </p:tgtEl>
                                        <p:attrNameLst>
                                          <p:attrName>style.visibility</p:attrName>
                                        </p:attrNameLst>
                                      </p:cBhvr>
                                      <p:to>
                                        <p:strVal val="visible"/>
                                      </p:to>
                                    </p:set>
                                    <p:animEffect transition="in" filter="wipe(up)">
                                      <p:cBhvr>
                                        <p:cTn id="98" dur="500"/>
                                        <p:tgtEl>
                                          <p:spTgt spid="56"/>
                                        </p:tgtEl>
                                      </p:cBhvr>
                                    </p:animEffect>
                                  </p:childTnLst>
                                </p:cTn>
                              </p:par>
                            </p:childTnLst>
                          </p:cTn>
                        </p:par>
                        <p:par>
                          <p:cTn id="99" fill="hold">
                            <p:stCondLst>
                              <p:cond delay="500"/>
                            </p:stCondLst>
                            <p:childTnLst>
                              <p:par>
                                <p:cTn id="100" presetID="23" presetClass="entr" presetSubtype="16" fill="hold" grpId="0" nodeType="after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p:cTn id="102" dur="500" fill="hold"/>
                                        <p:tgtEl>
                                          <p:spTgt spid="54"/>
                                        </p:tgtEl>
                                        <p:attrNameLst>
                                          <p:attrName>ppt_w</p:attrName>
                                        </p:attrNameLst>
                                      </p:cBhvr>
                                      <p:tavLst>
                                        <p:tav tm="0">
                                          <p:val>
                                            <p:fltVal val="0"/>
                                          </p:val>
                                        </p:tav>
                                        <p:tav tm="100000">
                                          <p:val>
                                            <p:strVal val="#ppt_w"/>
                                          </p:val>
                                        </p:tav>
                                      </p:tavLst>
                                    </p:anim>
                                    <p:anim calcmode="lin" valueType="num">
                                      <p:cBhvr>
                                        <p:cTn id="103" dur="500" fill="hold"/>
                                        <p:tgtEl>
                                          <p:spTgt spid="54"/>
                                        </p:tgtEl>
                                        <p:attrNameLst>
                                          <p:attrName>ppt_h</p:attrName>
                                        </p:attrNameLst>
                                      </p:cBhvr>
                                      <p:tavLst>
                                        <p:tav tm="0">
                                          <p:val>
                                            <p:fltVal val="0"/>
                                          </p:val>
                                        </p:tav>
                                        <p:tav tm="100000">
                                          <p:val>
                                            <p:strVal val="#ppt_h"/>
                                          </p:val>
                                        </p:tav>
                                      </p:tavLst>
                                    </p:anim>
                                  </p:childTnLst>
                                </p:cTn>
                              </p:par>
                              <p:par>
                                <p:cTn id="104" presetID="22" presetClass="entr" presetSubtype="1" fill="hold" grpId="0" nodeType="withEffect">
                                  <p:stCondLst>
                                    <p:cond delay="0"/>
                                  </p:stCondLst>
                                  <p:childTnLst>
                                    <p:set>
                                      <p:cBhvr>
                                        <p:cTn id="105" dur="1" fill="hold">
                                          <p:stCondLst>
                                            <p:cond delay="0"/>
                                          </p:stCondLst>
                                        </p:cTn>
                                        <p:tgtEl>
                                          <p:spTgt spid="53"/>
                                        </p:tgtEl>
                                        <p:attrNameLst>
                                          <p:attrName>style.visibility</p:attrName>
                                        </p:attrNameLst>
                                      </p:cBhvr>
                                      <p:to>
                                        <p:strVal val="visible"/>
                                      </p:to>
                                    </p:set>
                                    <p:animEffect transition="in" filter="wipe(up)">
                                      <p:cBhvr>
                                        <p:cTn id="106" dur="500"/>
                                        <p:tgtEl>
                                          <p:spTgt spid="53"/>
                                        </p:tgtEl>
                                      </p:cBhvr>
                                    </p:animEffect>
                                  </p:childTnLst>
                                </p:cTn>
                              </p:par>
                            </p:childTnLst>
                          </p:cTn>
                        </p:par>
                        <p:par>
                          <p:cTn id="107" fill="hold">
                            <p:stCondLst>
                              <p:cond delay="1000"/>
                            </p:stCondLst>
                            <p:childTnLst>
                              <p:par>
                                <p:cTn id="108" presetID="10" presetClass="entr" presetSubtype="0" fill="hold" nodeType="afterEffect">
                                  <p:stCondLst>
                                    <p:cond delay="0"/>
                                  </p:stCondLst>
                                  <p:childTnLst>
                                    <p:set>
                                      <p:cBhvr>
                                        <p:cTn id="109" dur="1" fill="hold">
                                          <p:stCondLst>
                                            <p:cond delay="0"/>
                                          </p:stCondLst>
                                        </p:cTn>
                                        <p:tgtEl>
                                          <p:spTgt spid="57"/>
                                        </p:tgtEl>
                                        <p:attrNameLst>
                                          <p:attrName>style.visibility</p:attrName>
                                        </p:attrNameLst>
                                      </p:cBhvr>
                                      <p:to>
                                        <p:strVal val="visible"/>
                                      </p:to>
                                    </p:set>
                                    <p:animEffect transition="in" filter="fade">
                                      <p:cBhvr>
                                        <p:cTn id="110" dur="500"/>
                                        <p:tgtEl>
                                          <p:spTgt spid="57"/>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52"/>
                                        </p:tgtEl>
                                        <p:attrNameLst>
                                          <p:attrName>style.visibility</p:attrName>
                                        </p:attrNameLst>
                                      </p:cBhvr>
                                      <p:to>
                                        <p:strVal val="visible"/>
                                      </p:to>
                                    </p:set>
                                    <p:animEffect transition="in" filter="wipe(up)">
                                      <p:cBhvr>
                                        <p:cTn id="113" dur="500"/>
                                        <p:tgtEl>
                                          <p:spTgt spid="52"/>
                                        </p:tgtEl>
                                      </p:cBhvr>
                                    </p:animEffect>
                                  </p:childTnLst>
                                </p:cTn>
                              </p:par>
                            </p:childTnLst>
                          </p:cTn>
                        </p:par>
                        <p:par>
                          <p:cTn id="114" fill="hold">
                            <p:stCondLst>
                              <p:cond delay="1500"/>
                            </p:stCondLst>
                            <p:childTnLst>
                              <p:par>
                                <p:cTn id="115" presetID="23" presetClass="entr" presetSubtype="16" fill="hold" grpId="0" nodeType="afterEffect">
                                  <p:stCondLst>
                                    <p:cond delay="0"/>
                                  </p:stCondLst>
                                  <p:childTnLst>
                                    <p:set>
                                      <p:cBhvr>
                                        <p:cTn id="116" dur="1" fill="hold">
                                          <p:stCondLst>
                                            <p:cond delay="0"/>
                                          </p:stCondLst>
                                        </p:cTn>
                                        <p:tgtEl>
                                          <p:spTgt spid="59"/>
                                        </p:tgtEl>
                                        <p:attrNameLst>
                                          <p:attrName>style.visibility</p:attrName>
                                        </p:attrNameLst>
                                      </p:cBhvr>
                                      <p:to>
                                        <p:strVal val="visible"/>
                                      </p:to>
                                    </p:set>
                                    <p:anim calcmode="lin" valueType="num">
                                      <p:cBhvr>
                                        <p:cTn id="117" dur="500" fill="hold"/>
                                        <p:tgtEl>
                                          <p:spTgt spid="59"/>
                                        </p:tgtEl>
                                        <p:attrNameLst>
                                          <p:attrName>ppt_w</p:attrName>
                                        </p:attrNameLst>
                                      </p:cBhvr>
                                      <p:tavLst>
                                        <p:tav tm="0">
                                          <p:val>
                                            <p:fltVal val="0"/>
                                          </p:val>
                                        </p:tav>
                                        <p:tav tm="100000">
                                          <p:val>
                                            <p:strVal val="#ppt_w"/>
                                          </p:val>
                                        </p:tav>
                                      </p:tavLst>
                                    </p:anim>
                                    <p:anim calcmode="lin" valueType="num">
                                      <p:cBhvr>
                                        <p:cTn id="118" dur="500" fill="hold"/>
                                        <p:tgtEl>
                                          <p:spTgt spid="59"/>
                                        </p:tgtEl>
                                        <p:attrNameLst>
                                          <p:attrName>ppt_h</p:attrName>
                                        </p:attrNameLst>
                                      </p:cBhvr>
                                      <p:tavLst>
                                        <p:tav tm="0">
                                          <p:val>
                                            <p:fltVal val="0"/>
                                          </p:val>
                                        </p:tav>
                                        <p:tav tm="100000">
                                          <p:val>
                                            <p:strVal val="#ppt_h"/>
                                          </p:val>
                                        </p:tav>
                                      </p:tavLst>
                                    </p:anim>
                                  </p:childTnLst>
                                </p:cTn>
                              </p:par>
                              <p:par>
                                <p:cTn id="119" presetID="22" presetClass="entr" presetSubtype="1" fill="hold" grpId="0" nodeType="withEffect">
                                  <p:stCondLst>
                                    <p:cond delay="0"/>
                                  </p:stCondLst>
                                  <p:childTnLst>
                                    <p:set>
                                      <p:cBhvr>
                                        <p:cTn id="120" dur="1" fill="hold">
                                          <p:stCondLst>
                                            <p:cond delay="0"/>
                                          </p:stCondLst>
                                        </p:cTn>
                                        <p:tgtEl>
                                          <p:spTgt spid="60"/>
                                        </p:tgtEl>
                                        <p:attrNameLst>
                                          <p:attrName>style.visibility</p:attrName>
                                        </p:attrNameLst>
                                      </p:cBhvr>
                                      <p:to>
                                        <p:strVal val="visible"/>
                                      </p:to>
                                    </p:set>
                                    <p:animEffect transition="in" filter="wipe(up)">
                                      <p:cBhvr>
                                        <p:cTn id="121" dur="500"/>
                                        <p:tgtEl>
                                          <p:spTgt spid="60"/>
                                        </p:tgtEl>
                                      </p:cBhvr>
                                    </p:animEffect>
                                  </p:childTnLst>
                                </p:cTn>
                              </p:par>
                            </p:childTnLst>
                          </p:cTn>
                        </p:par>
                        <p:par>
                          <p:cTn id="122" fill="hold">
                            <p:stCondLst>
                              <p:cond delay="2000"/>
                            </p:stCondLst>
                            <p:childTnLst>
                              <p:par>
                                <p:cTn id="123" presetID="22" presetClass="entr" presetSubtype="8" fill="hold" nodeType="afterEffect">
                                  <p:stCondLst>
                                    <p:cond delay="0"/>
                                  </p:stCondLst>
                                  <p:childTnLst>
                                    <p:set>
                                      <p:cBhvr>
                                        <p:cTn id="124" dur="1" fill="hold">
                                          <p:stCondLst>
                                            <p:cond delay="0"/>
                                          </p:stCondLst>
                                        </p:cTn>
                                        <p:tgtEl>
                                          <p:spTgt spid="58"/>
                                        </p:tgtEl>
                                        <p:attrNameLst>
                                          <p:attrName>style.visibility</p:attrName>
                                        </p:attrNameLst>
                                      </p:cBhvr>
                                      <p:to>
                                        <p:strVal val="visible"/>
                                      </p:to>
                                    </p:set>
                                    <p:animEffect transition="in" filter="wipe(left)">
                                      <p:cBhvr>
                                        <p:cTn id="125" dur="500"/>
                                        <p:tgtEl>
                                          <p:spTgt spid="58"/>
                                        </p:tgtEl>
                                      </p:cBhvr>
                                    </p:animEffect>
                                  </p:childTnLst>
                                </p:cTn>
                              </p:par>
                            </p:childTnLst>
                          </p:cTn>
                        </p:par>
                        <p:par>
                          <p:cTn id="126" fill="hold">
                            <p:stCondLst>
                              <p:cond delay="2500"/>
                            </p:stCondLst>
                            <p:childTnLst>
                              <p:par>
                                <p:cTn id="127" presetID="23" presetClass="entr" presetSubtype="16" fill="hold" grpId="0" nodeType="afterEffect">
                                  <p:stCondLst>
                                    <p:cond delay="0"/>
                                  </p:stCondLst>
                                  <p:childTnLst>
                                    <p:set>
                                      <p:cBhvr>
                                        <p:cTn id="128" dur="1" fill="hold">
                                          <p:stCondLst>
                                            <p:cond delay="0"/>
                                          </p:stCondLst>
                                        </p:cTn>
                                        <p:tgtEl>
                                          <p:spTgt spid="62"/>
                                        </p:tgtEl>
                                        <p:attrNameLst>
                                          <p:attrName>style.visibility</p:attrName>
                                        </p:attrNameLst>
                                      </p:cBhvr>
                                      <p:to>
                                        <p:strVal val="visible"/>
                                      </p:to>
                                    </p:set>
                                    <p:anim calcmode="lin" valueType="num">
                                      <p:cBhvr>
                                        <p:cTn id="129" dur="500" fill="hold"/>
                                        <p:tgtEl>
                                          <p:spTgt spid="62"/>
                                        </p:tgtEl>
                                        <p:attrNameLst>
                                          <p:attrName>ppt_w</p:attrName>
                                        </p:attrNameLst>
                                      </p:cBhvr>
                                      <p:tavLst>
                                        <p:tav tm="0">
                                          <p:val>
                                            <p:fltVal val="0"/>
                                          </p:val>
                                        </p:tav>
                                        <p:tav tm="100000">
                                          <p:val>
                                            <p:strVal val="#ppt_w"/>
                                          </p:val>
                                        </p:tav>
                                      </p:tavLst>
                                    </p:anim>
                                    <p:anim calcmode="lin" valueType="num">
                                      <p:cBhvr>
                                        <p:cTn id="130" dur="500" fill="hold"/>
                                        <p:tgtEl>
                                          <p:spTgt spid="62"/>
                                        </p:tgtEl>
                                        <p:attrNameLst>
                                          <p:attrName>ppt_h</p:attrName>
                                        </p:attrNameLst>
                                      </p:cBhvr>
                                      <p:tavLst>
                                        <p:tav tm="0">
                                          <p:val>
                                            <p:fltVal val="0"/>
                                          </p:val>
                                        </p:tav>
                                        <p:tav tm="100000">
                                          <p:val>
                                            <p:strVal val="#ppt_h"/>
                                          </p:val>
                                        </p:tav>
                                      </p:tavLst>
                                    </p:anim>
                                  </p:childTnLst>
                                </p:cTn>
                              </p:par>
                              <p:par>
                                <p:cTn id="131" presetID="22" presetClass="entr" presetSubtype="1" fill="hold" grpId="0" nodeType="withEffect">
                                  <p:stCondLst>
                                    <p:cond delay="0"/>
                                  </p:stCondLst>
                                  <p:childTnLst>
                                    <p:set>
                                      <p:cBhvr>
                                        <p:cTn id="132" dur="1" fill="hold">
                                          <p:stCondLst>
                                            <p:cond delay="0"/>
                                          </p:stCondLst>
                                        </p:cTn>
                                        <p:tgtEl>
                                          <p:spTgt spid="61"/>
                                        </p:tgtEl>
                                        <p:attrNameLst>
                                          <p:attrName>style.visibility</p:attrName>
                                        </p:attrNameLst>
                                      </p:cBhvr>
                                      <p:to>
                                        <p:strVal val="visible"/>
                                      </p:to>
                                    </p:set>
                                    <p:animEffect transition="in" filter="wipe(up)">
                                      <p:cBhvr>
                                        <p:cTn id="133" dur="500"/>
                                        <p:tgtEl>
                                          <p:spTgt spid="61"/>
                                        </p:tgtEl>
                                      </p:cBhvr>
                                    </p:animEffect>
                                  </p:childTnLst>
                                </p:cTn>
                              </p:par>
                            </p:childTnLst>
                          </p:cTn>
                        </p:par>
                        <p:par>
                          <p:cTn id="134" fill="hold">
                            <p:stCondLst>
                              <p:cond delay="3000"/>
                            </p:stCondLst>
                            <p:childTnLst>
                              <p:par>
                                <p:cTn id="135" presetID="22" presetClass="entr" presetSubtype="4" fill="hold" grpId="0" nodeType="afterEffect">
                                  <p:stCondLst>
                                    <p:cond delay="0"/>
                                  </p:stCondLst>
                                  <p:childTnLst>
                                    <p:set>
                                      <p:cBhvr>
                                        <p:cTn id="136" dur="1" fill="hold">
                                          <p:stCondLst>
                                            <p:cond delay="0"/>
                                          </p:stCondLst>
                                        </p:cTn>
                                        <p:tgtEl>
                                          <p:spTgt spid="64"/>
                                        </p:tgtEl>
                                        <p:attrNameLst>
                                          <p:attrName>style.visibility</p:attrName>
                                        </p:attrNameLst>
                                      </p:cBhvr>
                                      <p:to>
                                        <p:strVal val="visible"/>
                                      </p:to>
                                    </p:set>
                                    <p:animEffect transition="in" filter="wipe(down)">
                                      <p:cBhvr>
                                        <p:cTn id="137" dur="500"/>
                                        <p:tgtEl>
                                          <p:spTgt spid="64"/>
                                        </p:tgtEl>
                                      </p:cBhvr>
                                    </p:animEffect>
                                  </p:childTnLst>
                                </p:cTn>
                              </p:par>
                            </p:childTnLst>
                          </p:cTn>
                        </p:par>
                        <p:par>
                          <p:cTn id="138" fill="hold">
                            <p:stCondLst>
                              <p:cond delay="3500"/>
                            </p:stCondLst>
                            <p:childTnLst>
                              <p:par>
                                <p:cTn id="139" presetID="23" presetClass="entr" presetSubtype="16" fill="hold" nodeType="afterEffect">
                                  <p:stCondLst>
                                    <p:cond delay="0"/>
                                  </p:stCondLst>
                                  <p:childTnLst>
                                    <p:set>
                                      <p:cBhvr>
                                        <p:cTn id="140" dur="1" fill="hold">
                                          <p:stCondLst>
                                            <p:cond delay="0"/>
                                          </p:stCondLst>
                                        </p:cTn>
                                        <p:tgtEl>
                                          <p:spTgt spid="10"/>
                                        </p:tgtEl>
                                        <p:attrNameLst>
                                          <p:attrName>style.visibility</p:attrName>
                                        </p:attrNameLst>
                                      </p:cBhvr>
                                      <p:to>
                                        <p:strVal val="visible"/>
                                      </p:to>
                                    </p:set>
                                    <p:anim calcmode="lin" valueType="num">
                                      <p:cBhvr>
                                        <p:cTn id="141" dur="500" fill="hold"/>
                                        <p:tgtEl>
                                          <p:spTgt spid="10"/>
                                        </p:tgtEl>
                                        <p:attrNameLst>
                                          <p:attrName>ppt_w</p:attrName>
                                        </p:attrNameLst>
                                      </p:cBhvr>
                                      <p:tavLst>
                                        <p:tav tm="0">
                                          <p:val>
                                            <p:fltVal val="0"/>
                                          </p:val>
                                        </p:tav>
                                        <p:tav tm="100000">
                                          <p:val>
                                            <p:strVal val="#ppt_w"/>
                                          </p:val>
                                        </p:tav>
                                      </p:tavLst>
                                    </p:anim>
                                    <p:anim calcmode="lin" valueType="num">
                                      <p:cBhvr>
                                        <p:cTn id="142" dur="500" fill="hold"/>
                                        <p:tgtEl>
                                          <p:spTgt spid="10"/>
                                        </p:tgtEl>
                                        <p:attrNameLst>
                                          <p:attrName>ppt_h</p:attrName>
                                        </p:attrNameLst>
                                      </p:cBhvr>
                                      <p:tavLst>
                                        <p:tav tm="0">
                                          <p:val>
                                            <p:fltVal val="0"/>
                                          </p:val>
                                        </p:tav>
                                        <p:tav tm="100000">
                                          <p:val>
                                            <p:strVal val="#ppt_h"/>
                                          </p:val>
                                        </p:tav>
                                      </p:tavLst>
                                    </p:anim>
                                  </p:childTnLst>
                                </p:cTn>
                              </p:par>
                            </p:childTnLst>
                          </p:cTn>
                        </p:par>
                        <p:par>
                          <p:cTn id="143" fill="hold">
                            <p:stCondLst>
                              <p:cond delay="4000"/>
                            </p:stCondLst>
                            <p:childTnLst>
                              <p:par>
                                <p:cTn id="144" presetID="22" presetClass="entr" presetSubtype="2" fill="hold" nodeType="afterEffect">
                                  <p:stCondLst>
                                    <p:cond delay="0"/>
                                  </p:stCondLst>
                                  <p:childTnLst>
                                    <p:set>
                                      <p:cBhvr>
                                        <p:cTn id="145" dur="1" fill="hold">
                                          <p:stCondLst>
                                            <p:cond delay="0"/>
                                          </p:stCondLst>
                                        </p:cTn>
                                        <p:tgtEl>
                                          <p:spTgt spid="65">
                                            <p:txEl>
                                              <p:pRg st="0" end="0"/>
                                            </p:txEl>
                                          </p:spTgt>
                                        </p:tgtEl>
                                        <p:attrNameLst>
                                          <p:attrName>style.visibility</p:attrName>
                                        </p:attrNameLst>
                                      </p:cBhvr>
                                      <p:to>
                                        <p:strVal val="visible"/>
                                      </p:to>
                                    </p:set>
                                    <p:animEffect transition="in" filter="wipe(right)">
                                      <p:cBhvr>
                                        <p:cTn id="146" dur="500"/>
                                        <p:tgtEl>
                                          <p:spTgt spid="65">
                                            <p:txEl>
                                              <p:pRg st="0" end="0"/>
                                            </p:txEl>
                                          </p:spTgt>
                                        </p:tgtEl>
                                      </p:cBhvr>
                                    </p:animEffect>
                                  </p:childTnLst>
                                </p:cTn>
                              </p:par>
                            </p:childTnLst>
                          </p:cTn>
                        </p:par>
                        <p:par>
                          <p:cTn id="147" fill="hold">
                            <p:stCondLst>
                              <p:cond delay="4500"/>
                            </p:stCondLst>
                            <p:childTnLst>
                              <p:par>
                                <p:cTn id="148" presetID="23" presetClass="entr" presetSubtype="16" fill="hold" grpId="0" nodeType="afterEffect">
                                  <p:stCondLst>
                                    <p:cond delay="0"/>
                                  </p:stCondLst>
                                  <p:childTnLst>
                                    <p:set>
                                      <p:cBhvr>
                                        <p:cTn id="149" dur="1" fill="hold">
                                          <p:stCondLst>
                                            <p:cond delay="0"/>
                                          </p:stCondLst>
                                        </p:cTn>
                                        <p:tgtEl>
                                          <p:spTgt spid="67"/>
                                        </p:tgtEl>
                                        <p:attrNameLst>
                                          <p:attrName>style.visibility</p:attrName>
                                        </p:attrNameLst>
                                      </p:cBhvr>
                                      <p:to>
                                        <p:strVal val="visible"/>
                                      </p:to>
                                    </p:set>
                                    <p:anim calcmode="lin" valueType="num">
                                      <p:cBhvr>
                                        <p:cTn id="150" dur="500" fill="hold"/>
                                        <p:tgtEl>
                                          <p:spTgt spid="67"/>
                                        </p:tgtEl>
                                        <p:attrNameLst>
                                          <p:attrName>ppt_w</p:attrName>
                                        </p:attrNameLst>
                                      </p:cBhvr>
                                      <p:tavLst>
                                        <p:tav tm="0">
                                          <p:val>
                                            <p:fltVal val="0"/>
                                          </p:val>
                                        </p:tav>
                                        <p:tav tm="100000">
                                          <p:val>
                                            <p:strVal val="#ppt_w"/>
                                          </p:val>
                                        </p:tav>
                                      </p:tavLst>
                                    </p:anim>
                                    <p:anim calcmode="lin" valueType="num">
                                      <p:cBhvr>
                                        <p:cTn id="151" dur="500" fill="hold"/>
                                        <p:tgtEl>
                                          <p:spTgt spid="67"/>
                                        </p:tgtEl>
                                        <p:attrNameLst>
                                          <p:attrName>ppt_h</p:attrName>
                                        </p:attrNameLst>
                                      </p:cBhvr>
                                      <p:tavLst>
                                        <p:tav tm="0">
                                          <p:val>
                                            <p:fltVal val="0"/>
                                          </p:val>
                                        </p:tav>
                                        <p:tav tm="100000">
                                          <p:val>
                                            <p:strVal val="#ppt_h"/>
                                          </p:val>
                                        </p:tav>
                                      </p:tavLst>
                                    </p:anim>
                                  </p:childTnLst>
                                </p:cTn>
                              </p:par>
                              <p:par>
                                <p:cTn id="152" presetID="22" presetClass="entr" presetSubtype="1" fill="hold" grpId="0"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up)">
                                      <p:cBhvr>
                                        <p:cTn id="154" dur="500"/>
                                        <p:tgtEl>
                                          <p:spTgt spid="68"/>
                                        </p:tgtEl>
                                      </p:cBhvr>
                                    </p:animEffect>
                                  </p:childTnLst>
                                </p:cTn>
                              </p:par>
                            </p:childTnLst>
                          </p:cTn>
                        </p:par>
                        <p:par>
                          <p:cTn id="155" fill="hold">
                            <p:stCondLst>
                              <p:cond delay="5000"/>
                            </p:stCondLst>
                            <p:childTnLst>
                              <p:par>
                                <p:cTn id="156" presetID="22" presetClass="entr" presetSubtype="8" fill="hold" nodeType="afterEffect">
                                  <p:stCondLst>
                                    <p:cond delay="0"/>
                                  </p:stCondLst>
                                  <p:childTnLst>
                                    <p:set>
                                      <p:cBhvr>
                                        <p:cTn id="157" dur="1" fill="hold">
                                          <p:stCondLst>
                                            <p:cond delay="0"/>
                                          </p:stCondLst>
                                        </p:cTn>
                                        <p:tgtEl>
                                          <p:spTgt spid="66"/>
                                        </p:tgtEl>
                                        <p:attrNameLst>
                                          <p:attrName>style.visibility</p:attrName>
                                        </p:attrNameLst>
                                      </p:cBhvr>
                                      <p:to>
                                        <p:strVal val="visible"/>
                                      </p:to>
                                    </p:set>
                                    <p:animEffect transition="in" filter="wipe(left)">
                                      <p:cBhvr>
                                        <p:cTn id="158" dur="500"/>
                                        <p:tgtEl>
                                          <p:spTgt spid="66"/>
                                        </p:tgtEl>
                                      </p:cBhvr>
                                    </p:animEffect>
                                  </p:childTnLst>
                                </p:cTn>
                              </p:par>
                            </p:childTnLst>
                          </p:cTn>
                        </p:par>
                        <p:par>
                          <p:cTn id="159" fill="hold">
                            <p:stCondLst>
                              <p:cond delay="5500"/>
                            </p:stCondLst>
                            <p:childTnLst>
                              <p:par>
                                <p:cTn id="160" presetID="23" presetClass="entr" presetSubtype="16" fill="hold" grpId="0" nodeType="afterEffect">
                                  <p:stCondLst>
                                    <p:cond delay="0"/>
                                  </p:stCondLst>
                                  <p:childTnLst>
                                    <p:set>
                                      <p:cBhvr>
                                        <p:cTn id="161" dur="1" fill="hold">
                                          <p:stCondLst>
                                            <p:cond delay="0"/>
                                          </p:stCondLst>
                                        </p:cTn>
                                        <p:tgtEl>
                                          <p:spTgt spid="70"/>
                                        </p:tgtEl>
                                        <p:attrNameLst>
                                          <p:attrName>style.visibility</p:attrName>
                                        </p:attrNameLst>
                                      </p:cBhvr>
                                      <p:to>
                                        <p:strVal val="visible"/>
                                      </p:to>
                                    </p:set>
                                    <p:anim calcmode="lin" valueType="num">
                                      <p:cBhvr>
                                        <p:cTn id="162" dur="500" fill="hold"/>
                                        <p:tgtEl>
                                          <p:spTgt spid="70"/>
                                        </p:tgtEl>
                                        <p:attrNameLst>
                                          <p:attrName>ppt_w</p:attrName>
                                        </p:attrNameLst>
                                      </p:cBhvr>
                                      <p:tavLst>
                                        <p:tav tm="0">
                                          <p:val>
                                            <p:fltVal val="0"/>
                                          </p:val>
                                        </p:tav>
                                        <p:tav tm="100000">
                                          <p:val>
                                            <p:strVal val="#ppt_w"/>
                                          </p:val>
                                        </p:tav>
                                      </p:tavLst>
                                    </p:anim>
                                    <p:anim calcmode="lin" valueType="num">
                                      <p:cBhvr>
                                        <p:cTn id="163" dur="500" fill="hold"/>
                                        <p:tgtEl>
                                          <p:spTgt spid="70"/>
                                        </p:tgtEl>
                                        <p:attrNameLst>
                                          <p:attrName>ppt_h</p:attrName>
                                        </p:attrNameLst>
                                      </p:cBhvr>
                                      <p:tavLst>
                                        <p:tav tm="0">
                                          <p:val>
                                            <p:fltVal val="0"/>
                                          </p:val>
                                        </p:tav>
                                        <p:tav tm="100000">
                                          <p:val>
                                            <p:strVal val="#ppt_h"/>
                                          </p:val>
                                        </p:tav>
                                      </p:tavLst>
                                    </p:anim>
                                  </p:childTnLst>
                                </p:cTn>
                              </p:par>
                              <p:par>
                                <p:cTn id="164" presetID="22" presetClass="entr" presetSubtype="1" fill="hold" grpId="0" nodeType="withEffect">
                                  <p:stCondLst>
                                    <p:cond delay="0"/>
                                  </p:stCondLst>
                                  <p:childTnLst>
                                    <p:set>
                                      <p:cBhvr>
                                        <p:cTn id="165" dur="1" fill="hold">
                                          <p:stCondLst>
                                            <p:cond delay="0"/>
                                          </p:stCondLst>
                                        </p:cTn>
                                        <p:tgtEl>
                                          <p:spTgt spid="69"/>
                                        </p:tgtEl>
                                        <p:attrNameLst>
                                          <p:attrName>style.visibility</p:attrName>
                                        </p:attrNameLst>
                                      </p:cBhvr>
                                      <p:to>
                                        <p:strVal val="visible"/>
                                      </p:to>
                                    </p:set>
                                    <p:animEffect transition="in" filter="wipe(up)">
                                      <p:cBhvr>
                                        <p:cTn id="166" dur="500"/>
                                        <p:tgtEl>
                                          <p:spTgt spid="69"/>
                                        </p:tgtEl>
                                      </p:cBhvr>
                                    </p:animEffect>
                                  </p:childTnLst>
                                </p:cTn>
                              </p:par>
                            </p:childTnLst>
                          </p:cTn>
                        </p:par>
                        <p:par>
                          <p:cTn id="167" fill="hold">
                            <p:stCondLst>
                              <p:cond delay="6000"/>
                            </p:stCondLst>
                            <p:childTnLst>
                              <p:par>
                                <p:cTn id="168" presetID="22" presetClass="entr" presetSubtype="4" fill="hold" grpId="0" nodeType="afterEffect">
                                  <p:stCondLst>
                                    <p:cond delay="0"/>
                                  </p:stCondLst>
                                  <p:childTnLst>
                                    <p:set>
                                      <p:cBhvr>
                                        <p:cTn id="169" dur="1" fill="hold">
                                          <p:stCondLst>
                                            <p:cond delay="0"/>
                                          </p:stCondLst>
                                        </p:cTn>
                                        <p:tgtEl>
                                          <p:spTgt spid="72"/>
                                        </p:tgtEl>
                                        <p:attrNameLst>
                                          <p:attrName>style.visibility</p:attrName>
                                        </p:attrNameLst>
                                      </p:cBhvr>
                                      <p:to>
                                        <p:strVal val="visible"/>
                                      </p:to>
                                    </p:set>
                                    <p:animEffect transition="in" filter="wipe(down)">
                                      <p:cBhvr>
                                        <p:cTn id="170" dur="500"/>
                                        <p:tgtEl>
                                          <p:spTgt spid="72"/>
                                        </p:tgtEl>
                                      </p:cBhvr>
                                    </p:animEffect>
                                  </p:childTnLst>
                                </p:cTn>
                              </p:par>
                            </p:childTnLst>
                          </p:cTn>
                        </p:par>
                        <p:par>
                          <p:cTn id="171" fill="hold">
                            <p:stCondLst>
                              <p:cond delay="6500"/>
                            </p:stCondLst>
                            <p:childTnLst>
                              <p:par>
                                <p:cTn id="172" presetID="23" presetClass="entr" presetSubtype="16" fill="hold" nodeType="afterEffect">
                                  <p:stCondLst>
                                    <p:cond delay="0"/>
                                  </p:stCondLst>
                                  <p:childTnLst>
                                    <p:set>
                                      <p:cBhvr>
                                        <p:cTn id="173" dur="1" fill="hold">
                                          <p:stCondLst>
                                            <p:cond delay="0"/>
                                          </p:stCondLst>
                                        </p:cTn>
                                        <p:tgtEl>
                                          <p:spTgt spid="11"/>
                                        </p:tgtEl>
                                        <p:attrNameLst>
                                          <p:attrName>style.visibility</p:attrName>
                                        </p:attrNameLst>
                                      </p:cBhvr>
                                      <p:to>
                                        <p:strVal val="visible"/>
                                      </p:to>
                                    </p:set>
                                    <p:anim calcmode="lin" valueType="num">
                                      <p:cBhvr>
                                        <p:cTn id="174" dur="500" fill="hold"/>
                                        <p:tgtEl>
                                          <p:spTgt spid="11"/>
                                        </p:tgtEl>
                                        <p:attrNameLst>
                                          <p:attrName>ppt_w</p:attrName>
                                        </p:attrNameLst>
                                      </p:cBhvr>
                                      <p:tavLst>
                                        <p:tav tm="0">
                                          <p:val>
                                            <p:fltVal val="0"/>
                                          </p:val>
                                        </p:tav>
                                        <p:tav tm="100000">
                                          <p:val>
                                            <p:strVal val="#ppt_w"/>
                                          </p:val>
                                        </p:tav>
                                      </p:tavLst>
                                    </p:anim>
                                    <p:anim calcmode="lin" valueType="num">
                                      <p:cBhvr>
                                        <p:cTn id="175" dur="500" fill="hold"/>
                                        <p:tgtEl>
                                          <p:spTgt spid="11"/>
                                        </p:tgtEl>
                                        <p:attrNameLst>
                                          <p:attrName>ppt_h</p:attrName>
                                        </p:attrNameLst>
                                      </p:cBhvr>
                                      <p:tavLst>
                                        <p:tav tm="0">
                                          <p:val>
                                            <p:fltVal val="0"/>
                                          </p:val>
                                        </p:tav>
                                        <p:tav tm="100000">
                                          <p:val>
                                            <p:strVal val="#ppt_h"/>
                                          </p:val>
                                        </p:tav>
                                      </p:tavLst>
                                    </p:anim>
                                  </p:childTnLst>
                                </p:cTn>
                              </p:par>
                            </p:childTnLst>
                          </p:cTn>
                        </p:par>
                        <p:par>
                          <p:cTn id="176" fill="hold">
                            <p:stCondLst>
                              <p:cond delay="7000"/>
                            </p:stCondLst>
                            <p:childTnLst>
                              <p:par>
                                <p:cTn id="177" presetID="22" presetClass="entr" presetSubtype="2" fill="hold" nodeType="afterEffect">
                                  <p:stCondLst>
                                    <p:cond delay="0"/>
                                  </p:stCondLst>
                                  <p:childTnLst>
                                    <p:set>
                                      <p:cBhvr>
                                        <p:cTn id="178" dur="1" fill="hold">
                                          <p:stCondLst>
                                            <p:cond delay="0"/>
                                          </p:stCondLst>
                                        </p:cTn>
                                        <p:tgtEl>
                                          <p:spTgt spid="73">
                                            <p:txEl>
                                              <p:pRg st="0" end="0"/>
                                            </p:txEl>
                                          </p:spTgt>
                                        </p:tgtEl>
                                        <p:attrNameLst>
                                          <p:attrName>style.visibility</p:attrName>
                                        </p:attrNameLst>
                                      </p:cBhvr>
                                      <p:to>
                                        <p:strVal val="visible"/>
                                      </p:to>
                                    </p:set>
                                    <p:animEffect transition="in" filter="wipe(right)">
                                      <p:cBhvr>
                                        <p:cTn id="179" dur="500"/>
                                        <p:tgtEl>
                                          <p:spTgt spid="73">
                                            <p:txEl>
                                              <p:pRg st="0" end="0"/>
                                            </p:txEl>
                                          </p:spTgt>
                                        </p:tgtEl>
                                      </p:cBhvr>
                                    </p:animEffect>
                                  </p:childTnLst>
                                </p:cTn>
                              </p:par>
                            </p:childTnLst>
                          </p:cTn>
                        </p:par>
                        <p:par>
                          <p:cTn id="180" fill="hold">
                            <p:stCondLst>
                              <p:cond delay="7500"/>
                            </p:stCondLst>
                            <p:childTnLst>
                              <p:par>
                                <p:cTn id="181" presetID="23" presetClass="entr" presetSubtype="16" fill="hold" grpId="0" nodeType="afterEffect">
                                  <p:stCondLst>
                                    <p:cond delay="0"/>
                                  </p:stCondLst>
                                  <p:childTnLst>
                                    <p:set>
                                      <p:cBhvr>
                                        <p:cTn id="182" dur="1" fill="hold">
                                          <p:stCondLst>
                                            <p:cond delay="0"/>
                                          </p:stCondLst>
                                        </p:cTn>
                                        <p:tgtEl>
                                          <p:spTgt spid="75"/>
                                        </p:tgtEl>
                                        <p:attrNameLst>
                                          <p:attrName>style.visibility</p:attrName>
                                        </p:attrNameLst>
                                      </p:cBhvr>
                                      <p:to>
                                        <p:strVal val="visible"/>
                                      </p:to>
                                    </p:set>
                                    <p:anim calcmode="lin" valueType="num">
                                      <p:cBhvr>
                                        <p:cTn id="183" dur="500" fill="hold"/>
                                        <p:tgtEl>
                                          <p:spTgt spid="75"/>
                                        </p:tgtEl>
                                        <p:attrNameLst>
                                          <p:attrName>ppt_w</p:attrName>
                                        </p:attrNameLst>
                                      </p:cBhvr>
                                      <p:tavLst>
                                        <p:tav tm="0">
                                          <p:val>
                                            <p:fltVal val="0"/>
                                          </p:val>
                                        </p:tav>
                                        <p:tav tm="100000">
                                          <p:val>
                                            <p:strVal val="#ppt_w"/>
                                          </p:val>
                                        </p:tav>
                                      </p:tavLst>
                                    </p:anim>
                                    <p:anim calcmode="lin" valueType="num">
                                      <p:cBhvr>
                                        <p:cTn id="184" dur="500" fill="hold"/>
                                        <p:tgtEl>
                                          <p:spTgt spid="75"/>
                                        </p:tgtEl>
                                        <p:attrNameLst>
                                          <p:attrName>ppt_h</p:attrName>
                                        </p:attrNameLst>
                                      </p:cBhvr>
                                      <p:tavLst>
                                        <p:tav tm="0">
                                          <p:val>
                                            <p:fltVal val="0"/>
                                          </p:val>
                                        </p:tav>
                                        <p:tav tm="100000">
                                          <p:val>
                                            <p:strVal val="#ppt_h"/>
                                          </p:val>
                                        </p:tav>
                                      </p:tavLst>
                                    </p:anim>
                                  </p:childTnLst>
                                </p:cTn>
                              </p:par>
                              <p:par>
                                <p:cTn id="185" presetID="22" presetClass="entr" presetSubtype="1" fill="hold" grpId="0" nodeType="withEffect">
                                  <p:stCondLst>
                                    <p:cond delay="0"/>
                                  </p:stCondLst>
                                  <p:childTnLst>
                                    <p:set>
                                      <p:cBhvr>
                                        <p:cTn id="186" dur="1" fill="hold">
                                          <p:stCondLst>
                                            <p:cond delay="0"/>
                                          </p:stCondLst>
                                        </p:cTn>
                                        <p:tgtEl>
                                          <p:spTgt spid="76"/>
                                        </p:tgtEl>
                                        <p:attrNameLst>
                                          <p:attrName>style.visibility</p:attrName>
                                        </p:attrNameLst>
                                      </p:cBhvr>
                                      <p:to>
                                        <p:strVal val="visible"/>
                                      </p:to>
                                    </p:set>
                                    <p:animEffect transition="in" filter="wipe(up)">
                                      <p:cBhvr>
                                        <p:cTn id="187" dur="500"/>
                                        <p:tgtEl>
                                          <p:spTgt spid="76"/>
                                        </p:tgtEl>
                                      </p:cBhvr>
                                    </p:animEffect>
                                  </p:childTnLst>
                                </p:cTn>
                              </p:par>
                            </p:childTnLst>
                          </p:cTn>
                        </p:par>
                        <p:par>
                          <p:cTn id="188" fill="hold">
                            <p:stCondLst>
                              <p:cond delay="8000"/>
                            </p:stCondLst>
                            <p:childTnLst>
                              <p:par>
                                <p:cTn id="189" presetID="22" presetClass="entr" presetSubtype="8" fill="hold" nodeType="afterEffect">
                                  <p:stCondLst>
                                    <p:cond delay="0"/>
                                  </p:stCondLst>
                                  <p:childTnLst>
                                    <p:set>
                                      <p:cBhvr>
                                        <p:cTn id="190" dur="1" fill="hold">
                                          <p:stCondLst>
                                            <p:cond delay="0"/>
                                          </p:stCondLst>
                                        </p:cTn>
                                        <p:tgtEl>
                                          <p:spTgt spid="74"/>
                                        </p:tgtEl>
                                        <p:attrNameLst>
                                          <p:attrName>style.visibility</p:attrName>
                                        </p:attrNameLst>
                                      </p:cBhvr>
                                      <p:to>
                                        <p:strVal val="visible"/>
                                      </p:to>
                                    </p:set>
                                    <p:animEffect transition="in" filter="wipe(left)">
                                      <p:cBhvr>
                                        <p:cTn id="191" dur="500"/>
                                        <p:tgtEl>
                                          <p:spTgt spid="74"/>
                                        </p:tgtEl>
                                      </p:cBhvr>
                                    </p:animEffect>
                                  </p:childTnLst>
                                </p:cTn>
                              </p:par>
                            </p:childTnLst>
                          </p:cTn>
                        </p:par>
                        <p:par>
                          <p:cTn id="192" fill="hold">
                            <p:stCondLst>
                              <p:cond delay="8500"/>
                            </p:stCondLst>
                            <p:childTnLst>
                              <p:par>
                                <p:cTn id="193" presetID="23" presetClass="entr" presetSubtype="16" fill="hold" grpId="0" nodeType="afterEffect">
                                  <p:stCondLst>
                                    <p:cond delay="0"/>
                                  </p:stCondLst>
                                  <p:childTnLst>
                                    <p:set>
                                      <p:cBhvr>
                                        <p:cTn id="194" dur="1" fill="hold">
                                          <p:stCondLst>
                                            <p:cond delay="0"/>
                                          </p:stCondLst>
                                        </p:cTn>
                                        <p:tgtEl>
                                          <p:spTgt spid="78"/>
                                        </p:tgtEl>
                                        <p:attrNameLst>
                                          <p:attrName>style.visibility</p:attrName>
                                        </p:attrNameLst>
                                      </p:cBhvr>
                                      <p:to>
                                        <p:strVal val="visible"/>
                                      </p:to>
                                    </p:set>
                                    <p:anim calcmode="lin" valueType="num">
                                      <p:cBhvr>
                                        <p:cTn id="195" dur="500" fill="hold"/>
                                        <p:tgtEl>
                                          <p:spTgt spid="78"/>
                                        </p:tgtEl>
                                        <p:attrNameLst>
                                          <p:attrName>ppt_w</p:attrName>
                                        </p:attrNameLst>
                                      </p:cBhvr>
                                      <p:tavLst>
                                        <p:tav tm="0">
                                          <p:val>
                                            <p:fltVal val="0"/>
                                          </p:val>
                                        </p:tav>
                                        <p:tav tm="100000">
                                          <p:val>
                                            <p:strVal val="#ppt_w"/>
                                          </p:val>
                                        </p:tav>
                                      </p:tavLst>
                                    </p:anim>
                                    <p:anim calcmode="lin" valueType="num">
                                      <p:cBhvr>
                                        <p:cTn id="196" dur="500" fill="hold"/>
                                        <p:tgtEl>
                                          <p:spTgt spid="78"/>
                                        </p:tgtEl>
                                        <p:attrNameLst>
                                          <p:attrName>ppt_h</p:attrName>
                                        </p:attrNameLst>
                                      </p:cBhvr>
                                      <p:tavLst>
                                        <p:tav tm="0">
                                          <p:val>
                                            <p:fltVal val="0"/>
                                          </p:val>
                                        </p:tav>
                                        <p:tav tm="100000">
                                          <p:val>
                                            <p:strVal val="#ppt_h"/>
                                          </p:val>
                                        </p:tav>
                                      </p:tavLst>
                                    </p:anim>
                                  </p:childTnLst>
                                </p:cTn>
                              </p:par>
                              <p:par>
                                <p:cTn id="197" presetID="22" presetClass="entr" presetSubtype="1" fill="hold" grpId="0" nodeType="withEffect">
                                  <p:stCondLst>
                                    <p:cond delay="0"/>
                                  </p:stCondLst>
                                  <p:childTnLst>
                                    <p:set>
                                      <p:cBhvr>
                                        <p:cTn id="198" dur="1" fill="hold">
                                          <p:stCondLst>
                                            <p:cond delay="0"/>
                                          </p:stCondLst>
                                        </p:cTn>
                                        <p:tgtEl>
                                          <p:spTgt spid="77"/>
                                        </p:tgtEl>
                                        <p:attrNameLst>
                                          <p:attrName>style.visibility</p:attrName>
                                        </p:attrNameLst>
                                      </p:cBhvr>
                                      <p:to>
                                        <p:strVal val="visible"/>
                                      </p:to>
                                    </p:set>
                                    <p:animEffect transition="in" filter="wipe(up)">
                                      <p:cBhvr>
                                        <p:cTn id="199" dur="500"/>
                                        <p:tgtEl>
                                          <p:spTgt spid="77"/>
                                        </p:tgtEl>
                                      </p:cBhvr>
                                    </p:animEffect>
                                  </p:childTnLst>
                                </p:cTn>
                              </p:par>
                            </p:childTnLst>
                          </p:cTn>
                        </p:par>
                        <p:par>
                          <p:cTn id="200" fill="hold">
                            <p:stCondLst>
                              <p:cond delay="9000"/>
                            </p:stCondLst>
                            <p:childTnLst>
                              <p:par>
                                <p:cTn id="201" presetID="22" presetClass="entr" presetSubtype="4" fill="hold" grpId="0" nodeType="afterEffect">
                                  <p:stCondLst>
                                    <p:cond delay="0"/>
                                  </p:stCondLst>
                                  <p:childTnLst>
                                    <p:set>
                                      <p:cBhvr>
                                        <p:cTn id="202" dur="1" fill="hold">
                                          <p:stCondLst>
                                            <p:cond delay="0"/>
                                          </p:stCondLst>
                                        </p:cTn>
                                        <p:tgtEl>
                                          <p:spTgt spid="80"/>
                                        </p:tgtEl>
                                        <p:attrNameLst>
                                          <p:attrName>style.visibility</p:attrName>
                                        </p:attrNameLst>
                                      </p:cBhvr>
                                      <p:to>
                                        <p:strVal val="visible"/>
                                      </p:to>
                                    </p:set>
                                    <p:animEffect transition="in" filter="wipe(down)">
                                      <p:cBhvr>
                                        <p:cTn id="203" dur="500"/>
                                        <p:tgtEl>
                                          <p:spTgt spid="80"/>
                                        </p:tgtEl>
                                      </p:cBhvr>
                                    </p:animEffect>
                                  </p:childTnLst>
                                </p:cTn>
                              </p:par>
                            </p:childTnLst>
                          </p:cTn>
                        </p:par>
                        <p:par>
                          <p:cTn id="204" fill="hold">
                            <p:stCondLst>
                              <p:cond delay="9500"/>
                            </p:stCondLst>
                            <p:childTnLst>
                              <p:par>
                                <p:cTn id="205" presetID="23" presetClass="entr" presetSubtype="16" fill="hold" nodeType="afterEffect">
                                  <p:stCondLst>
                                    <p:cond delay="0"/>
                                  </p:stCondLst>
                                  <p:childTnLst>
                                    <p:set>
                                      <p:cBhvr>
                                        <p:cTn id="206" dur="1" fill="hold">
                                          <p:stCondLst>
                                            <p:cond delay="0"/>
                                          </p:stCondLst>
                                        </p:cTn>
                                        <p:tgtEl>
                                          <p:spTgt spid="12"/>
                                        </p:tgtEl>
                                        <p:attrNameLst>
                                          <p:attrName>style.visibility</p:attrName>
                                        </p:attrNameLst>
                                      </p:cBhvr>
                                      <p:to>
                                        <p:strVal val="visible"/>
                                      </p:to>
                                    </p:set>
                                    <p:anim calcmode="lin" valueType="num">
                                      <p:cBhvr>
                                        <p:cTn id="207" dur="500" fill="hold"/>
                                        <p:tgtEl>
                                          <p:spTgt spid="12"/>
                                        </p:tgtEl>
                                        <p:attrNameLst>
                                          <p:attrName>ppt_w</p:attrName>
                                        </p:attrNameLst>
                                      </p:cBhvr>
                                      <p:tavLst>
                                        <p:tav tm="0">
                                          <p:val>
                                            <p:fltVal val="0"/>
                                          </p:val>
                                        </p:tav>
                                        <p:tav tm="100000">
                                          <p:val>
                                            <p:strVal val="#ppt_w"/>
                                          </p:val>
                                        </p:tav>
                                      </p:tavLst>
                                    </p:anim>
                                    <p:anim calcmode="lin" valueType="num">
                                      <p:cBhvr>
                                        <p:cTn id="208" dur="500" fill="hold"/>
                                        <p:tgtEl>
                                          <p:spTgt spid="12"/>
                                        </p:tgtEl>
                                        <p:attrNameLst>
                                          <p:attrName>ppt_h</p:attrName>
                                        </p:attrNameLst>
                                      </p:cBhvr>
                                      <p:tavLst>
                                        <p:tav tm="0">
                                          <p:val>
                                            <p:fltVal val="0"/>
                                          </p:val>
                                        </p:tav>
                                        <p:tav tm="100000">
                                          <p:val>
                                            <p:strVal val="#ppt_h"/>
                                          </p:val>
                                        </p:tav>
                                      </p:tavLst>
                                    </p:anim>
                                  </p:childTnLst>
                                </p:cTn>
                              </p:par>
                            </p:childTnLst>
                          </p:cTn>
                        </p:par>
                        <p:par>
                          <p:cTn id="209" fill="hold">
                            <p:stCondLst>
                              <p:cond delay="10000"/>
                            </p:stCondLst>
                            <p:childTnLst>
                              <p:par>
                                <p:cTn id="210" presetID="22" presetClass="entr" presetSubtype="2" fill="hold" nodeType="afterEffect">
                                  <p:stCondLst>
                                    <p:cond delay="0"/>
                                  </p:stCondLst>
                                  <p:childTnLst>
                                    <p:set>
                                      <p:cBhvr>
                                        <p:cTn id="211" dur="1" fill="hold">
                                          <p:stCondLst>
                                            <p:cond delay="0"/>
                                          </p:stCondLst>
                                        </p:cTn>
                                        <p:tgtEl>
                                          <p:spTgt spid="81">
                                            <p:txEl>
                                              <p:pRg st="0" end="0"/>
                                            </p:txEl>
                                          </p:spTgt>
                                        </p:tgtEl>
                                        <p:attrNameLst>
                                          <p:attrName>style.visibility</p:attrName>
                                        </p:attrNameLst>
                                      </p:cBhvr>
                                      <p:to>
                                        <p:strVal val="visible"/>
                                      </p:to>
                                    </p:set>
                                    <p:animEffect transition="in" filter="wipe(right)">
                                      <p:cBhvr>
                                        <p:cTn id="212" dur="500"/>
                                        <p:tgtEl>
                                          <p:spTgt spid="81">
                                            <p:txEl>
                                              <p:pRg st="0" end="0"/>
                                            </p:txEl>
                                          </p:spTgt>
                                        </p:tgtEl>
                                      </p:cBhvr>
                                    </p:animEffect>
                                  </p:childTnLst>
                                </p:cTn>
                              </p:par>
                            </p:childTnLst>
                          </p:cTn>
                        </p:par>
                        <p:par>
                          <p:cTn id="213" fill="hold">
                            <p:stCondLst>
                              <p:cond delay="10500"/>
                            </p:stCondLst>
                            <p:childTnLst>
                              <p:par>
                                <p:cTn id="214" presetID="23" presetClass="entr" presetSubtype="16" fill="hold" grpId="0" nodeType="afterEffect">
                                  <p:stCondLst>
                                    <p:cond delay="0"/>
                                  </p:stCondLst>
                                  <p:childTnLst>
                                    <p:set>
                                      <p:cBhvr>
                                        <p:cTn id="215" dur="1" fill="hold">
                                          <p:stCondLst>
                                            <p:cond delay="0"/>
                                          </p:stCondLst>
                                        </p:cTn>
                                        <p:tgtEl>
                                          <p:spTgt spid="83"/>
                                        </p:tgtEl>
                                        <p:attrNameLst>
                                          <p:attrName>style.visibility</p:attrName>
                                        </p:attrNameLst>
                                      </p:cBhvr>
                                      <p:to>
                                        <p:strVal val="visible"/>
                                      </p:to>
                                    </p:set>
                                    <p:anim calcmode="lin" valueType="num">
                                      <p:cBhvr>
                                        <p:cTn id="216" dur="500" fill="hold"/>
                                        <p:tgtEl>
                                          <p:spTgt spid="83"/>
                                        </p:tgtEl>
                                        <p:attrNameLst>
                                          <p:attrName>ppt_w</p:attrName>
                                        </p:attrNameLst>
                                      </p:cBhvr>
                                      <p:tavLst>
                                        <p:tav tm="0">
                                          <p:val>
                                            <p:fltVal val="0"/>
                                          </p:val>
                                        </p:tav>
                                        <p:tav tm="100000">
                                          <p:val>
                                            <p:strVal val="#ppt_w"/>
                                          </p:val>
                                        </p:tav>
                                      </p:tavLst>
                                    </p:anim>
                                    <p:anim calcmode="lin" valueType="num">
                                      <p:cBhvr>
                                        <p:cTn id="217" dur="500" fill="hold"/>
                                        <p:tgtEl>
                                          <p:spTgt spid="83"/>
                                        </p:tgtEl>
                                        <p:attrNameLst>
                                          <p:attrName>ppt_h</p:attrName>
                                        </p:attrNameLst>
                                      </p:cBhvr>
                                      <p:tavLst>
                                        <p:tav tm="0">
                                          <p:val>
                                            <p:fltVal val="0"/>
                                          </p:val>
                                        </p:tav>
                                        <p:tav tm="100000">
                                          <p:val>
                                            <p:strVal val="#ppt_h"/>
                                          </p:val>
                                        </p:tav>
                                      </p:tavLst>
                                    </p:anim>
                                  </p:childTnLst>
                                </p:cTn>
                              </p:par>
                              <p:par>
                                <p:cTn id="218" presetID="22" presetClass="entr" presetSubtype="1" fill="hold" grpId="0" nodeType="withEffect">
                                  <p:stCondLst>
                                    <p:cond delay="0"/>
                                  </p:stCondLst>
                                  <p:childTnLst>
                                    <p:set>
                                      <p:cBhvr>
                                        <p:cTn id="219" dur="1" fill="hold">
                                          <p:stCondLst>
                                            <p:cond delay="0"/>
                                          </p:stCondLst>
                                        </p:cTn>
                                        <p:tgtEl>
                                          <p:spTgt spid="84"/>
                                        </p:tgtEl>
                                        <p:attrNameLst>
                                          <p:attrName>style.visibility</p:attrName>
                                        </p:attrNameLst>
                                      </p:cBhvr>
                                      <p:to>
                                        <p:strVal val="visible"/>
                                      </p:to>
                                    </p:set>
                                    <p:animEffect transition="in" filter="wipe(up)">
                                      <p:cBhvr>
                                        <p:cTn id="220" dur="500"/>
                                        <p:tgtEl>
                                          <p:spTgt spid="84"/>
                                        </p:tgtEl>
                                      </p:cBhvr>
                                    </p:animEffect>
                                  </p:childTnLst>
                                </p:cTn>
                              </p:par>
                            </p:childTnLst>
                          </p:cTn>
                        </p:par>
                        <p:par>
                          <p:cTn id="221" fill="hold">
                            <p:stCondLst>
                              <p:cond delay="11000"/>
                            </p:stCondLst>
                            <p:childTnLst>
                              <p:par>
                                <p:cTn id="222" presetID="22" presetClass="entr" presetSubtype="8" fill="hold" nodeType="afterEffect">
                                  <p:stCondLst>
                                    <p:cond delay="0"/>
                                  </p:stCondLst>
                                  <p:childTnLst>
                                    <p:set>
                                      <p:cBhvr>
                                        <p:cTn id="223" dur="1" fill="hold">
                                          <p:stCondLst>
                                            <p:cond delay="0"/>
                                          </p:stCondLst>
                                        </p:cTn>
                                        <p:tgtEl>
                                          <p:spTgt spid="82"/>
                                        </p:tgtEl>
                                        <p:attrNameLst>
                                          <p:attrName>style.visibility</p:attrName>
                                        </p:attrNameLst>
                                      </p:cBhvr>
                                      <p:to>
                                        <p:strVal val="visible"/>
                                      </p:to>
                                    </p:set>
                                    <p:animEffect transition="in" filter="wipe(left)">
                                      <p:cBhvr>
                                        <p:cTn id="224" dur="500"/>
                                        <p:tgtEl>
                                          <p:spTgt spid="82"/>
                                        </p:tgtEl>
                                      </p:cBhvr>
                                    </p:animEffect>
                                  </p:childTnLst>
                                </p:cTn>
                              </p:par>
                            </p:childTnLst>
                          </p:cTn>
                        </p:par>
                        <p:par>
                          <p:cTn id="225" fill="hold">
                            <p:stCondLst>
                              <p:cond delay="11500"/>
                            </p:stCondLst>
                            <p:childTnLst>
                              <p:par>
                                <p:cTn id="226" presetID="23" presetClass="entr" presetSubtype="16" fill="hold" grpId="0" nodeType="afterEffect">
                                  <p:stCondLst>
                                    <p:cond delay="0"/>
                                  </p:stCondLst>
                                  <p:childTnLst>
                                    <p:set>
                                      <p:cBhvr>
                                        <p:cTn id="227" dur="1" fill="hold">
                                          <p:stCondLst>
                                            <p:cond delay="0"/>
                                          </p:stCondLst>
                                        </p:cTn>
                                        <p:tgtEl>
                                          <p:spTgt spid="86"/>
                                        </p:tgtEl>
                                        <p:attrNameLst>
                                          <p:attrName>style.visibility</p:attrName>
                                        </p:attrNameLst>
                                      </p:cBhvr>
                                      <p:to>
                                        <p:strVal val="visible"/>
                                      </p:to>
                                    </p:set>
                                    <p:anim calcmode="lin" valueType="num">
                                      <p:cBhvr>
                                        <p:cTn id="228" dur="500" fill="hold"/>
                                        <p:tgtEl>
                                          <p:spTgt spid="86"/>
                                        </p:tgtEl>
                                        <p:attrNameLst>
                                          <p:attrName>ppt_w</p:attrName>
                                        </p:attrNameLst>
                                      </p:cBhvr>
                                      <p:tavLst>
                                        <p:tav tm="0">
                                          <p:val>
                                            <p:fltVal val="0"/>
                                          </p:val>
                                        </p:tav>
                                        <p:tav tm="100000">
                                          <p:val>
                                            <p:strVal val="#ppt_w"/>
                                          </p:val>
                                        </p:tav>
                                      </p:tavLst>
                                    </p:anim>
                                    <p:anim calcmode="lin" valueType="num">
                                      <p:cBhvr>
                                        <p:cTn id="229" dur="500" fill="hold"/>
                                        <p:tgtEl>
                                          <p:spTgt spid="86"/>
                                        </p:tgtEl>
                                        <p:attrNameLst>
                                          <p:attrName>ppt_h</p:attrName>
                                        </p:attrNameLst>
                                      </p:cBhvr>
                                      <p:tavLst>
                                        <p:tav tm="0">
                                          <p:val>
                                            <p:fltVal val="0"/>
                                          </p:val>
                                        </p:tav>
                                        <p:tav tm="100000">
                                          <p:val>
                                            <p:strVal val="#ppt_h"/>
                                          </p:val>
                                        </p:tav>
                                      </p:tavLst>
                                    </p:anim>
                                  </p:childTnLst>
                                </p:cTn>
                              </p:par>
                              <p:par>
                                <p:cTn id="230" presetID="22" presetClass="entr" presetSubtype="1" fill="hold" grpId="0" nodeType="withEffect">
                                  <p:stCondLst>
                                    <p:cond delay="0"/>
                                  </p:stCondLst>
                                  <p:childTnLst>
                                    <p:set>
                                      <p:cBhvr>
                                        <p:cTn id="231" dur="1" fill="hold">
                                          <p:stCondLst>
                                            <p:cond delay="0"/>
                                          </p:stCondLst>
                                        </p:cTn>
                                        <p:tgtEl>
                                          <p:spTgt spid="85"/>
                                        </p:tgtEl>
                                        <p:attrNameLst>
                                          <p:attrName>style.visibility</p:attrName>
                                        </p:attrNameLst>
                                      </p:cBhvr>
                                      <p:to>
                                        <p:strVal val="visible"/>
                                      </p:to>
                                    </p:set>
                                    <p:animEffect transition="in" filter="wipe(up)">
                                      <p:cBhvr>
                                        <p:cTn id="232" dur="500"/>
                                        <p:tgtEl>
                                          <p:spTgt spid="85"/>
                                        </p:tgtEl>
                                      </p:cBhvr>
                                    </p:animEffect>
                                  </p:childTnLst>
                                </p:cTn>
                              </p:par>
                            </p:childTnLst>
                          </p:cTn>
                        </p:par>
                        <p:par>
                          <p:cTn id="233" fill="hold">
                            <p:stCondLst>
                              <p:cond delay="12000"/>
                            </p:stCondLst>
                            <p:childTnLst>
                              <p:par>
                                <p:cTn id="234" presetID="22" presetClass="entr" presetSubtype="4" fill="hold" grpId="0" nodeType="afterEffect">
                                  <p:stCondLst>
                                    <p:cond delay="0"/>
                                  </p:stCondLst>
                                  <p:childTnLst>
                                    <p:set>
                                      <p:cBhvr>
                                        <p:cTn id="235" dur="1" fill="hold">
                                          <p:stCondLst>
                                            <p:cond delay="0"/>
                                          </p:stCondLst>
                                        </p:cTn>
                                        <p:tgtEl>
                                          <p:spTgt spid="88"/>
                                        </p:tgtEl>
                                        <p:attrNameLst>
                                          <p:attrName>style.visibility</p:attrName>
                                        </p:attrNameLst>
                                      </p:cBhvr>
                                      <p:to>
                                        <p:strVal val="visible"/>
                                      </p:to>
                                    </p:set>
                                    <p:animEffect transition="in" filter="wipe(down)">
                                      <p:cBhvr>
                                        <p:cTn id="236" dur="500"/>
                                        <p:tgtEl>
                                          <p:spTgt spid="88"/>
                                        </p:tgtEl>
                                      </p:cBhvr>
                                    </p:animEffect>
                                  </p:childTnLst>
                                </p:cTn>
                              </p:par>
                            </p:childTnLst>
                          </p:cTn>
                        </p:par>
                        <p:par>
                          <p:cTn id="237" fill="hold">
                            <p:stCondLst>
                              <p:cond delay="12500"/>
                            </p:stCondLst>
                            <p:childTnLst>
                              <p:par>
                                <p:cTn id="238" presetID="23" presetClass="entr" presetSubtype="16" fill="hold" nodeType="afterEffect">
                                  <p:stCondLst>
                                    <p:cond delay="0"/>
                                  </p:stCondLst>
                                  <p:childTnLst>
                                    <p:set>
                                      <p:cBhvr>
                                        <p:cTn id="239" dur="1" fill="hold">
                                          <p:stCondLst>
                                            <p:cond delay="0"/>
                                          </p:stCondLst>
                                        </p:cTn>
                                        <p:tgtEl>
                                          <p:spTgt spid="15"/>
                                        </p:tgtEl>
                                        <p:attrNameLst>
                                          <p:attrName>style.visibility</p:attrName>
                                        </p:attrNameLst>
                                      </p:cBhvr>
                                      <p:to>
                                        <p:strVal val="visible"/>
                                      </p:to>
                                    </p:set>
                                    <p:anim calcmode="lin" valueType="num">
                                      <p:cBhvr>
                                        <p:cTn id="240" dur="500" fill="hold"/>
                                        <p:tgtEl>
                                          <p:spTgt spid="15"/>
                                        </p:tgtEl>
                                        <p:attrNameLst>
                                          <p:attrName>ppt_w</p:attrName>
                                        </p:attrNameLst>
                                      </p:cBhvr>
                                      <p:tavLst>
                                        <p:tav tm="0">
                                          <p:val>
                                            <p:fltVal val="0"/>
                                          </p:val>
                                        </p:tav>
                                        <p:tav tm="100000">
                                          <p:val>
                                            <p:strVal val="#ppt_w"/>
                                          </p:val>
                                        </p:tav>
                                      </p:tavLst>
                                    </p:anim>
                                    <p:anim calcmode="lin" valueType="num">
                                      <p:cBhvr>
                                        <p:cTn id="241" dur="500" fill="hold"/>
                                        <p:tgtEl>
                                          <p:spTgt spid="15"/>
                                        </p:tgtEl>
                                        <p:attrNameLst>
                                          <p:attrName>ppt_h</p:attrName>
                                        </p:attrNameLst>
                                      </p:cBhvr>
                                      <p:tavLst>
                                        <p:tav tm="0">
                                          <p:val>
                                            <p:fltVal val="0"/>
                                          </p:val>
                                        </p:tav>
                                        <p:tav tm="100000">
                                          <p:val>
                                            <p:strVal val="#ppt_h"/>
                                          </p:val>
                                        </p:tav>
                                      </p:tavLst>
                                    </p:anim>
                                  </p:childTnLst>
                                </p:cTn>
                              </p:par>
                            </p:childTnLst>
                          </p:cTn>
                        </p:par>
                        <p:par>
                          <p:cTn id="242" fill="hold">
                            <p:stCondLst>
                              <p:cond delay="13000"/>
                            </p:stCondLst>
                            <p:childTnLst>
                              <p:par>
                                <p:cTn id="243" presetID="22" presetClass="entr" presetSubtype="2" fill="hold" nodeType="afterEffect">
                                  <p:stCondLst>
                                    <p:cond delay="0"/>
                                  </p:stCondLst>
                                  <p:childTnLst>
                                    <p:set>
                                      <p:cBhvr>
                                        <p:cTn id="244" dur="1" fill="hold">
                                          <p:stCondLst>
                                            <p:cond delay="0"/>
                                          </p:stCondLst>
                                        </p:cTn>
                                        <p:tgtEl>
                                          <p:spTgt spid="89">
                                            <p:txEl>
                                              <p:pRg st="0" end="0"/>
                                            </p:txEl>
                                          </p:spTgt>
                                        </p:tgtEl>
                                        <p:attrNameLst>
                                          <p:attrName>style.visibility</p:attrName>
                                        </p:attrNameLst>
                                      </p:cBhvr>
                                      <p:to>
                                        <p:strVal val="visible"/>
                                      </p:to>
                                    </p:set>
                                    <p:animEffect transition="in" filter="wipe(right)">
                                      <p:cBhvr>
                                        <p:cTn id="245" dur="500"/>
                                        <p:tgtEl>
                                          <p:spTgt spid="89">
                                            <p:txEl>
                                              <p:pRg st="0" end="0"/>
                                            </p:txEl>
                                          </p:spTgt>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xit" presetSubtype="8" fill="hold" nodeType="clickEffect">
                                  <p:stCondLst>
                                    <p:cond delay="0"/>
                                  </p:stCondLst>
                                  <p:childTnLst>
                                    <p:animEffect transition="out" filter="wipe(left)">
                                      <p:cBhvr>
                                        <p:cTn id="249" dur="500"/>
                                        <p:tgtEl>
                                          <p:spTgt spid="55"/>
                                        </p:tgtEl>
                                      </p:cBhvr>
                                    </p:animEffect>
                                    <p:set>
                                      <p:cBhvr>
                                        <p:cTn id="250" dur="1" fill="hold">
                                          <p:stCondLst>
                                            <p:cond delay="499"/>
                                          </p:stCondLst>
                                        </p:cTn>
                                        <p:tgtEl>
                                          <p:spTgt spid="55"/>
                                        </p:tgtEl>
                                        <p:attrNameLst>
                                          <p:attrName>style.visibility</p:attrName>
                                        </p:attrNameLst>
                                      </p:cBhvr>
                                      <p:to>
                                        <p:strVal val="hidden"/>
                                      </p:to>
                                    </p:set>
                                  </p:childTnLst>
                                </p:cTn>
                              </p:par>
                              <p:par>
                                <p:cTn id="251" presetID="22" presetClass="exit" presetSubtype="8" fill="hold" nodeType="withEffect">
                                  <p:stCondLst>
                                    <p:cond delay="0"/>
                                  </p:stCondLst>
                                  <p:childTnLst>
                                    <p:animEffect transition="out" filter="wipe(left)">
                                      <p:cBhvr>
                                        <p:cTn id="252" dur="500"/>
                                        <p:tgtEl>
                                          <p:spTgt spid="56"/>
                                        </p:tgtEl>
                                      </p:cBhvr>
                                    </p:animEffect>
                                    <p:set>
                                      <p:cBhvr>
                                        <p:cTn id="253" dur="1" fill="hold">
                                          <p:stCondLst>
                                            <p:cond delay="499"/>
                                          </p:stCondLst>
                                        </p:cTn>
                                        <p:tgtEl>
                                          <p:spTgt spid="56"/>
                                        </p:tgtEl>
                                        <p:attrNameLst>
                                          <p:attrName>style.visibility</p:attrName>
                                        </p:attrNameLst>
                                      </p:cBhvr>
                                      <p:to>
                                        <p:strVal val="hidden"/>
                                      </p:to>
                                    </p:set>
                                  </p:childTnLst>
                                </p:cTn>
                              </p:par>
                              <p:par>
                                <p:cTn id="254" presetID="22" presetClass="exit" presetSubtype="8" fill="hold" grpId="1" nodeType="withEffect">
                                  <p:stCondLst>
                                    <p:cond delay="0"/>
                                  </p:stCondLst>
                                  <p:childTnLst>
                                    <p:animEffect transition="out" filter="wipe(left)">
                                      <p:cBhvr>
                                        <p:cTn id="255" dur="500"/>
                                        <p:tgtEl>
                                          <p:spTgt spid="54"/>
                                        </p:tgtEl>
                                      </p:cBhvr>
                                    </p:animEffect>
                                    <p:set>
                                      <p:cBhvr>
                                        <p:cTn id="256" dur="1" fill="hold">
                                          <p:stCondLst>
                                            <p:cond delay="499"/>
                                          </p:stCondLst>
                                        </p:cTn>
                                        <p:tgtEl>
                                          <p:spTgt spid="54"/>
                                        </p:tgtEl>
                                        <p:attrNameLst>
                                          <p:attrName>style.visibility</p:attrName>
                                        </p:attrNameLst>
                                      </p:cBhvr>
                                      <p:to>
                                        <p:strVal val="hidden"/>
                                      </p:to>
                                    </p:set>
                                  </p:childTnLst>
                                </p:cTn>
                              </p:par>
                              <p:par>
                                <p:cTn id="257" presetID="22" presetClass="exit" presetSubtype="8" fill="hold" grpId="1" nodeType="withEffect">
                                  <p:stCondLst>
                                    <p:cond delay="0"/>
                                  </p:stCondLst>
                                  <p:childTnLst>
                                    <p:animEffect transition="out" filter="wipe(left)">
                                      <p:cBhvr>
                                        <p:cTn id="258" dur="500"/>
                                        <p:tgtEl>
                                          <p:spTgt spid="53"/>
                                        </p:tgtEl>
                                      </p:cBhvr>
                                    </p:animEffect>
                                    <p:set>
                                      <p:cBhvr>
                                        <p:cTn id="259" dur="1" fill="hold">
                                          <p:stCondLst>
                                            <p:cond delay="499"/>
                                          </p:stCondLst>
                                        </p:cTn>
                                        <p:tgtEl>
                                          <p:spTgt spid="53"/>
                                        </p:tgtEl>
                                        <p:attrNameLst>
                                          <p:attrName>style.visibility</p:attrName>
                                        </p:attrNameLst>
                                      </p:cBhvr>
                                      <p:to>
                                        <p:strVal val="hidden"/>
                                      </p:to>
                                    </p:set>
                                  </p:childTnLst>
                                </p:cTn>
                              </p:par>
                              <p:par>
                                <p:cTn id="260" presetID="22" presetClass="exit" presetSubtype="8" fill="hold" nodeType="withEffect">
                                  <p:stCondLst>
                                    <p:cond delay="0"/>
                                  </p:stCondLst>
                                  <p:childTnLst>
                                    <p:animEffect transition="out" filter="wipe(left)">
                                      <p:cBhvr>
                                        <p:cTn id="261" dur="500"/>
                                        <p:tgtEl>
                                          <p:spTgt spid="57"/>
                                        </p:tgtEl>
                                      </p:cBhvr>
                                    </p:animEffect>
                                    <p:set>
                                      <p:cBhvr>
                                        <p:cTn id="262" dur="1" fill="hold">
                                          <p:stCondLst>
                                            <p:cond delay="499"/>
                                          </p:stCondLst>
                                        </p:cTn>
                                        <p:tgtEl>
                                          <p:spTgt spid="57"/>
                                        </p:tgtEl>
                                        <p:attrNameLst>
                                          <p:attrName>style.visibility</p:attrName>
                                        </p:attrNameLst>
                                      </p:cBhvr>
                                      <p:to>
                                        <p:strVal val="hidden"/>
                                      </p:to>
                                    </p:set>
                                  </p:childTnLst>
                                </p:cTn>
                              </p:par>
                              <p:par>
                                <p:cTn id="263" presetID="22" presetClass="exit" presetSubtype="8" fill="hold" grpId="1" nodeType="withEffect">
                                  <p:stCondLst>
                                    <p:cond delay="0"/>
                                  </p:stCondLst>
                                  <p:childTnLst>
                                    <p:animEffect transition="out" filter="wipe(left)">
                                      <p:cBhvr>
                                        <p:cTn id="264" dur="500"/>
                                        <p:tgtEl>
                                          <p:spTgt spid="52"/>
                                        </p:tgtEl>
                                      </p:cBhvr>
                                    </p:animEffect>
                                    <p:set>
                                      <p:cBhvr>
                                        <p:cTn id="265" dur="1" fill="hold">
                                          <p:stCondLst>
                                            <p:cond delay="499"/>
                                          </p:stCondLst>
                                        </p:cTn>
                                        <p:tgtEl>
                                          <p:spTgt spid="52"/>
                                        </p:tgtEl>
                                        <p:attrNameLst>
                                          <p:attrName>style.visibility</p:attrName>
                                        </p:attrNameLst>
                                      </p:cBhvr>
                                      <p:to>
                                        <p:strVal val="hidden"/>
                                      </p:to>
                                    </p:set>
                                  </p:childTnLst>
                                </p:cTn>
                              </p:par>
                              <p:par>
                                <p:cTn id="266" presetID="22" presetClass="exit" presetSubtype="8" fill="hold" grpId="1" nodeType="withEffect">
                                  <p:stCondLst>
                                    <p:cond delay="0"/>
                                  </p:stCondLst>
                                  <p:childTnLst>
                                    <p:animEffect transition="out" filter="wipe(left)">
                                      <p:cBhvr>
                                        <p:cTn id="267" dur="500"/>
                                        <p:tgtEl>
                                          <p:spTgt spid="59"/>
                                        </p:tgtEl>
                                      </p:cBhvr>
                                    </p:animEffect>
                                    <p:set>
                                      <p:cBhvr>
                                        <p:cTn id="268" dur="1" fill="hold">
                                          <p:stCondLst>
                                            <p:cond delay="499"/>
                                          </p:stCondLst>
                                        </p:cTn>
                                        <p:tgtEl>
                                          <p:spTgt spid="59"/>
                                        </p:tgtEl>
                                        <p:attrNameLst>
                                          <p:attrName>style.visibility</p:attrName>
                                        </p:attrNameLst>
                                      </p:cBhvr>
                                      <p:to>
                                        <p:strVal val="hidden"/>
                                      </p:to>
                                    </p:set>
                                  </p:childTnLst>
                                </p:cTn>
                              </p:par>
                              <p:par>
                                <p:cTn id="269" presetID="22" presetClass="exit" presetSubtype="8" fill="hold" grpId="1" nodeType="withEffect">
                                  <p:stCondLst>
                                    <p:cond delay="0"/>
                                  </p:stCondLst>
                                  <p:childTnLst>
                                    <p:animEffect transition="out" filter="wipe(left)">
                                      <p:cBhvr>
                                        <p:cTn id="270" dur="500"/>
                                        <p:tgtEl>
                                          <p:spTgt spid="60"/>
                                        </p:tgtEl>
                                      </p:cBhvr>
                                    </p:animEffect>
                                    <p:set>
                                      <p:cBhvr>
                                        <p:cTn id="271" dur="1" fill="hold">
                                          <p:stCondLst>
                                            <p:cond delay="499"/>
                                          </p:stCondLst>
                                        </p:cTn>
                                        <p:tgtEl>
                                          <p:spTgt spid="60"/>
                                        </p:tgtEl>
                                        <p:attrNameLst>
                                          <p:attrName>style.visibility</p:attrName>
                                        </p:attrNameLst>
                                      </p:cBhvr>
                                      <p:to>
                                        <p:strVal val="hidden"/>
                                      </p:to>
                                    </p:set>
                                  </p:childTnLst>
                                </p:cTn>
                              </p:par>
                              <p:par>
                                <p:cTn id="272" presetID="22" presetClass="exit" presetSubtype="8" fill="hold" grpId="1" nodeType="withEffect">
                                  <p:stCondLst>
                                    <p:cond delay="0"/>
                                  </p:stCondLst>
                                  <p:childTnLst>
                                    <p:animEffect transition="out" filter="wipe(left)">
                                      <p:cBhvr>
                                        <p:cTn id="273" dur="500"/>
                                        <p:tgtEl>
                                          <p:spTgt spid="67"/>
                                        </p:tgtEl>
                                      </p:cBhvr>
                                    </p:animEffect>
                                    <p:set>
                                      <p:cBhvr>
                                        <p:cTn id="274" dur="1" fill="hold">
                                          <p:stCondLst>
                                            <p:cond delay="499"/>
                                          </p:stCondLst>
                                        </p:cTn>
                                        <p:tgtEl>
                                          <p:spTgt spid="67"/>
                                        </p:tgtEl>
                                        <p:attrNameLst>
                                          <p:attrName>style.visibility</p:attrName>
                                        </p:attrNameLst>
                                      </p:cBhvr>
                                      <p:to>
                                        <p:strVal val="hidden"/>
                                      </p:to>
                                    </p:set>
                                  </p:childTnLst>
                                </p:cTn>
                              </p:par>
                              <p:par>
                                <p:cTn id="275" presetID="22" presetClass="exit" presetSubtype="8" fill="hold" grpId="1" nodeType="withEffect">
                                  <p:stCondLst>
                                    <p:cond delay="0"/>
                                  </p:stCondLst>
                                  <p:childTnLst>
                                    <p:animEffect transition="out" filter="wipe(left)">
                                      <p:cBhvr>
                                        <p:cTn id="276" dur="500"/>
                                        <p:tgtEl>
                                          <p:spTgt spid="68"/>
                                        </p:tgtEl>
                                      </p:cBhvr>
                                    </p:animEffect>
                                    <p:set>
                                      <p:cBhvr>
                                        <p:cTn id="277" dur="1" fill="hold">
                                          <p:stCondLst>
                                            <p:cond delay="499"/>
                                          </p:stCondLst>
                                        </p:cTn>
                                        <p:tgtEl>
                                          <p:spTgt spid="68"/>
                                        </p:tgtEl>
                                        <p:attrNameLst>
                                          <p:attrName>style.visibility</p:attrName>
                                        </p:attrNameLst>
                                      </p:cBhvr>
                                      <p:to>
                                        <p:strVal val="hidden"/>
                                      </p:to>
                                    </p:set>
                                  </p:childTnLst>
                                </p:cTn>
                              </p:par>
                              <p:par>
                                <p:cTn id="278" presetID="22" presetClass="exit" presetSubtype="8" fill="hold" nodeType="withEffect">
                                  <p:stCondLst>
                                    <p:cond delay="0"/>
                                  </p:stCondLst>
                                  <p:childTnLst>
                                    <p:animEffect transition="out" filter="wipe(left)">
                                      <p:cBhvr>
                                        <p:cTn id="279" dur="500"/>
                                        <p:tgtEl>
                                          <p:spTgt spid="66"/>
                                        </p:tgtEl>
                                      </p:cBhvr>
                                    </p:animEffect>
                                    <p:set>
                                      <p:cBhvr>
                                        <p:cTn id="280" dur="1" fill="hold">
                                          <p:stCondLst>
                                            <p:cond delay="499"/>
                                          </p:stCondLst>
                                        </p:cTn>
                                        <p:tgtEl>
                                          <p:spTgt spid="66"/>
                                        </p:tgtEl>
                                        <p:attrNameLst>
                                          <p:attrName>style.visibility</p:attrName>
                                        </p:attrNameLst>
                                      </p:cBhvr>
                                      <p:to>
                                        <p:strVal val="hidden"/>
                                      </p:to>
                                    </p:set>
                                  </p:childTnLst>
                                </p:cTn>
                              </p:par>
                              <p:par>
                                <p:cTn id="281" presetID="22" presetClass="exit" presetSubtype="8" fill="hold" grpId="1" nodeType="withEffect">
                                  <p:stCondLst>
                                    <p:cond delay="0"/>
                                  </p:stCondLst>
                                  <p:childTnLst>
                                    <p:animEffect transition="out" filter="wipe(left)">
                                      <p:cBhvr>
                                        <p:cTn id="282" dur="500"/>
                                        <p:tgtEl>
                                          <p:spTgt spid="70"/>
                                        </p:tgtEl>
                                      </p:cBhvr>
                                    </p:animEffect>
                                    <p:set>
                                      <p:cBhvr>
                                        <p:cTn id="283" dur="1" fill="hold">
                                          <p:stCondLst>
                                            <p:cond delay="499"/>
                                          </p:stCondLst>
                                        </p:cTn>
                                        <p:tgtEl>
                                          <p:spTgt spid="70"/>
                                        </p:tgtEl>
                                        <p:attrNameLst>
                                          <p:attrName>style.visibility</p:attrName>
                                        </p:attrNameLst>
                                      </p:cBhvr>
                                      <p:to>
                                        <p:strVal val="hidden"/>
                                      </p:to>
                                    </p:set>
                                  </p:childTnLst>
                                </p:cTn>
                              </p:par>
                              <p:par>
                                <p:cTn id="284" presetID="22" presetClass="exit" presetSubtype="8" fill="hold" grpId="1" nodeType="withEffect">
                                  <p:stCondLst>
                                    <p:cond delay="0"/>
                                  </p:stCondLst>
                                  <p:childTnLst>
                                    <p:animEffect transition="out" filter="wipe(left)">
                                      <p:cBhvr>
                                        <p:cTn id="285" dur="500"/>
                                        <p:tgtEl>
                                          <p:spTgt spid="69"/>
                                        </p:tgtEl>
                                      </p:cBhvr>
                                    </p:animEffect>
                                    <p:set>
                                      <p:cBhvr>
                                        <p:cTn id="286" dur="1" fill="hold">
                                          <p:stCondLst>
                                            <p:cond delay="499"/>
                                          </p:stCondLst>
                                        </p:cTn>
                                        <p:tgtEl>
                                          <p:spTgt spid="69"/>
                                        </p:tgtEl>
                                        <p:attrNameLst>
                                          <p:attrName>style.visibility</p:attrName>
                                        </p:attrNameLst>
                                      </p:cBhvr>
                                      <p:to>
                                        <p:strVal val="hidden"/>
                                      </p:to>
                                    </p:set>
                                  </p:childTnLst>
                                </p:cTn>
                              </p:par>
                              <p:par>
                                <p:cTn id="287" presetID="22" presetClass="exit" presetSubtype="8" fill="hold" grpId="1" nodeType="withEffect">
                                  <p:stCondLst>
                                    <p:cond delay="0"/>
                                  </p:stCondLst>
                                  <p:childTnLst>
                                    <p:animEffect transition="out" filter="wipe(left)">
                                      <p:cBhvr>
                                        <p:cTn id="288" dur="500"/>
                                        <p:tgtEl>
                                          <p:spTgt spid="72"/>
                                        </p:tgtEl>
                                      </p:cBhvr>
                                    </p:animEffect>
                                    <p:set>
                                      <p:cBhvr>
                                        <p:cTn id="289" dur="1" fill="hold">
                                          <p:stCondLst>
                                            <p:cond delay="499"/>
                                          </p:stCondLst>
                                        </p:cTn>
                                        <p:tgtEl>
                                          <p:spTgt spid="72"/>
                                        </p:tgtEl>
                                        <p:attrNameLst>
                                          <p:attrName>style.visibility</p:attrName>
                                        </p:attrNameLst>
                                      </p:cBhvr>
                                      <p:to>
                                        <p:strVal val="hidden"/>
                                      </p:to>
                                    </p:set>
                                  </p:childTnLst>
                                </p:cTn>
                              </p:par>
                              <p:par>
                                <p:cTn id="290" presetID="22" presetClass="exit" presetSubtype="8" fill="hold" grpId="0" nodeType="withEffect">
                                  <p:stCondLst>
                                    <p:cond delay="0"/>
                                  </p:stCondLst>
                                  <p:childTnLst>
                                    <p:animEffect transition="out" filter="wipe(left)">
                                      <p:cBhvr>
                                        <p:cTn id="291" dur="500"/>
                                        <p:tgtEl>
                                          <p:spTgt spid="73">
                                            <p:txEl>
                                              <p:pRg st="0" end="0"/>
                                            </p:txEl>
                                          </p:spTgt>
                                        </p:tgtEl>
                                      </p:cBhvr>
                                    </p:animEffect>
                                    <p:set>
                                      <p:cBhvr>
                                        <p:cTn id="292" dur="1" fill="hold">
                                          <p:stCondLst>
                                            <p:cond delay="499"/>
                                          </p:stCondLst>
                                        </p:cTn>
                                        <p:tgtEl>
                                          <p:spTgt spid="73">
                                            <p:txEl>
                                              <p:pRg st="0" end="0"/>
                                            </p:txEl>
                                          </p:spTgt>
                                        </p:tgtEl>
                                        <p:attrNameLst>
                                          <p:attrName>style.visibility</p:attrName>
                                        </p:attrNameLst>
                                      </p:cBhvr>
                                      <p:to>
                                        <p:strVal val="hidden"/>
                                      </p:to>
                                    </p:set>
                                  </p:childTnLst>
                                </p:cTn>
                              </p:par>
                              <p:par>
                                <p:cTn id="293" presetID="22" presetClass="exit" presetSubtype="8" fill="hold" grpId="1" nodeType="withEffect">
                                  <p:stCondLst>
                                    <p:cond delay="0"/>
                                  </p:stCondLst>
                                  <p:childTnLst>
                                    <p:animEffect transition="out" filter="wipe(left)">
                                      <p:cBhvr>
                                        <p:cTn id="294" dur="500"/>
                                        <p:tgtEl>
                                          <p:spTgt spid="75"/>
                                        </p:tgtEl>
                                      </p:cBhvr>
                                    </p:animEffect>
                                    <p:set>
                                      <p:cBhvr>
                                        <p:cTn id="295" dur="1" fill="hold">
                                          <p:stCondLst>
                                            <p:cond delay="499"/>
                                          </p:stCondLst>
                                        </p:cTn>
                                        <p:tgtEl>
                                          <p:spTgt spid="75"/>
                                        </p:tgtEl>
                                        <p:attrNameLst>
                                          <p:attrName>style.visibility</p:attrName>
                                        </p:attrNameLst>
                                      </p:cBhvr>
                                      <p:to>
                                        <p:strVal val="hidden"/>
                                      </p:to>
                                    </p:set>
                                  </p:childTnLst>
                                </p:cTn>
                              </p:par>
                              <p:par>
                                <p:cTn id="296" presetID="22" presetClass="exit" presetSubtype="8" fill="hold" grpId="1" nodeType="withEffect">
                                  <p:stCondLst>
                                    <p:cond delay="0"/>
                                  </p:stCondLst>
                                  <p:childTnLst>
                                    <p:animEffect transition="out" filter="wipe(left)">
                                      <p:cBhvr>
                                        <p:cTn id="297" dur="500"/>
                                        <p:tgtEl>
                                          <p:spTgt spid="76"/>
                                        </p:tgtEl>
                                      </p:cBhvr>
                                    </p:animEffect>
                                    <p:set>
                                      <p:cBhvr>
                                        <p:cTn id="298" dur="1" fill="hold">
                                          <p:stCondLst>
                                            <p:cond delay="499"/>
                                          </p:stCondLst>
                                        </p:cTn>
                                        <p:tgtEl>
                                          <p:spTgt spid="76"/>
                                        </p:tgtEl>
                                        <p:attrNameLst>
                                          <p:attrName>style.visibility</p:attrName>
                                        </p:attrNameLst>
                                      </p:cBhvr>
                                      <p:to>
                                        <p:strVal val="hidden"/>
                                      </p:to>
                                    </p:set>
                                  </p:childTnLst>
                                </p:cTn>
                              </p:par>
                              <p:par>
                                <p:cTn id="299" presetID="22" presetClass="exit" presetSubtype="8" fill="hold" nodeType="withEffect">
                                  <p:stCondLst>
                                    <p:cond delay="0"/>
                                  </p:stCondLst>
                                  <p:childTnLst>
                                    <p:animEffect transition="out" filter="wipe(left)">
                                      <p:cBhvr>
                                        <p:cTn id="300" dur="500"/>
                                        <p:tgtEl>
                                          <p:spTgt spid="74"/>
                                        </p:tgtEl>
                                      </p:cBhvr>
                                    </p:animEffect>
                                    <p:set>
                                      <p:cBhvr>
                                        <p:cTn id="301" dur="1" fill="hold">
                                          <p:stCondLst>
                                            <p:cond delay="499"/>
                                          </p:stCondLst>
                                        </p:cTn>
                                        <p:tgtEl>
                                          <p:spTgt spid="74"/>
                                        </p:tgtEl>
                                        <p:attrNameLst>
                                          <p:attrName>style.visibility</p:attrName>
                                        </p:attrNameLst>
                                      </p:cBhvr>
                                      <p:to>
                                        <p:strVal val="hidden"/>
                                      </p:to>
                                    </p:set>
                                  </p:childTnLst>
                                </p:cTn>
                              </p:par>
                              <p:par>
                                <p:cTn id="302" presetID="22" presetClass="exit" presetSubtype="8" fill="hold" grpId="1" nodeType="withEffect">
                                  <p:stCondLst>
                                    <p:cond delay="0"/>
                                  </p:stCondLst>
                                  <p:childTnLst>
                                    <p:animEffect transition="out" filter="wipe(left)">
                                      <p:cBhvr>
                                        <p:cTn id="303" dur="500"/>
                                        <p:tgtEl>
                                          <p:spTgt spid="78"/>
                                        </p:tgtEl>
                                      </p:cBhvr>
                                    </p:animEffect>
                                    <p:set>
                                      <p:cBhvr>
                                        <p:cTn id="304" dur="1" fill="hold">
                                          <p:stCondLst>
                                            <p:cond delay="499"/>
                                          </p:stCondLst>
                                        </p:cTn>
                                        <p:tgtEl>
                                          <p:spTgt spid="78"/>
                                        </p:tgtEl>
                                        <p:attrNameLst>
                                          <p:attrName>style.visibility</p:attrName>
                                        </p:attrNameLst>
                                      </p:cBhvr>
                                      <p:to>
                                        <p:strVal val="hidden"/>
                                      </p:to>
                                    </p:set>
                                  </p:childTnLst>
                                </p:cTn>
                              </p:par>
                              <p:par>
                                <p:cTn id="305" presetID="22" presetClass="exit" presetSubtype="8" fill="hold" grpId="1" nodeType="withEffect">
                                  <p:stCondLst>
                                    <p:cond delay="0"/>
                                  </p:stCondLst>
                                  <p:childTnLst>
                                    <p:animEffect transition="out" filter="wipe(left)">
                                      <p:cBhvr>
                                        <p:cTn id="306" dur="500"/>
                                        <p:tgtEl>
                                          <p:spTgt spid="77"/>
                                        </p:tgtEl>
                                      </p:cBhvr>
                                    </p:animEffect>
                                    <p:set>
                                      <p:cBhvr>
                                        <p:cTn id="307" dur="1" fill="hold">
                                          <p:stCondLst>
                                            <p:cond delay="499"/>
                                          </p:stCondLst>
                                        </p:cTn>
                                        <p:tgtEl>
                                          <p:spTgt spid="77"/>
                                        </p:tgtEl>
                                        <p:attrNameLst>
                                          <p:attrName>style.visibility</p:attrName>
                                        </p:attrNameLst>
                                      </p:cBhvr>
                                      <p:to>
                                        <p:strVal val="hidden"/>
                                      </p:to>
                                    </p:set>
                                  </p:childTnLst>
                                </p:cTn>
                              </p:par>
                              <p:par>
                                <p:cTn id="308" presetID="22" presetClass="exit" presetSubtype="8" fill="hold" grpId="1" nodeType="withEffect">
                                  <p:stCondLst>
                                    <p:cond delay="0"/>
                                  </p:stCondLst>
                                  <p:childTnLst>
                                    <p:animEffect transition="out" filter="wipe(left)">
                                      <p:cBhvr>
                                        <p:cTn id="309" dur="500"/>
                                        <p:tgtEl>
                                          <p:spTgt spid="80"/>
                                        </p:tgtEl>
                                      </p:cBhvr>
                                    </p:animEffect>
                                    <p:set>
                                      <p:cBhvr>
                                        <p:cTn id="310" dur="1" fill="hold">
                                          <p:stCondLst>
                                            <p:cond delay="499"/>
                                          </p:stCondLst>
                                        </p:cTn>
                                        <p:tgtEl>
                                          <p:spTgt spid="80"/>
                                        </p:tgtEl>
                                        <p:attrNameLst>
                                          <p:attrName>style.visibility</p:attrName>
                                        </p:attrNameLst>
                                      </p:cBhvr>
                                      <p:to>
                                        <p:strVal val="hidden"/>
                                      </p:to>
                                    </p:set>
                                  </p:childTnLst>
                                </p:cTn>
                              </p:par>
                              <p:par>
                                <p:cTn id="311" presetID="22" presetClass="exit" presetSubtype="8" fill="hold" grpId="0" nodeType="withEffect">
                                  <p:stCondLst>
                                    <p:cond delay="0"/>
                                  </p:stCondLst>
                                  <p:childTnLst>
                                    <p:animEffect transition="out" filter="wipe(left)">
                                      <p:cBhvr>
                                        <p:cTn id="312" dur="500"/>
                                        <p:tgtEl>
                                          <p:spTgt spid="81">
                                            <p:txEl>
                                              <p:pRg st="0" end="0"/>
                                            </p:txEl>
                                          </p:spTgt>
                                        </p:tgtEl>
                                      </p:cBhvr>
                                    </p:animEffect>
                                    <p:set>
                                      <p:cBhvr>
                                        <p:cTn id="313" dur="1" fill="hold">
                                          <p:stCondLst>
                                            <p:cond delay="499"/>
                                          </p:stCondLst>
                                        </p:cTn>
                                        <p:tgtEl>
                                          <p:spTgt spid="81">
                                            <p:txEl>
                                              <p:pRg st="0" end="0"/>
                                            </p:txEl>
                                          </p:spTgt>
                                        </p:tgtEl>
                                        <p:attrNameLst>
                                          <p:attrName>style.visibility</p:attrName>
                                        </p:attrNameLst>
                                      </p:cBhvr>
                                      <p:to>
                                        <p:strVal val="hidden"/>
                                      </p:to>
                                    </p:set>
                                  </p:childTnLst>
                                </p:cTn>
                              </p:par>
                              <p:par>
                                <p:cTn id="314" presetID="22" presetClass="exit" presetSubtype="8" fill="hold" grpId="1" nodeType="withEffect">
                                  <p:stCondLst>
                                    <p:cond delay="0"/>
                                  </p:stCondLst>
                                  <p:childTnLst>
                                    <p:animEffect transition="out" filter="wipe(left)">
                                      <p:cBhvr>
                                        <p:cTn id="315" dur="500"/>
                                        <p:tgtEl>
                                          <p:spTgt spid="83"/>
                                        </p:tgtEl>
                                      </p:cBhvr>
                                    </p:animEffect>
                                    <p:set>
                                      <p:cBhvr>
                                        <p:cTn id="316" dur="1" fill="hold">
                                          <p:stCondLst>
                                            <p:cond delay="499"/>
                                          </p:stCondLst>
                                        </p:cTn>
                                        <p:tgtEl>
                                          <p:spTgt spid="83"/>
                                        </p:tgtEl>
                                        <p:attrNameLst>
                                          <p:attrName>style.visibility</p:attrName>
                                        </p:attrNameLst>
                                      </p:cBhvr>
                                      <p:to>
                                        <p:strVal val="hidden"/>
                                      </p:to>
                                    </p:set>
                                  </p:childTnLst>
                                </p:cTn>
                              </p:par>
                              <p:par>
                                <p:cTn id="317" presetID="22" presetClass="exit" presetSubtype="8" fill="hold" grpId="1" nodeType="withEffect">
                                  <p:stCondLst>
                                    <p:cond delay="0"/>
                                  </p:stCondLst>
                                  <p:childTnLst>
                                    <p:animEffect transition="out" filter="wipe(left)">
                                      <p:cBhvr>
                                        <p:cTn id="318" dur="500"/>
                                        <p:tgtEl>
                                          <p:spTgt spid="84"/>
                                        </p:tgtEl>
                                      </p:cBhvr>
                                    </p:animEffect>
                                    <p:set>
                                      <p:cBhvr>
                                        <p:cTn id="319" dur="1" fill="hold">
                                          <p:stCondLst>
                                            <p:cond delay="499"/>
                                          </p:stCondLst>
                                        </p:cTn>
                                        <p:tgtEl>
                                          <p:spTgt spid="84"/>
                                        </p:tgtEl>
                                        <p:attrNameLst>
                                          <p:attrName>style.visibility</p:attrName>
                                        </p:attrNameLst>
                                      </p:cBhvr>
                                      <p:to>
                                        <p:strVal val="hidden"/>
                                      </p:to>
                                    </p:set>
                                  </p:childTnLst>
                                </p:cTn>
                              </p:par>
                              <p:par>
                                <p:cTn id="320" presetID="22" presetClass="exit" presetSubtype="8" fill="hold" nodeType="withEffect">
                                  <p:stCondLst>
                                    <p:cond delay="0"/>
                                  </p:stCondLst>
                                  <p:childTnLst>
                                    <p:animEffect transition="out" filter="wipe(left)">
                                      <p:cBhvr>
                                        <p:cTn id="321" dur="500"/>
                                        <p:tgtEl>
                                          <p:spTgt spid="82"/>
                                        </p:tgtEl>
                                      </p:cBhvr>
                                    </p:animEffect>
                                    <p:set>
                                      <p:cBhvr>
                                        <p:cTn id="322" dur="1" fill="hold">
                                          <p:stCondLst>
                                            <p:cond delay="499"/>
                                          </p:stCondLst>
                                        </p:cTn>
                                        <p:tgtEl>
                                          <p:spTgt spid="82"/>
                                        </p:tgtEl>
                                        <p:attrNameLst>
                                          <p:attrName>style.visibility</p:attrName>
                                        </p:attrNameLst>
                                      </p:cBhvr>
                                      <p:to>
                                        <p:strVal val="hidden"/>
                                      </p:to>
                                    </p:set>
                                  </p:childTnLst>
                                </p:cTn>
                              </p:par>
                              <p:par>
                                <p:cTn id="323" presetID="22" presetClass="exit" presetSubtype="8" fill="hold" grpId="1" nodeType="withEffect">
                                  <p:stCondLst>
                                    <p:cond delay="0"/>
                                  </p:stCondLst>
                                  <p:childTnLst>
                                    <p:animEffect transition="out" filter="wipe(left)">
                                      <p:cBhvr>
                                        <p:cTn id="324" dur="500"/>
                                        <p:tgtEl>
                                          <p:spTgt spid="88"/>
                                        </p:tgtEl>
                                      </p:cBhvr>
                                    </p:animEffect>
                                    <p:set>
                                      <p:cBhvr>
                                        <p:cTn id="325" dur="1" fill="hold">
                                          <p:stCondLst>
                                            <p:cond delay="499"/>
                                          </p:stCondLst>
                                        </p:cTn>
                                        <p:tgtEl>
                                          <p:spTgt spid="88"/>
                                        </p:tgtEl>
                                        <p:attrNameLst>
                                          <p:attrName>style.visibility</p:attrName>
                                        </p:attrNameLst>
                                      </p:cBhvr>
                                      <p:to>
                                        <p:strVal val="hidden"/>
                                      </p:to>
                                    </p:set>
                                  </p:childTnLst>
                                </p:cTn>
                              </p:par>
                              <p:par>
                                <p:cTn id="326" presetID="22" presetClass="exit" presetSubtype="8" fill="hold" grpId="1" nodeType="withEffect">
                                  <p:stCondLst>
                                    <p:cond delay="0"/>
                                  </p:stCondLst>
                                  <p:childTnLst>
                                    <p:animEffect transition="out" filter="wipe(left)">
                                      <p:cBhvr>
                                        <p:cTn id="327" dur="500"/>
                                        <p:tgtEl>
                                          <p:spTgt spid="14"/>
                                        </p:tgtEl>
                                      </p:cBhvr>
                                    </p:animEffect>
                                    <p:set>
                                      <p:cBhvr>
                                        <p:cTn id="328" dur="1" fill="hold">
                                          <p:stCondLst>
                                            <p:cond delay="499"/>
                                          </p:stCondLst>
                                        </p:cTn>
                                        <p:tgtEl>
                                          <p:spTgt spid="14"/>
                                        </p:tgtEl>
                                        <p:attrNameLst>
                                          <p:attrName>style.visibility</p:attrName>
                                        </p:attrNameLst>
                                      </p:cBhvr>
                                      <p:to>
                                        <p:strVal val="hidden"/>
                                      </p:to>
                                    </p:set>
                                  </p:childTnLst>
                                </p:cTn>
                              </p:par>
                              <p:par>
                                <p:cTn id="329" presetID="22" presetClass="exit" presetSubtype="8" fill="hold" nodeType="withEffect">
                                  <p:stCondLst>
                                    <p:cond delay="0"/>
                                  </p:stCondLst>
                                  <p:childTnLst>
                                    <p:animEffect transition="out" filter="wipe(left)">
                                      <p:cBhvr>
                                        <p:cTn id="330" dur="500"/>
                                        <p:tgtEl>
                                          <p:spTgt spid="58"/>
                                        </p:tgtEl>
                                      </p:cBhvr>
                                    </p:animEffect>
                                    <p:set>
                                      <p:cBhvr>
                                        <p:cTn id="331" dur="1" fill="hold">
                                          <p:stCondLst>
                                            <p:cond delay="499"/>
                                          </p:stCondLst>
                                        </p:cTn>
                                        <p:tgtEl>
                                          <p:spTgt spid="58"/>
                                        </p:tgtEl>
                                        <p:attrNameLst>
                                          <p:attrName>style.visibility</p:attrName>
                                        </p:attrNameLst>
                                      </p:cBhvr>
                                      <p:to>
                                        <p:strVal val="hidden"/>
                                      </p:to>
                                    </p:set>
                                  </p:childTnLst>
                                </p:cTn>
                              </p:par>
                              <p:par>
                                <p:cTn id="332" presetID="22" presetClass="exit" presetSubtype="8" fill="hold" grpId="1" nodeType="withEffect">
                                  <p:stCondLst>
                                    <p:cond delay="0"/>
                                  </p:stCondLst>
                                  <p:childTnLst>
                                    <p:animEffect transition="out" filter="wipe(left)">
                                      <p:cBhvr>
                                        <p:cTn id="333" dur="500"/>
                                        <p:tgtEl>
                                          <p:spTgt spid="62"/>
                                        </p:tgtEl>
                                      </p:cBhvr>
                                    </p:animEffect>
                                    <p:set>
                                      <p:cBhvr>
                                        <p:cTn id="334" dur="1" fill="hold">
                                          <p:stCondLst>
                                            <p:cond delay="499"/>
                                          </p:stCondLst>
                                        </p:cTn>
                                        <p:tgtEl>
                                          <p:spTgt spid="62"/>
                                        </p:tgtEl>
                                        <p:attrNameLst>
                                          <p:attrName>style.visibility</p:attrName>
                                        </p:attrNameLst>
                                      </p:cBhvr>
                                      <p:to>
                                        <p:strVal val="hidden"/>
                                      </p:to>
                                    </p:set>
                                  </p:childTnLst>
                                </p:cTn>
                              </p:par>
                              <p:par>
                                <p:cTn id="335" presetID="22" presetClass="exit" presetSubtype="8" fill="hold" grpId="1" nodeType="withEffect">
                                  <p:stCondLst>
                                    <p:cond delay="0"/>
                                  </p:stCondLst>
                                  <p:childTnLst>
                                    <p:animEffect transition="out" filter="wipe(left)">
                                      <p:cBhvr>
                                        <p:cTn id="336" dur="500"/>
                                        <p:tgtEl>
                                          <p:spTgt spid="61"/>
                                        </p:tgtEl>
                                      </p:cBhvr>
                                    </p:animEffect>
                                    <p:set>
                                      <p:cBhvr>
                                        <p:cTn id="337" dur="1" fill="hold">
                                          <p:stCondLst>
                                            <p:cond delay="499"/>
                                          </p:stCondLst>
                                        </p:cTn>
                                        <p:tgtEl>
                                          <p:spTgt spid="61"/>
                                        </p:tgtEl>
                                        <p:attrNameLst>
                                          <p:attrName>style.visibility</p:attrName>
                                        </p:attrNameLst>
                                      </p:cBhvr>
                                      <p:to>
                                        <p:strVal val="hidden"/>
                                      </p:to>
                                    </p:set>
                                  </p:childTnLst>
                                </p:cTn>
                              </p:par>
                              <p:par>
                                <p:cTn id="338" presetID="22" presetClass="exit" presetSubtype="8" fill="hold" grpId="1" nodeType="withEffect">
                                  <p:stCondLst>
                                    <p:cond delay="0"/>
                                  </p:stCondLst>
                                  <p:childTnLst>
                                    <p:animEffect transition="out" filter="wipe(left)">
                                      <p:cBhvr>
                                        <p:cTn id="339" dur="500"/>
                                        <p:tgtEl>
                                          <p:spTgt spid="64"/>
                                        </p:tgtEl>
                                      </p:cBhvr>
                                    </p:animEffect>
                                    <p:set>
                                      <p:cBhvr>
                                        <p:cTn id="340" dur="1" fill="hold">
                                          <p:stCondLst>
                                            <p:cond delay="499"/>
                                          </p:stCondLst>
                                        </p:cTn>
                                        <p:tgtEl>
                                          <p:spTgt spid="64"/>
                                        </p:tgtEl>
                                        <p:attrNameLst>
                                          <p:attrName>style.visibility</p:attrName>
                                        </p:attrNameLst>
                                      </p:cBhvr>
                                      <p:to>
                                        <p:strVal val="hidden"/>
                                      </p:to>
                                    </p:set>
                                  </p:childTnLst>
                                </p:cTn>
                              </p:par>
                              <p:par>
                                <p:cTn id="341" presetID="22" presetClass="exit" presetSubtype="8" fill="hold" grpId="0" nodeType="withEffect">
                                  <p:stCondLst>
                                    <p:cond delay="0"/>
                                  </p:stCondLst>
                                  <p:childTnLst>
                                    <p:animEffect transition="out" filter="wipe(left)">
                                      <p:cBhvr>
                                        <p:cTn id="342" dur="500"/>
                                        <p:tgtEl>
                                          <p:spTgt spid="65">
                                            <p:txEl>
                                              <p:pRg st="0" end="0"/>
                                            </p:txEl>
                                          </p:spTgt>
                                        </p:tgtEl>
                                      </p:cBhvr>
                                    </p:animEffect>
                                    <p:set>
                                      <p:cBhvr>
                                        <p:cTn id="343" dur="1" fill="hold">
                                          <p:stCondLst>
                                            <p:cond delay="499"/>
                                          </p:stCondLst>
                                        </p:cTn>
                                        <p:tgtEl>
                                          <p:spTgt spid="65">
                                            <p:txEl>
                                              <p:pRg st="0" end="0"/>
                                            </p:txEl>
                                          </p:spTgt>
                                        </p:tgtEl>
                                        <p:attrNameLst>
                                          <p:attrName>style.visibility</p:attrName>
                                        </p:attrNameLst>
                                      </p:cBhvr>
                                      <p:to>
                                        <p:strVal val="hidden"/>
                                      </p:to>
                                    </p:set>
                                  </p:childTnLst>
                                </p:cTn>
                              </p:par>
                              <p:par>
                                <p:cTn id="344" presetID="22" presetClass="exit" presetSubtype="8" fill="hold" grpId="1" nodeType="withEffect">
                                  <p:stCondLst>
                                    <p:cond delay="0"/>
                                  </p:stCondLst>
                                  <p:childTnLst>
                                    <p:animEffect transition="out" filter="wipe(left)">
                                      <p:cBhvr>
                                        <p:cTn id="345" dur="500"/>
                                        <p:tgtEl>
                                          <p:spTgt spid="85"/>
                                        </p:tgtEl>
                                      </p:cBhvr>
                                    </p:animEffect>
                                    <p:set>
                                      <p:cBhvr>
                                        <p:cTn id="346" dur="1" fill="hold">
                                          <p:stCondLst>
                                            <p:cond delay="499"/>
                                          </p:stCondLst>
                                        </p:cTn>
                                        <p:tgtEl>
                                          <p:spTgt spid="85"/>
                                        </p:tgtEl>
                                        <p:attrNameLst>
                                          <p:attrName>style.visibility</p:attrName>
                                        </p:attrNameLst>
                                      </p:cBhvr>
                                      <p:to>
                                        <p:strVal val="hidden"/>
                                      </p:to>
                                    </p:set>
                                  </p:childTnLst>
                                </p:cTn>
                              </p:par>
                              <p:par>
                                <p:cTn id="347" presetID="22" presetClass="exit" presetSubtype="8" fill="hold" grpId="2" nodeType="withEffect">
                                  <p:stCondLst>
                                    <p:cond delay="0"/>
                                  </p:stCondLst>
                                  <p:childTnLst>
                                    <p:animEffect transition="out" filter="wipe(left)">
                                      <p:cBhvr>
                                        <p:cTn id="348" dur="500"/>
                                        <p:tgtEl>
                                          <p:spTgt spid="88"/>
                                        </p:tgtEl>
                                      </p:cBhvr>
                                    </p:animEffect>
                                    <p:set>
                                      <p:cBhvr>
                                        <p:cTn id="349" dur="1" fill="hold">
                                          <p:stCondLst>
                                            <p:cond delay="499"/>
                                          </p:stCondLst>
                                        </p:cTn>
                                        <p:tgtEl>
                                          <p:spTgt spid="88"/>
                                        </p:tgtEl>
                                        <p:attrNameLst>
                                          <p:attrName>style.visibility</p:attrName>
                                        </p:attrNameLst>
                                      </p:cBhvr>
                                      <p:to>
                                        <p:strVal val="hidden"/>
                                      </p:to>
                                    </p:set>
                                  </p:childTnLst>
                                </p:cTn>
                              </p:par>
                              <p:par>
                                <p:cTn id="350" presetID="22" presetClass="exit" presetSubtype="8" fill="hold" grpId="0" nodeType="withEffect">
                                  <p:stCondLst>
                                    <p:cond delay="0"/>
                                  </p:stCondLst>
                                  <p:childTnLst>
                                    <p:animEffect transition="out" filter="wipe(left)">
                                      <p:cBhvr>
                                        <p:cTn id="351" dur="500"/>
                                        <p:tgtEl>
                                          <p:spTgt spid="89">
                                            <p:txEl>
                                              <p:pRg st="0" end="0"/>
                                            </p:txEl>
                                          </p:spTgt>
                                        </p:tgtEl>
                                      </p:cBhvr>
                                    </p:animEffect>
                                    <p:set>
                                      <p:cBhvr>
                                        <p:cTn id="352" dur="1" fill="hold">
                                          <p:stCondLst>
                                            <p:cond delay="499"/>
                                          </p:stCondLst>
                                        </p:cTn>
                                        <p:tgtEl>
                                          <p:spTgt spid="89">
                                            <p:txEl>
                                              <p:pRg st="0" end="0"/>
                                            </p:txEl>
                                          </p:spTgt>
                                        </p:tgtEl>
                                        <p:attrNameLst>
                                          <p:attrName>style.visibility</p:attrName>
                                        </p:attrNameLst>
                                      </p:cBhvr>
                                      <p:to>
                                        <p:strVal val="hidden"/>
                                      </p:to>
                                    </p:set>
                                  </p:childTnLst>
                                </p:cTn>
                              </p:par>
                              <p:par>
                                <p:cTn id="353" presetID="22" presetClass="exit" presetSubtype="8" fill="hold" grpId="1" nodeType="withEffect">
                                  <p:stCondLst>
                                    <p:cond delay="0"/>
                                  </p:stCondLst>
                                  <p:childTnLst>
                                    <p:animEffect transition="out" filter="wipe(left)">
                                      <p:cBhvr>
                                        <p:cTn id="354" dur="500"/>
                                        <p:tgtEl>
                                          <p:spTgt spid="86"/>
                                        </p:tgtEl>
                                      </p:cBhvr>
                                    </p:animEffect>
                                    <p:set>
                                      <p:cBhvr>
                                        <p:cTn id="355" dur="1" fill="hold">
                                          <p:stCondLst>
                                            <p:cond delay="499"/>
                                          </p:stCondLst>
                                        </p:cTn>
                                        <p:tgtEl>
                                          <p:spTgt spid="86"/>
                                        </p:tgtEl>
                                        <p:attrNameLst>
                                          <p:attrName>style.visibility</p:attrName>
                                        </p:attrNameLst>
                                      </p:cBhvr>
                                      <p:to>
                                        <p:strVal val="hidden"/>
                                      </p:to>
                                    </p:set>
                                  </p:childTnLst>
                                </p:cTn>
                              </p:par>
                              <p:par>
                                <p:cTn id="356" presetID="22" presetClass="exit" presetSubtype="8" fill="hold" nodeType="withEffect">
                                  <p:stCondLst>
                                    <p:cond delay="0"/>
                                  </p:stCondLst>
                                  <p:childTnLst>
                                    <p:animEffect transition="out" filter="wipe(left)">
                                      <p:cBhvr>
                                        <p:cTn id="357" dur="500"/>
                                        <p:tgtEl>
                                          <p:spTgt spid="10"/>
                                        </p:tgtEl>
                                      </p:cBhvr>
                                    </p:animEffect>
                                    <p:set>
                                      <p:cBhvr>
                                        <p:cTn id="358" dur="1" fill="hold">
                                          <p:stCondLst>
                                            <p:cond delay="499"/>
                                          </p:stCondLst>
                                        </p:cTn>
                                        <p:tgtEl>
                                          <p:spTgt spid="10"/>
                                        </p:tgtEl>
                                        <p:attrNameLst>
                                          <p:attrName>style.visibility</p:attrName>
                                        </p:attrNameLst>
                                      </p:cBhvr>
                                      <p:to>
                                        <p:strVal val="hidden"/>
                                      </p:to>
                                    </p:set>
                                  </p:childTnLst>
                                </p:cTn>
                              </p:par>
                              <p:par>
                                <p:cTn id="359" presetID="22" presetClass="exit" presetSubtype="8" fill="hold" nodeType="withEffect">
                                  <p:stCondLst>
                                    <p:cond delay="0"/>
                                  </p:stCondLst>
                                  <p:childTnLst>
                                    <p:animEffect transition="out" filter="wipe(left)">
                                      <p:cBhvr>
                                        <p:cTn id="360" dur="500"/>
                                        <p:tgtEl>
                                          <p:spTgt spid="11"/>
                                        </p:tgtEl>
                                      </p:cBhvr>
                                    </p:animEffect>
                                    <p:set>
                                      <p:cBhvr>
                                        <p:cTn id="361" dur="1" fill="hold">
                                          <p:stCondLst>
                                            <p:cond delay="499"/>
                                          </p:stCondLst>
                                        </p:cTn>
                                        <p:tgtEl>
                                          <p:spTgt spid="11"/>
                                        </p:tgtEl>
                                        <p:attrNameLst>
                                          <p:attrName>style.visibility</p:attrName>
                                        </p:attrNameLst>
                                      </p:cBhvr>
                                      <p:to>
                                        <p:strVal val="hidden"/>
                                      </p:to>
                                    </p:set>
                                  </p:childTnLst>
                                </p:cTn>
                              </p:par>
                              <p:par>
                                <p:cTn id="362" presetID="22" presetClass="exit" presetSubtype="8" fill="hold" nodeType="withEffect">
                                  <p:stCondLst>
                                    <p:cond delay="0"/>
                                  </p:stCondLst>
                                  <p:childTnLst>
                                    <p:animEffect transition="out" filter="wipe(left)">
                                      <p:cBhvr>
                                        <p:cTn id="363" dur="500"/>
                                        <p:tgtEl>
                                          <p:spTgt spid="12"/>
                                        </p:tgtEl>
                                      </p:cBhvr>
                                    </p:animEffect>
                                    <p:set>
                                      <p:cBhvr>
                                        <p:cTn id="364" dur="1" fill="hold">
                                          <p:stCondLst>
                                            <p:cond delay="499"/>
                                          </p:stCondLst>
                                        </p:cTn>
                                        <p:tgtEl>
                                          <p:spTgt spid="12"/>
                                        </p:tgtEl>
                                        <p:attrNameLst>
                                          <p:attrName>style.visibility</p:attrName>
                                        </p:attrNameLst>
                                      </p:cBhvr>
                                      <p:to>
                                        <p:strVal val="hidden"/>
                                      </p:to>
                                    </p:set>
                                  </p:childTnLst>
                                </p:cTn>
                              </p:par>
                              <p:par>
                                <p:cTn id="365" presetID="22" presetClass="exit" presetSubtype="8" fill="hold" nodeType="withEffect">
                                  <p:stCondLst>
                                    <p:cond delay="0"/>
                                  </p:stCondLst>
                                  <p:childTnLst>
                                    <p:animEffect transition="out" filter="wipe(left)">
                                      <p:cBhvr>
                                        <p:cTn id="366" dur="500"/>
                                        <p:tgtEl>
                                          <p:spTgt spid="15"/>
                                        </p:tgtEl>
                                      </p:cBhvr>
                                    </p:animEffect>
                                    <p:set>
                                      <p:cBhvr>
                                        <p:cTn id="36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50" grpId="0"/>
      <p:bldP spid="51" grpId="0"/>
      <p:bldP spid="2" grpId="0" animBg="1"/>
      <p:bldP spid="3" grpId="0" animBg="1"/>
      <p:bldP spid="4" grpId="0" animBg="1"/>
      <p:bldP spid="5" grpId="0" animBg="1"/>
      <p:bldP spid="6" grpId="0" animBg="1"/>
      <p:bldP spid="7" grpId="0"/>
      <p:bldP spid="8" grpId="0"/>
      <p:bldP spid="9" grpId="0"/>
      <p:bldP spid="13" grpId="0" build="allAtOnce"/>
      <p:bldP spid="14" grpId="0"/>
      <p:bldP spid="14" grpId="1"/>
      <p:bldP spid="52" grpId="0" animBg="1"/>
      <p:bldP spid="52" grpId="1" animBg="1"/>
      <p:bldP spid="53" grpId="0" animBg="1"/>
      <p:bldP spid="53" grpId="1" animBg="1"/>
      <p:bldP spid="54" grpId="0" animBg="1"/>
      <p:bldP spid="54" grpId="1" animBg="1"/>
      <p:bldP spid="59" grpId="0" animBg="1"/>
      <p:bldP spid="59" grpId="1" animBg="1"/>
      <p:bldP spid="60" grpId="0" animBg="1"/>
      <p:bldP spid="60" grpId="1" animBg="1"/>
      <p:bldP spid="61" grpId="0" animBg="1"/>
      <p:bldP spid="61" grpId="1" animBg="1"/>
      <p:bldP spid="62" grpId="0" animBg="1"/>
      <p:bldP spid="62" grpId="1" animBg="1"/>
      <p:bldP spid="64" grpId="0"/>
      <p:bldP spid="64" grpId="1"/>
      <p:bldP spid="65" grpId="0" build="allAtOnce"/>
      <p:bldP spid="67" grpId="0" animBg="1"/>
      <p:bldP spid="67" grpId="1" animBg="1"/>
      <p:bldP spid="68" grpId="0" animBg="1"/>
      <p:bldP spid="68" grpId="1" animBg="1"/>
      <p:bldP spid="69" grpId="0" animBg="1"/>
      <p:bldP spid="69" grpId="1" animBg="1"/>
      <p:bldP spid="70" grpId="0" animBg="1"/>
      <p:bldP spid="70" grpId="1" animBg="1"/>
      <p:bldP spid="72" grpId="0"/>
      <p:bldP spid="72" grpId="1"/>
      <p:bldP spid="73" grpId="0" build="allAtOnce"/>
      <p:bldP spid="75" grpId="0" animBg="1"/>
      <p:bldP spid="75" grpId="1" animBg="1"/>
      <p:bldP spid="76" grpId="0" animBg="1"/>
      <p:bldP spid="76" grpId="1" animBg="1"/>
      <p:bldP spid="77" grpId="0" animBg="1"/>
      <p:bldP spid="77" grpId="1" animBg="1"/>
      <p:bldP spid="78" grpId="0" animBg="1"/>
      <p:bldP spid="78" grpId="1" animBg="1"/>
      <p:bldP spid="80" grpId="0"/>
      <p:bldP spid="80" grpId="1"/>
      <p:bldP spid="81" grpId="0" build="allAtOnce"/>
      <p:bldP spid="83" grpId="0" animBg="1"/>
      <p:bldP spid="83" grpId="1" animBg="1"/>
      <p:bldP spid="84" grpId="0" animBg="1"/>
      <p:bldP spid="84" grpId="1" animBg="1"/>
      <p:bldP spid="85" grpId="0" animBg="1"/>
      <p:bldP spid="85" grpId="1" animBg="1"/>
      <p:bldP spid="86" grpId="0" animBg="1"/>
      <p:bldP spid="86" grpId="1" animBg="1"/>
      <p:bldP spid="88" grpId="0"/>
      <p:bldP spid="88" grpId="1"/>
      <p:bldP spid="88" grpId="2"/>
      <p:bldP spid="89"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riangle 44">
            <a:extLst>
              <a:ext uri="{FF2B5EF4-FFF2-40B4-BE49-F238E27FC236}">
                <a16:creationId xmlns="" xmlns:a16="http://schemas.microsoft.com/office/drawing/2014/main" id="{5E5DE9C0-8951-154C-BA3E-C08518F8622D}"/>
              </a:ext>
            </a:extLst>
          </p:cNvPr>
          <p:cNvSpPr/>
          <p:nvPr/>
        </p:nvSpPr>
        <p:spPr>
          <a:xfrm rot="5400000">
            <a:off x="3009407" y="1022401"/>
            <a:ext cx="680840" cy="439200"/>
          </a:xfrm>
          <a:prstGeom prst="triangle">
            <a:avLst/>
          </a:prstGeom>
          <a:gradFill flip="none" rotWithShape="1">
            <a:gsLst>
              <a:gs pos="0">
                <a:srgbClr val="54AED8"/>
              </a:gs>
              <a:gs pos="98000">
                <a:srgbClr val="54AED8">
                  <a:lumMod val="91000"/>
                </a:srgbClr>
              </a:gs>
            </a:gsLst>
            <a:lin ang="0" scaled="1"/>
            <a:tileRect/>
          </a:gradFill>
          <a:ln w="3175">
            <a:no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Pentagon 25">
            <a:extLst>
              <a:ext uri="{FF2B5EF4-FFF2-40B4-BE49-F238E27FC236}">
                <a16:creationId xmlns="" xmlns:a16="http://schemas.microsoft.com/office/drawing/2014/main" id="{134862EE-1534-C343-AB54-2DEFA9F4214A}"/>
              </a:ext>
            </a:extLst>
          </p:cNvPr>
          <p:cNvSpPr/>
          <p:nvPr/>
        </p:nvSpPr>
        <p:spPr>
          <a:xfrm>
            <a:off x="989949" y="873650"/>
            <a:ext cx="2231526" cy="685136"/>
          </a:xfrm>
          <a:prstGeom prst="homePlate">
            <a:avLst/>
          </a:prstGeom>
          <a:gradFill flip="none" rotWithShape="1">
            <a:gsLst>
              <a:gs pos="0">
                <a:srgbClr val="524B5A"/>
              </a:gs>
              <a:gs pos="98000">
                <a:srgbClr val="5F5F5F"/>
              </a:gs>
            </a:gsLst>
            <a:lin ang="0" scaled="1"/>
            <a:tileRect/>
          </a:gradFill>
          <a:ln w="3175">
            <a:gradFill>
              <a:gsLst>
                <a:gs pos="0">
                  <a:schemeClr val="accent1">
                    <a:lumMod val="5000"/>
                    <a:lumOff val="95000"/>
                  </a:schemeClr>
                </a:gs>
                <a:gs pos="74000">
                  <a:schemeClr val="tx1">
                    <a:lumMod val="50000"/>
                    <a:lumOff val="50000"/>
                  </a:schemeClr>
                </a:gs>
              </a:gsLst>
              <a:lin ang="5400000" scaled="1"/>
            </a:gra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 xmlns:a16="http://schemas.microsoft.com/office/drawing/2014/main" id="{5EAB8A1C-B87B-DC42-B7D9-D24DFC734909}"/>
              </a:ext>
            </a:extLst>
          </p:cNvPr>
          <p:cNvSpPr/>
          <p:nvPr/>
        </p:nvSpPr>
        <p:spPr>
          <a:xfrm>
            <a:off x="26350" y="636236"/>
            <a:ext cx="1117828" cy="1117828"/>
          </a:xfrm>
          <a:prstGeom prst="ellipse">
            <a:avLst/>
          </a:prstGeom>
          <a:solidFill>
            <a:srgbClr val="54AED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8">
            <a:extLst>
              <a:ext uri="{FF2B5EF4-FFF2-40B4-BE49-F238E27FC236}">
                <a16:creationId xmlns="" xmlns:a16="http://schemas.microsoft.com/office/drawing/2014/main" id="{DD1F0056-5269-6947-A605-8C06CC1D1DA2}"/>
              </a:ext>
            </a:extLst>
          </p:cNvPr>
          <p:cNvSpPr/>
          <p:nvPr/>
        </p:nvSpPr>
        <p:spPr>
          <a:xfrm>
            <a:off x="80035" y="693062"/>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85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9">
            <a:extLst>
              <a:ext uri="{FF2B5EF4-FFF2-40B4-BE49-F238E27FC236}">
                <a16:creationId xmlns="" xmlns:a16="http://schemas.microsoft.com/office/drawing/2014/main" id="{44C233AF-6A02-0B40-92F4-7A1FBCFCAD27}"/>
              </a:ext>
            </a:extLst>
          </p:cNvPr>
          <p:cNvSpPr/>
          <p:nvPr/>
        </p:nvSpPr>
        <p:spPr>
          <a:xfrm>
            <a:off x="231392" y="844419"/>
            <a:ext cx="680840" cy="680840"/>
          </a:xfrm>
          <a:prstGeom prst="ellipse">
            <a:avLst/>
          </a:prstGeom>
          <a:gradFill flip="none" rotWithShape="1">
            <a:gsLst>
              <a:gs pos="100000">
                <a:schemeClr val="bg1"/>
              </a:gs>
              <a:gs pos="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ZoneTexte 48"/>
          <p:cNvSpPr txBox="1"/>
          <p:nvPr/>
        </p:nvSpPr>
        <p:spPr>
          <a:xfrm>
            <a:off x="1117274" y="1029404"/>
            <a:ext cx="1862465" cy="369332"/>
          </a:xfrm>
          <a:prstGeom prst="rect">
            <a:avLst/>
          </a:prstGeom>
          <a:noFill/>
        </p:spPr>
        <p:txBody>
          <a:bodyPr wrap="square" rtlCol="0">
            <a:spAutoFit/>
          </a:bodyPr>
          <a:lstStyle/>
          <a:p>
            <a:r>
              <a:rPr lang="fr-FR" b="1" dirty="0" smtClean="0">
                <a:solidFill>
                  <a:schemeClr val="bg1"/>
                </a:solidFill>
                <a:latin typeface="+mj-lt"/>
              </a:rPr>
              <a:t>Première Partie</a:t>
            </a:r>
            <a:endParaRPr lang="fr-FR" b="1" dirty="0">
              <a:solidFill>
                <a:schemeClr val="bg1"/>
              </a:solidFill>
              <a:latin typeface="+mj-lt"/>
            </a:endParaRPr>
          </a:p>
        </p:txBody>
      </p:sp>
      <p:sp>
        <p:nvSpPr>
          <p:cNvPr id="50" name="ZoneTexte 49"/>
          <p:cNvSpPr txBox="1"/>
          <p:nvPr/>
        </p:nvSpPr>
        <p:spPr>
          <a:xfrm>
            <a:off x="398203" y="925686"/>
            <a:ext cx="340870" cy="523220"/>
          </a:xfrm>
          <a:prstGeom prst="rect">
            <a:avLst/>
          </a:prstGeom>
          <a:noFill/>
        </p:spPr>
        <p:txBody>
          <a:bodyPr wrap="square" rtlCol="0">
            <a:spAutoFit/>
          </a:bodyPr>
          <a:lstStyle/>
          <a:p>
            <a:pPr algn="ctr"/>
            <a:r>
              <a:rPr lang="fr-FR" sz="2800" dirty="0" smtClean="0">
                <a:latin typeface="Arial Black" panose="020B0A04020102020204" pitchFamily="34" charset="0"/>
              </a:rPr>
              <a:t>2</a:t>
            </a:r>
            <a:endParaRPr lang="fr-FR" dirty="0">
              <a:latin typeface="Arial Black" panose="020B0A04020102020204" pitchFamily="34" charset="0"/>
            </a:endParaRPr>
          </a:p>
        </p:txBody>
      </p:sp>
      <p:sp>
        <p:nvSpPr>
          <p:cNvPr id="51" name="ZoneTexte 50"/>
          <p:cNvSpPr txBox="1"/>
          <p:nvPr/>
        </p:nvSpPr>
        <p:spPr>
          <a:xfrm>
            <a:off x="4131389" y="556354"/>
            <a:ext cx="2771111"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Présentation de </a:t>
            </a:r>
            <a:r>
              <a:rPr lang="fr-FR" dirty="0" err="1" smtClean="0">
                <a:effectLst>
                  <a:outerShdw blurRad="38100" dist="38100" dir="2700000" algn="tl">
                    <a:srgbClr val="000000">
                      <a:alpha val="43137"/>
                    </a:srgbClr>
                  </a:outerShdw>
                </a:effectLst>
              </a:rPr>
              <a:t>Zamoha</a:t>
            </a:r>
            <a:r>
              <a:rPr lang="fr-FR" dirty="0" smtClean="0">
                <a:effectLst>
                  <a:outerShdw blurRad="38100" dist="38100" dir="2700000" algn="tl">
                    <a:srgbClr val="000000">
                      <a:alpha val="43137"/>
                    </a:srgbClr>
                  </a:outerShdw>
                </a:effectLst>
              </a:rPr>
              <a:t> NT</a:t>
            </a:r>
            <a:endParaRPr lang="fr-FR" dirty="0"/>
          </a:p>
        </p:txBody>
      </p:sp>
      <p:sp>
        <p:nvSpPr>
          <p:cNvPr id="90" name="ZoneTexte 89"/>
          <p:cNvSpPr txBox="1"/>
          <p:nvPr/>
        </p:nvSpPr>
        <p:spPr>
          <a:xfrm>
            <a:off x="4131388" y="1307284"/>
            <a:ext cx="2771111"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Présentation du Sujet</a:t>
            </a:r>
            <a:endParaRPr lang="fr-FR" dirty="0"/>
          </a:p>
        </p:txBody>
      </p:sp>
      <p:sp>
        <p:nvSpPr>
          <p:cNvPr id="2" name="ZoneTexte 1"/>
          <p:cNvSpPr txBox="1"/>
          <p:nvPr/>
        </p:nvSpPr>
        <p:spPr>
          <a:xfrm>
            <a:off x="231392" y="2112135"/>
            <a:ext cx="4611064" cy="369332"/>
          </a:xfrm>
          <a:prstGeom prst="rect">
            <a:avLst/>
          </a:prstGeom>
          <a:noFill/>
        </p:spPr>
        <p:txBody>
          <a:bodyPr wrap="square" rtlCol="0">
            <a:spAutoFit/>
          </a:bodyPr>
          <a:lstStyle/>
          <a:p>
            <a:r>
              <a:rPr lang="fr-FR" dirty="0">
                <a:solidFill>
                  <a:schemeClr val="accent1"/>
                </a:solidFill>
                <a:latin typeface="Arial" panose="020B0604020202020204" pitchFamily="34" charset="0"/>
                <a:cs typeface="Arial" panose="020B0604020202020204" pitchFamily="34" charset="0"/>
              </a:rPr>
              <a:t>Gestion des Bureaux de l’état civil</a:t>
            </a:r>
          </a:p>
        </p:txBody>
      </p:sp>
      <p:sp>
        <p:nvSpPr>
          <p:cNvPr id="3" name="Rectangle 2"/>
          <p:cNvSpPr/>
          <p:nvPr/>
        </p:nvSpPr>
        <p:spPr>
          <a:xfrm>
            <a:off x="335173" y="2450821"/>
            <a:ext cx="1928733" cy="463075"/>
          </a:xfrm>
          <a:prstGeom prst="rect">
            <a:avLst/>
          </a:prstGeom>
        </p:spPr>
        <p:txBody>
          <a:bodyPr wrap="none">
            <a:spAutoFit/>
          </a:bodyPr>
          <a:lstStyle/>
          <a:p>
            <a:pPr algn="just">
              <a:lnSpc>
                <a:spcPct val="150000"/>
              </a:lnSpc>
              <a:spcAft>
                <a:spcPts val="800"/>
              </a:spcAft>
            </a:pPr>
            <a:r>
              <a:rPr lang="fr-FR" dirty="0">
                <a:solidFill>
                  <a:schemeClr val="accent1"/>
                </a:solidFill>
                <a:latin typeface="Arial" panose="020B0604020202020204" pitchFamily="34" charset="0"/>
                <a:ea typeface="Calibri" panose="020F0502020204030204" pitchFamily="34" charset="0"/>
                <a:cs typeface="Times New Roman" panose="02020603050405020304" pitchFamily="18" charset="0"/>
              </a:rPr>
              <a:t>Objectif général :</a:t>
            </a:r>
            <a:endParaRPr lang="fr-FR"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57781" y="2820153"/>
            <a:ext cx="6096000" cy="1754326"/>
          </a:xfrm>
          <a:prstGeom prst="rect">
            <a:avLst/>
          </a:prstGeom>
        </p:spPr>
        <p:txBody>
          <a:bodyPr>
            <a:spAutoFit/>
          </a:bodyPr>
          <a:lstStyle/>
          <a:p>
            <a:pPr algn="just">
              <a:lnSpc>
                <a:spcPct val="150000"/>
              </a:lnSpc>
            </a:pPr>
            <a:r>
              <a:rPr lang="fr-FR" dirty="0">
                <a:solidFill>
                  <a:schemeClr val="tx1">
                    <a:lumMod val="50000"/>
                    <a:lumOff val="50000"/>
                  </a:schemeClr>
                </a:solidFill>
                <a:latin typeface="Arial" panose="020B0604020202020204" pitchFamily="34" charset="0"/>
                <a:ea typeface="Calibri" panose="020F0502020204030204" pitchFamily="34" charset="0"/>
              </a:rPr>
              <a:t>faciliter l’accès aux services des citoyens à travers l’informatisation des procédures des bureaux de l’état civil et la constitution du registre électroniques de l’état civil en respectant les lois en vigueur en la matière.</a:t>
            </a:r>
            <a:endParaRPr lang="fr-FR" dirty="0">
              <a:solidFill>
                <a:schemeClr val="tx1">
                  <a:lumMod val="50000"/>
                  <a:lumOff val="50000"/>
                </a:schemeClr>
              </a:solidFill>
            </a:endParaRPr>
          </a:p>
        </p:txBody>
      </p:sp>
      <p:sp>
        <p:nvSpPr>
          <p:cNvPr id="5" name="Rectangle 4"/>
          <p:cNvSpPr/>
          <p:nvPr/>
        </p:nvSpPr>
        <p:spPr>
          <a:xfrm>
            <a:off x="335173" y="4350297"/>
            <a:ext cx="2428870" cy="369332"/>
          </a:xfrm>
          <a:prstGeom prst="rect">
            <a:avLst/>
          </a:prstGeom>
        </p:spPr>
        <p:txBody>
          <a:bodyPr wrap="none">
            <a:spAutoFit/>
          </a:bodyPr>
          <a:lstStyle/>
          <a:p>
            <a:r>
              <a:rPr lang="fr-FR" dirty="0">
                <a:solidFill>
                  <a:schemeClr val="accent1"/>
                </a:solidFill>
                <a:latin typeface="Arial" panose="020B0604020202020204" pitchFamily="34" charset="0"/>
                <a:ea typeface="Calibri" panose="020F0502020204030204" pitchFamily="34" charset="0"/>
              </a:rPr>
              <a:t>Objectifs spécifiques </a:t>
            </a:r>
            <a:r>
              <a:rPr lang="fr-FR" dirty="0">
                <a:gradFill>
                  <a:gsLst>
                    <a:gs pos="0">
                      <a:srgbClr val="203864"/>
                    </a:gs>
                    <a:gs pos="50000">
                      <a:srgbClr val="4472C4"/>
                    </a:gs>
                    <a:gs pos="100000">
                      <a:srgbClr val="8FAADC"/>
                    </a:gs>
                  </a:gsLst>
                  <a:lin ang="5400000" scaled="0"/>
                </a:gradFill>
                <a:latin typeface="Arial" panose="020B0604020202020204" pitchFamily="34" charset="0"/>
                <a:ea typeface="Calibri" panose="020F0502020204030204" pitchFamily="34" charset="0"/>
              </a:rPr>
              <a:t>:</a:t>
            </a:r>
            <a:endParaRPr lang="fr-FR" dirty="0"/>
          </a:p>
        </p:txBody>
      </p:sp>
      <p:sp>
        <p:nvSpPr>
          <p:cNvPr id="7" name="Rectangle 6"/>
          <p:cNvSpPr/>
          <p:nvPr/>
        </p:nvSpPr>
        <p:spPr>
          <a:xfrm>
            <a:off x="3847431" y="2731431"/>
            <a:ext cx="5141355" cy="369332"/>
          </a:xfrm>
          <a:prstGeom prst="rect">
            <a:avLst/>
          </a:prstGeom>
        </p:spPr>
        <p:txBody>
          <a:bodyPr wrap="square">
            <a:spAutoFit/>
          </a:bodyPr>
          <a:lstStyle/>
          <a:p>
            <a:r>
              <a:rPr lang="fr-FR" dirty="0" smtClean="0">
                <a:solidFill>
                  <a:schemeClr val="tx1">
                    <a:lumMod val="50000"/>
                    <a:lumOff val="50000"/>
                  </a:schemeClr>
                </a:solidFill>
                <a:latin typeface="Arial" panose="020B0604020202020204" pitchFamily="34" charset="0"/>
                <a:ea typeface="Calibri" panose="020F0502020204030204" pitchFamily="34" charset="0"/>
              </a:rPr>
              <a:t>Disposer d’un outil de gestion courante efficace ;</a:t>
            </a:r>
            <a:endParaRPr lang="fr-FR" dirty="0">
              <a:solidFill>
                <a:schemeClr val="tx1">
                  <a:lumMod val="50000"/>
                  <a:lumOff val="50000"/>
                </a:schemeClr>
              </a:solidFill>
            </a:endParaRPr>
          </a:p>
        </p:txBody>
      </p:sp>
      <p:sp>
        <p:nvSpPr>
          <p:cNvPr id="8" name="Accolade ouvrante 7"/>
          <p:cNvSpPr/>
          <p:nvPr/>
        </p:nvSpPr>
        <p:spPr>
          <a:xfrm>
            <a:off x="2831730" y="2635487"/>
            <a:ext cx="506437" cy="37989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Rectangle 8"/>
          <p:cNvSpPr/>
          <p:nvPr/>
        </p:nvSpPr>
        <p:spPr>
          <a:xfrm>
            <a:off x="3847431" y="3609737"/>
            <a:ext cx="7556666" cy="369332"/>
          </a:xfrm>
          <a:prstGeom prst="rect">
            <a:avLst/>
          </a:prstGeom>
        </p:spPr>
        <p:txBody>
          <a:bodyPr wrap="square">
            <a:spAutoFit/>
          </a:bodyPr>
          <a:lstStyle/>
          <a:p>
            <a:r>
              <a:rPr lang="fr-FR" dirty="0">
                <a:solidFill>
                  <a:schemeClr val="tx1">
                    <a:lumMod val="50000"/>
                    <a:lumOff val="50000"/>
                  </a:schemeClr>
                </a:solidFill>
                <a:latin typeface="Arial" panose="020B0604020202020204" pitchFamily="34" charset="0"/>
                <a:ea typeface="Calibri" panose="020F0502020204030204" pitchFamily="34" charset="0"/>
              </a:rPr>
              <a:t>Alléger les taches des agents travaillants dans les services concernés ;</a:t>
            </a:r>
            <a:endParaRPr lang="fr-FR" dirty="0">
              <a:solidFill>
                <a:schemeClr val="tx1">
                  <a:lumMod val="50000"/>
                  <a:lumOff val="50000"/>
                </a:schemeClr>
              </a:solidFill>
            </a:endParaRPr>
          </a:p>
        </p:txBody>
      </p:sp>
      <p:sp>
        <p:nvSpPr>
          <p:cNvPr id="10" name="Rectangle 9"/>
          <p:cNvSpPr/>
          <p:nvPr/>
        </p:nvSpPr>
        <p:spPr>
          <a:xfrm>
            <a:off x="3847431" y="4445357"/>
            <a:ext cx="5904180" cy="369332"/>
          </a:xfrm>
          <a:prstGeom prst="rect">
            <a:avLst/>
          </a:prstGeom>
        </p:spPr>
        <p:txBody>
          <a:bodyPr wrap="none">
            <a:spAutoFit/>
          </a:bodyPr>
          <a:lstStyle/>
          <a:p>
            <a:r>
              <a:rPr lang="fr-FR" dirty="0">
                <a:solidFill>
                  <a:schemeClr val="tx1">
                    <a:lumMod val="50000"/>
                    <a:lumOff val="50000"/>
                  </a:schemeClr>
                </a:solidFill>
                <a:latin typeface="Arial" panose="020B0604020202020204" pitchFamily="34" charset="0"/>
                <a:ea typeface="Calibri" panose="020F0502020204030204" pitchFamily="34" charset="0"/>
              </a:rPr>
              <a:t>Améliorer le cadre de travail en le rendant plus attractif ;</a:t>
            </a:r>
            <a:endParaRPr lang="fr-FR" dirty="0">
              <a:solidFill>
                <a:schemeClr val="tx1">
                  <a:lumMod val="50000"/>
                  <a:lumOff val="50000"/>
                </a:schemeClr>
              </a:solidFill>
            </a:endParaRPr>
          </a:p>
        </p:txBody>
      </p:sp>
      <p:sp>
        <p:nvSpPr>
          <p:cNvPr id="11" name="Rectangle 10"/>
          <p:cNvSpPr/>
          <p:nvPr/>
        </p:nvSpPr>
        <p:spPr>
          <a:xfrm>
            <a:off x="3847431" y="5221317"/>
            <a:ext cx="8344569" cy="369332"/>
          </a:xfrm>
          <a:prstGeom prst="rect">
            <a:avLst/>
          </a:prstGeom>
        </p:spPr>
        <p:txBody>
          <a:bodyPr wrap="square">
            <a:spAutoFit/>
          </a:bodyPr>
          <a:lstStyle/>
          <a:p>
            <a:r>
              <a:rPr lang="fr-FR" dirty="0">
                <a:solidFill>
                  <a:schemeClr val="tx1">
                    <a:lumMod val="50000"/>
                    <a:lumOff val="50000"/>
                  </a:schemeClr>
                </a:solidFill>
                <a:latin typeface="Arial" panose="020B0604020202020204" pitchFamily="34" charset="0"/>
                <a:ea typeface="Calibri" panose="020F0502020204030204" pitchFamily="34" charset="0"/>
              </a:rPr>
              <a:t>Disposer des informations fiables en temps réels dans les domaines concernés ;</a:t>
            </a:r>
            <a:endParaRPr lang="fr-FR" dirty="0">
              <a:solidFill>
                <a:schemeClr val="tx1">
                  <a:lumMod val="50000"/>
                  <a:lumOff val="50000"/>
                </a:schemeClr>
              </a:solidFill>
            </a:endParaRPr>
          </a:p>
        </p:txBody>
      </p:sp>
      <p:sp>
        <p:nvSpPr>
          <p:cNvPr id="12" name="Rectangle 11"/>
          <p:cNvSpPr/>
          <p:nvPr/>
        </p:nvSpPr>
        <p:spPr>
          <a:xfrm>
            <a:off x="3805781" y="5966631"/>
            <a:ext cx="7769919" cy="369332"/>
          </a:xfrm>
          <a:prstGeom prst="rect">
            <a:avLst/>
          </a:prstGeom>
        </p:spPr>
        <p:txBody>
          <a:bodyPr wrap="square">
            <a:spAutoFit/>
          </a:bodyPr>
          <a:lstStyle/>
          <a:p>
            <a:r>
              <a:rPr lang="fr-FR" dirty="0">
                <a:solidFill>
                  <a:schemeClr val="tx1">
                    <a:lumMod val="50000"/>
                    <a:lumOff val="50000"/>
                  </a:schemeClr>
                </a:solidFill>
                <a:latin typeface="Arial" panose="020B0604020202020204" pitchFamily="34" charset="0"/>
                <a:ea typeface="Calibri" panose="020F0502020204030204" pitchFamily="34" charset="0"/>
              </a:rPr>
              <a:t>Mettre à la disposition des usagers un service de qualité et de proximité ;</a:t>
            </a:r>
            <a:endParaRPr lang="fr-FR" dirty="0">
              <a:solidFill>
                <a:schemeClr val="tx1">
                  <a:lumMod val="50000"/>
                  <a:lumOff val="50000"/>
                </a:schemeClr>
              </a:solidFill>
            </a:endParaRPr>
          </a:p>
        </p:txBody>
      </p:sp>
      <p:pic>
        <p:nvPicPr>
          <p:cNvPr id="13"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780" y="2668822"/>
            <a:ext cx="591567" cy="490147"/>
          </a:xfrm>
          <a:prstGeom prst="rect">
            <a:avLst/>
          </a:prstGeom>
        </p:spPr>
      </p:pic>
      <p:pic>
        <p:nvPicPr>
          <p:cNvPr id="23" name="Imag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7885" y="3538051"/>
            <a:ext cx="591567" cy="461540"/>
          </a:xfrm>
          <a:prstGeom prst="rect">
            <a:avLst/>
          </a:prstGeom>
        </p:spPr>
      </p:pic>
      <p:pic>
        <p:nvPicPr>
          <p:cNvPr id="24" name="Imag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4474" y="4390524"/>
            <a:ext cx="591567" cy="490147"/>
          </a:xfrm>
          <a:prstGeom prst="rect">
            <a:avLst/>
          </a:prstGeom>
        </p:spPr>
      </p:pic>
      <p:pic>
        <p:nvPicPr>
          <p:cNvPr id="25" name="Imag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779" y="5165443"/>
            <a:ext cx="591567" cy="490147"/>
          </a:xfrm>
          <a:prstGeom prst="rect">
            <a:avLst/>
          </a:prstGeom>
        </p:spPr>
      </p:pic>
      <p:pic>
        <p:nvPicPr>
          <p:cNvPr id="26" name="Imag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06" y="5854883"/>
            <a:ext cx="591567" cy="490147"/>
          </a:xfrm>
          <a:prstGeom prst="rect">
            <a:avLst/>
          </a:prstGeom>
        </p:spPr>
      </p:pic>
    </p:spTree>
    <p:extLst>
      <p:ext uri="{BB962C8B-B14F-4D97-AF65-F5344CB8AC3E}">
        <p14:creationId xmlns:p14="http://schemas.microsoft.com/office/powerpoint/2010/main" val="3252260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down)">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lt">
                                    <p:tmPct val="0"/>
                                  </p:iterate>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 calcmode="lin" valueType="num">
                                      <p:cBhvr additive="base">
                                        <p:cTn id="2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xit" presetSubtype="4" fill="hold" grpId="1" nodeType="clickEffect">
                                  <p:stCondLst>
                                    <p:cond delay="0"/>
                                  </p:stCondLst>
                                  <p:childTnLst>
                                    <p:anim calcmode="lin" valueType="num">
                                      <p:cBhvr additive="base">
                                        <p:cTn id="27" dur="500"/>
                                        <p:tgtEl>
                                          <p:spTgt spid="3"/>
                                        </p:tgtEl>
                                        <p:attrNameLst>
                                          <p:attrName>ppt_x</p:attrName>
                                        </p:attrNameLst>
                                      </p:cBhvr>
                                      <p:tavLst>
                                        <p:tav tm="0">
                                          <p:val>
                                            <p:strVal val="ppt_x"/>
                                          </p:val>
                                        </p:tav>
                                        <p:tav tm="100000">
                                          <p:val>
                                            <p:strVal val="ppt_x"/>
                                          </p:val>
                                        </p:tav>
                                      </p:tavLst>
                                    </p:anim>
                                    <p:anim calcmode="lin" valueType="num">
                                      <p:cBhvr additive="base">
                                        <p:cTn id="28" dur="500"/>
                                        <p:tgtEl>
                                          <p:spTgt spid="3"/>
                                        </p:tgtEl>
                                        <p:attrNameLst>
                                          <p:attrName>ppt_y</p:attrName>
                                        </p:attrNameLst>
                                      </p:cBhvr>
                                      <p:tavLst>
                                        <p:tav tm="0">
                                          <p:val>
                                            <p:strVal val="ppt_y"/>
                                          </p:val>
                                        </p:tav>
                                        <p:tav tm="100000">
                                          <p:val>
                                            <p:strVal val="1+ppt_h/2"/>
                                          </p:val>
                                        </p:tav>
                                      </p:tavLst>
                                    </p:anim>
                                    <p:set>
                                      <p:cBhvr>
                                        <p:cTn id="29" dur="1" fill="hold">
                                          <p:stCondLst>
                                            <p:cond delay="499"/>
                                          </p:stCondLst>
                                        </p:cTn>
                                        <p:tgtEl>
                                          <p:spTgt spid="3"/>
                                        </p:tgtEl>
                                        <p:attrNameLst>
                                          <p:attrName>style.visibility</p:attrName>
                                        </p:attrNameLst>
                                      </p:cBhvr>
                                      <p:to>
                                        <p:strVal val="hidden"/>
                                      </p:to>
                                    </p:set>
                                  </p:childTnLst>
                                </p:cTn>
                              </p:par>
                              <p:par>
                                <p:cTn id="30" presetID="2" presetClass="exit" presetSubtype="4" fill="hold" grpId="0" nodeType="withEffect">
                                  <p:stCondLst>
                                    <p:cond delay="0"/>
                                  </p:stCondLst>
                                  <p:childTnLst>
                                    <p:anim calcmode="lin" valueType="num">
                                      <p:cBhvr additive="base">
                                        <p:cTn id="31" dur="500"/>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2" dur="500"/>
                                        <p:tgtEl>
                                          <p:spTgt spid="4">
                                            <p:txEl>
                                              <p:pRg st="0" end="0"/>
                                            </p:txEl>
                                          </p:spTgt>
                                        </p:tgtEl>
                                        <p:attrNameLst>
                                          <p:attrName>ppt_y</p:attrName>
                                        </p:attrNameLst>
                                      </p:cBhvr>
                                      <p:tavLst>
                                        <p:tav tm="0">
                                          <p:val>
                                            <p:strVal val="ppt_y"/>
                                          </p:val>
                                        </p:tav>
                                        <p:tav tm="100000">
                                          <p:val>
                                            <p:strVal val="1+ppt_h/2"/>
                                          </p:val>
                                        </p:tav>
                                      </p:tavLst>
                                    </p:anim>
                                    <p:set>
                                      <p:cBhvr>
                                        <p:cTn id="33" dur="1" fill="hold">
                                          <p:stCondLst>
                                            <p:cond delay="499"/>
                                          </p:stCondLst>
                                        </p:cTn>
                                        <p:tgtEl>
                                          <p:spTgt spid="4">
                                            <p:txEl>
                                              <p:pRg st="0" end="0"/>
                                            </p:txEl>
                                          </p:spTgt>
                                        </p:tgtEl>
                                        <p:attrNameLst>
                                          <p:attrName>style.visibility</p:attrName>
                                        </p:attrNameLst>
                                      </p:cBhvr>
                                      <p:to>
                                        <p:strVal val="hidden"/>
                                      </p:to>
                                    </p:set>
                                  </p:childTnLst>
                                </p:cTn>
                              </p:par>
                              <p:par>
                                <p:cTn id="34" presetID="2" presetClass="entr" presetSubtype="8"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1000" fill="hold"/>
                                        <p:tgtEl>
                                          <p:spTgt spid="5"/>
                                        </p:tgtEl>
                                        <p:attrNameLst>
                                          <p:attrName>ppt_x</p:attrName>
                                        </p:attrNameLst>
                                      </p:cBhvr>
                                      <p:tavLst>
                                        <p:tav tm="0">
                                          <p:val>
                                            <p:strVal val="0-#ppt_w/2"/>
                                          </p:val>
                                        </p:tav>
                                        <p:tav tm="100000">
                                          <p:val>
                                            <p:strVal val="#ppt_x"/>
                                          </p:val>
                                        </p:tav>
                                      </p:tavLst>
                                    </p:anim>
                                    <p:anim calcmode="lin" valueType="num">
                                      <p:cBhvr additive="base">
                                        <p:cTn id="37" dur="1000" fill="hold"/>
                                        <p:tgtEl>
                                          <p:spTgt spid="5"/>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1000" fill="hold"/>
                                        <p:tgtEl>
                                          <p:spTgt spid="8"/>
                                        </p:tgtEl>
                                        <p:attrNameLst>
                                          <p:attrName>ppt_x</p:attrName>
                                        </p:attrNameLst>
                                      </p:cBhvr>
                                      <p:tavLst>
                                        <p:tav tm="0">
                                          <p:val>
                                            <p:strVal val="1+#ppt_w/2"/>
                                          </p:val>
                                        </p:tav>
                                        <p:tav tm="100000">
                                          <p:val>
                                            <p:strVal val="#ppt_x"/>
                                          </p:val>
                                        </p:tav>
                                      </p:tavLst>
                                    </p:anim>
                                    <p:anim calcmode="lin" valueType="num">
                                      <p:cBhvr additive="base">
                                        <p:cTn id="41"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25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25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500"/>
                                        <p:tgtEl>
                                          <p:spTgt spid="10"/>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25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00"/>
                            </p:stCondLst>
                            <p:childTnLst>
                              <p:par>
                                <p:cTn id="75" presetID="10" presetClass="entr" presetSubtype="0" fill="hold" nodeType="after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25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500"/>
                                        <p:tgtEl>
                                          <p:spTgt spid="12"/>
                                        </p:tgtEl>
                                      </p:cBhvr>
                                    </p:animEffect>
                                  </p:childTnLst>
                                </p:cTn>
                              </p:par>
                            </p:childTnLst>
                          </p:cTn>
                        </p:par>
                        <p:par>
                          <p:cTn id="83" fill="hold">
                            <p:stCondLst>
                              <p:cond delay="500"/>
                            </p:stCondLst>
                            <p:childTnLst>
                              <p:par>
                                <p:cTn id="84" presetID="10" presetClass="entr" presetSubtype="0" fill="hold" nodeType="after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fade">
                                      <p:cBhvr>
                                        <p:cTn id="86" dur="250"/>
                                        <p:tgtEl>
                                          <p:spTgt spid="26"/>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xit" presetSubtype="4" fill="hold" grpId="1" nodeType="clickEffect">
                                  <p:stCondLst>
                                    <p:cond delay="0"/>
                                  </p:stCondLst>
                                  <p:childTnLst>
                                    <p:anim calcmode="lin" valueType="num">
                                      <p:cBhvr additive="base">
                                        <p:cTn id="90" dur="500"/>
                                        <p:tgtEl>
                                          <p:spTgt spid="5"/>
                                        </p:tgtEl>
                                        <p:attrNameLst>
                                          <p:attrName>ppt_x</p:attrName>
                                        </p:attrNameLst>
                                      </p:cBhvr>
                                      <p:tavLst>
                                        <p:tav tm="0">
                                          <p:val>
                                            <p:strVal val="ppt_x"/>
                                          </p:val>
                                        </p:tav>
                                        <p:tav tm="100000">
                                          <p:val>
                                            <p:strVal val="ppt_x"/>
                                          </p:val>
                                        </p:tav>
                                      </p:tavLst>
                                    </p:anim>
                                    <p:anim calcmode="lin" valueType="num">
                                      <p:cBhvr additive="base">
                                        <p:cTn id="91" dur="500"/>
                                        <p:tgtEl>
                                          <p:spTgt spid="5"/>
                                        </p:tgtEl>
                                        <p:attrNameLst>
                                          <p:attrName>ppt_y</p:attrName>
                                        </p:attrNameLst>
                                      </p:cBhvr>
                                      <p:tavLst>
                                        <p:tav tm="0">
                                          <p:val>
                                            <p:strVal val="ppt_y"/>
                                          </p:val>
                                        </p:tav>
                                        <p:tav tm="100000">
                                          <p:val>
                                            <p:strVal val="1+ppt_h/2"/>
                                          </p:val>
                                        </p:tav>
                                      </p:tavLst>
                                    </p:anim>
                                    <p:set>
                                      <p:cBhvr>
                                        <p:cTn id="92" dur="1" fill="hold">
                                          <p:stCondLst>
                                            <p:cond delay="499"/>
                                          </p:stCondLst>
                                        </p:cTn>
                                        <p:tgtEl>
                                          <p:spTgt spid="5"/>
                                        </p:tgtEl>
                                        <p:attrNameLst>
                                          <p:attrName>style.visibility</p:attrName>
                                        </p:attrNameLst>
                                      </p:cBhvr>
                                      <p:to>
                                        <p:strVal val="hidden"/>
                                      </p:to>
                                    </p:set>
                                  </p:childTnLst>
                                </p:cTn>
                              </p:par>
                              <p:par>
                                <p:cTn id="93" presetID="2" presetClass="exit" presetSubtype="4" fill="hold" grpId="1" nodeType="withEffect">
                                  <p:stCondLst>
                                    <p:cond delay="0"/>
                                  </p:stCondLst>
                                  <p:childTnLst>
                                    <p:anim calcmode="lin" valueType="num">
                                      <p:cBhvr additive="base">
                                        <p:cTn id="94" dur="500"/>
                                        <p:tgtEl>
                                          <p:spTgt spid="8"/>
                                        </p:tgtEl>
                                        <p:attrNameLst>
                                          <p:attrName>ppt_x</p:attrName>
                                        </p:attrNameLst>
                                      </p:cBhvr>
                                      <p:tavLst>
                                        <p:tav tm="0">
                                          <p:val>
                                            <p:strVal val="ppt_x"/>
                                          </p:val>
                                        </p:tav>
                                        <p:tav tm="100000">
                                          <p:val>
                                            <p:strVal val="ppt_x"/>
                                          </p:val>
                                        </p:tav>
                                      </p:tavLst>
                                    </p:anim>
                                    <p:anim calcmode="lin" valueType="num">
                                      <p:cBhvr additive="base">
                                        <p:cTn id="95" dur="500"/>
                                        <p:tgtEl>
                                          <p:spTgt spid="8"/>
                                        </p:tgtEl>
                                        <p:attrNameLst>
                                          <p:attrName>ppt_y</p:attrName>
                                        </p:attrNameLst>
                                      </p:cBhvr>
                                      <p:tavLst>
                                        <p:tav tm="0">
                                          <p:val>
                                            <p:strVal val="ppt_y"/>
                                          </p:val>
                                        </p:tav>
                                        <p:tav tm="100000">
                                          <p:val>
                                            <p:strVal val="1+ppt_h/2"/>
                                          </p:val>
                                        </p:tav>
                                      </p:tavLst>
                                    </p:anim>
                                    <p:set>
                                      <p:cBhvr>
                                        <p:cTn id="96" dur="1" fill="hold">
                                          <p:stCondLst>
                                            <p:cond delay="499"/>
                                          </p:stCondLst>
                                        </p:cTn>
                                        <p:tgtEl>
                                          <p:spTgt spid="8"/>
                                        </p:tgtEl>
                                        <p:attrNameLst>
                                          <p:attrName>style.visibility</p:attrName>
                                        </p:attrNameLst>
                                      </p:cBhvr>
                                      <p:to>
                                        <p:strVal val="hidden"/>
                                      </p:to>
                                    </p:set>
                                  </p:childTnLst>
                                </p:cTn>
                              </p:par>
                              <p:par>
                                <p:cTn id="97" presetID="2" presetClass="exit" presetSubtype="4" fill="hold" grpId="1" nodeType="withEffect">
                                  <p:stCondLst>
                                    <p:cond delay="0"/>
                                  </p:stCondLst>
                                  <p:childTnLst>
                                    <p:anim calcmode="lin" valueType="num">
                                      <p:cBhvr additive="base">
                                        <p:cTn id="98" dur="500"/>
                                        <p:tgtEl>
                                          <p:spTgt spid="7"/>
                                        </p:tgtEl>
                                        <p:attrNameLst>
                                          <p:attrName>ppt_x</p:attrName>
                                        </p:attrNameLst>
                                      </p:cBhvr>
                                      <p:tavLst>
                                        <p:tav tm="0">
                                          <p:val>
                                            <p:strVal val="ppt_x"/>
                                          </p:val>
                                        </p:tav>
                                        <p:tav tm="100000">
                                          <p:val>
                                            <p:strVal val="ppt_x"/>
                                          </p:val>
                                        </p:tav>
                                      </p:tavLst>
                                    </p:anim>
                                    <p:anim calcmode="lin" valueType="num">
                                      <p:cBhvr additive="base">
                                        <p:cTn id="99" dur="500"/>
                                        <p:tgtEl>
                                          <p:spTgt spid="7"/>
                                        </p:tgtEl>
                                        <p:attrNameLst>
                                          <p:attrName>ppt_y</p:attrName>
                                        </p:attrNameLst>
                                      </p:cBhvr>
                                      <p:tavLst>
                                        <p:tav tm="0">
                                          <p:val>
                                            <p:strVal val="ppt_y"/>
                                          </p:val>
                                        </p:tav>
                                        <p:tav tm="100000">
                                          <p:val>
                                            <p:strVal val="1+ppt_h/2"/>
                                          </p:val>
                                        </p:tav>
                                      </p:tavLst>
                                    </p:anim>
                                    <p:set>
                                      <p:cBhvr>
                                        <p:cTn id="100" dur="1" fill="hold">
                                          <p:stCondLst>
                                            <p:cond delay="499"/>
                                          </p:stCondLst>
                                        </p:cTn>
                                        <p:tgtEl>
                                          <p:spTgt spid="7"/>
                                        </p:tgtEl>
                                        <p:attrNameLst>
                                          <p:attrName>style.visibility</p:attrName>
                                        </p:attrNameLst>
                                      </p:cBhvr>
                                      <p:to>
                                        <p:strVal val="hidden"/>
                                      </p:to>
                                    </p:set>
                                  </p:childTnLst>
                                </p:cTn>
                              </p:par>
                              <p:par>
                                <p:cTn id="101" presetID="2" presetClass="exit" presetSubtype="4" fill="hold" nodeType="withEffect">
                                  <p:stCondLst>
                                    <p:cond delay="0"/>
                                  </p:stCondLst>
                                  <p:childTnLst>
                                    <p:anim calcmode="lin" valueType="num">
                                      <p:cBhvr additive="base">
                                        <p:cTn id="102" dur="500"/>
                                        <p:tgtEl>
                                          <p:spTgt spid="13"/>
                                        </p:tgtEl>
                                        <p:attrNameLst>
                                          <p:attrName>ppt_x</p:attrName>
                                        </p:attrNameLst>
                                      </p:cBhvr>
                                      <p:tavLst>
                                        <p:tav tm="0">
                                          <p:val>
                                            <p:strVal val="ppt_x"/>
                                          </p:val>
                                        </p:tav>
                                        <p:tav tm="100000">
                                          <p:val>
                                            <p:strVal val="ppt_x"/>
                                          </p:val>
                                        </p:tav>
                                      </p:tavLst>
                                    </p:anim>
                                    <p:anim calcmode="lin" valueType="num">
                                      <p:cBhvr additive="base">
                                        <p:cTn id="103" dur="500"/>
                                        <p:tgtEl>
                                          <p:spTgt spid="13"/>
                                        </p:tgtEl>
                                        <p:attrNameLst>
                                          <p:attrName>ppt_y</p:attrName>
                                        </p:attrNameLst>
                                      </p:cBhvr>
                                      <p:tavLst>
                                        <p:tav tm="0">
                                          <p:val>
                                            <p:strVal val="ppt_y"/>
                                          </p:val>
                                        </p:tav>
                                        <p:tav tm="100000">
                                          <p:val>
                                            <p:strVal val="1+ppt_h/2"/>
                                          </p:val>
                                        </p:tav>
                                      </p:tavLst>
                                    </p:anim>
                                    <p:set>
                                      <p:cBhvr>
                                        <p:cTn id="104" dur="1" fill="hold">
                                          <p:stCondLst>
                                            <p:cond delay="499"/>
                                          </p:stCondLst>
                                        </p:cTn>
                                        <p:tgtEl>
                                          <p:spTgt spid="13"/>
                                        </p:tgtEl>
                                        <p:attrNameLst>
                                          <p:attrName>style.visibility</p:attrName>
                                        </p:attrNameLst>
                                      </p:cBhvr>
                                      <p:to>
                                        <p:strVal val="hidden"/>
                                      </p:to>
                                    </p:set>
                                  </p:childTnLst>
                                </p:cTn>
                              </p:par>
                              <p:par>
                                <p:cTn id="105" presetID="2" presetClass="exit" presetSubtype="4" fill="hold" grpId="1" nodeType="withEffect">
                                  <p:stCondLst>
                                    <p:cond delay="0"/>
                                  </p:stCondLst>
                                  <p:childTnLst>
                                    <p:anim calcmode="lin" valueType="num">
                                      <p:cBhvr additive="base">
                                        <p:cTn id="106" dur="500"/>
                                        <p:tgtEl>
                                          <p:spTgt spid="9"/>
                                        </p:tgtEl>
                                        <p:attrNameLst>
                                          <p:attrName>ppt_x</p:attrName>
                                        </p:attrNameLst>
                                      </p:cBhvr>
                                      <p:tavLst>
                                        <p:tav tm="0">
                                          <p:val>
                                            <p:strVal val="ppt_x"/>
                                          </p:val>
                                        </p:tav>
                                        <p:tav tm="100000">
                                          <p:val>
                                            <p:strVal val="ppt_x"/>
                                          </p:val>
                                        </p:tav>
                                      </p:tavLst>
                                    </p:anim>
                                    <p:anim calcmode="lin" valueType="num">
                                      <p:cBhvr additive="base">
                                        <p:cTn id="107" dur="500"/>
                                        <p:tgtEl>
                                          <p:spTgt spid="9"/>
                                        </p:tgtEl>
                                        <p:attrNameLst>
                                          <p:attrName>ppt_y</p:attrName>
                                        </p:attrNameLst>
                                      </p:cBhvr>
                                      <p:tavLst>
                                        <p:tav tm="0">
                                          <p:val>
                                            <p:strVal val="ppt_y"/>
                                          </p:val>
                                        </p:tav>
                                        <p:tav tm="100000">
                                          <p:val>
                                            <p:strVal val="1+ppt_h/2"/>
                                          </p:val>
                                        </p:tav>
                                      </p:tavLst>
                                    </p:anim>
                                    <p:set>
                                      <p:cBhvr>
                                        <p:cTn id="108" dur="1" fill="hold">
                                          <p:stCondLst>
                                            <p:cond delay="499"/>
                                          </p:stCondLst>
                                        </p:cTn>
                                        <p:tgtEl>
                                          <p:spTgt spid="9"/>
                                        </p:tgtEl>
                                        <p:attrNameLst>
                                          <p:attrName>style.visibility</p:attrName>
                                        </p:attrNameLst>
                                      </p:cBhvr>
                                      <p:to>
                                        <p:strVal val="hidden"/>
                                      </p:to>
                                    </p:set>
                                  </p:childTnLst>
                                </p:cTn>
                              </p:par>
                              <p:par>
                                <p:cTn id="109" presetID="2" presetClass="exit" presetSubtype="4" fill="hold" nodeType="withEffect">
                                  <p:stCondLst>
                                    <p:cond delay="0"/>
                                  </p:stCondLst>
                                  <p:childTnLst>
                                    <p:anim calcmode="lin" valueType="num">
                                      <p:cBhvr additive="base">
                                        <p:cTn id="110" dur="500"/>
                                        <p:tgtEl>
                                          <p:spTgt spid="23"/>
                                        </p:tgtEl>
                                        <p:attrNameLst>
                                          <p:attrName>ppt_x</p:attrName>
                                        </p:attrNameLst>
                                      </p:cBhvr>
                                      <p:tavLst>
                                        <p:tav tm="0">
                                          <p:val>
                                            <p:strVal val="ppt_x"/>
                                          </p:val>
                                        </p:tav>
                                        <p:tav tm="100000">
                                          <p:val>
                                            <p:strVal val="ppt_x"/>
                                          </p:val>
                                        </p:tav>
                                      </p:tavLst>
                                    </p:anim>
                                    <p:anim calcmode="lin" valueType="num">
                                      <p:cBhvr additive="base">
                                        <p:cTn id="111" dur="500"/>
                                        <p:tgtEl>
                                          <p:spTgt spid="23"/>
                                        </p:tgtEl>
                                        <p:attrNameLst>
                                          <p:attrName>ppt_y</p:attrName>
                                        </p:attrNameLst>
                                      </p:cBhvr>
                                      <p:tavLst>
                                        <p:tav tm="0">
                                          <p:val>
                                            <p:strVal val="ppt_y"/>
                                          </p:val>
                                        </p:tav>
                                        <p:tav tm="100000">
                                          <p:val>
                                            <p:strVal val="1+ppt_h/2"/>
                                          </p:val>
                                        </p:tav>
                                      </p:tavLst>
                                    </p:anim>
                                    <p:set>
                                      <p:cBhvr>
                                        <p:cTn id="112" dur="1" fill="hold">
                                          <p:stCondLst>
                                            <p:cond delay="499"/>
                                          </p:stCondLst>
                                        </p:cTn>
                                        <p:tgtEl>
                                          <p:spTgt spid="23"/>
                                        </p:tgtEl>
                                        <p:attrNameLst>
                                          <p:attrName>style.visibility</p:attrName>
                                        </p:attrNameLst>
                                      </p:cBhvr>
                                      <p:to>
                                        <p:strVal val="hidden"/>
                                      </p:to>
                                    </p:set>
                                  </p:childTnLst>
                                </p:cTn>
                              </p:par>
                              <p:par>
                                <p:cTn id="113" presetID="2" presetClass="exit" presetSubtype="4" fill="hold" grpId="1" nodeType="withEffect">
                                  <p:stCondLst>
                                    <p:cond delay="0"/>
                                  </p:stCondLst>
                                  <p:childTnLst>
                                    <p:anim calcmode="lin" valueType="num">
                                      <p:cBhvr additive="base">
                                        <p:cTn id="114" dur="500"/>
                                        <p:tgtEl>
                                          <p:spTgt spid="10"/>
                                        </p:tgtEl>
                                        <p:attrNameLst>
                                          <p:attrName>ppt_x</p:attrName>
                                        </p:attrNameLst>
                                      </p:cBhvr>
                                      <p:tavLst>
                                        <p:tav tm="0">
                                          <p:val>
                                            <p:strVal val="ppt_x"/>
                                          </p:val>
                                        </p:tav>
                                        <p:tav tm="100000">
                                          <p:val>
                                            <p:strVal val="ppt_x"/>
                                          </p:val>
                                        </p:tav>
                                      </p:tavLst>
                                    </p:anim>
                                    <p:anim calcmode="lin" valueType="num">
                                      <p:cBhvr additive="base">
                                        <p:cTn id="115" dur="500"/>
                                        <p:tgtEl>
                                          <p:spTgt spid="10"/>
                                        </p:tgtEl>
                                        <p:attrNameLst>
                                          <p:attrName>ppt_y</p:attrName>
                                        </p:attrNameLst>
                                      </p:cBhvr>
                                      <p:tavLst>
                                        <p:tav tm="0">
                                          <p:val>
                                            <p:strVal val="ppt_y"/>
                                          </p:val>
                                        </p:tav>
                                        <p:tav tm="100000">
                                          <p:val>
                                            <p:strVal val="1+ppt_h/2"/>
                                          </p:val>
                                        </p:tav>
                                      </p:tavLst>
                                    </p:anim>
                                    <p:set>
                                      <p:cBhvr>
                                        <p:cTn id="116" dur="1" fill="hold">
                                          <p:stCondLst>
                                            <p:cond delay="499"/>
                                          </p:stCondLst>
                                        </p:cTn>
                                        <p:tgtEl>
                                          <p:spTgt spid="10"/>
                                        </p:tgtEl>
                                        <p:attrNameLst>
                                          <p:attrName>style.visibility</p:attrName>
                                        </p:attrNameLst>
                                      </p:cBhvr>
                                      <p:to>
                                        <p:strVal val="hidden"/>
                                      </p:to>
                                    </p:set>
                                  </p:childTnLst>
                                </p:cTn>
                              </p:par>
                              <p:par>
                                <p:cTn id="117" presetID="2" presetClass="exit" presetSubtype="4" fill="hold" nodeType="withEffect">
                                  <p:stCondLst>
                                    <p:cond delay="0"/>
                                  </p:stCondLst>
                                  <p:childTnLst>
                                    <p:anim calcmode="lin" valueType="num">
                                      <p:cBhvr additive="base">
                                        <p:cTn id="118" dur="500"/>
                                        <p:tgtEl>
                                          <p:spTgt spid="24"/>
                                        </p:tgtEl>
                                        <p:attrNameLst>
                                          <p:attrName>ppt_x</p:attrName>
                                        </p:attrNameLst>
                                      </p:cBhvr>
                                      <p:tavLst>
                                        <p:tav tm="0">
                                          <p:val>
                                            <p:strVal val="ppt_x"/>
                                          </p:val>
                                        </p:tav>
                                        <p:tav tm="100000">
                                          <p:val>
                                            <p:strVal val="ppt_x"/>
                                          </p:val>
                                        </p:tav>
                                      </p:tavLst>
                                    </p:anim>
                                    <p:anim calcmode="lin" valueType="num">
                                      <p:cBhvr additive="base">
                                        <p:cTn id="119" dur="500"/>
                                        <p:tgtEl>
                                          <p:spTgt spid="24"/>
                                        </p:tgtEl>
                                        <p:attrNameLst>
                                          <p:attrName>ppt_y</p:attrName>
                                        </p:attrNameLst>
                                      </p:cBhvr>
                                      <p:tavLst>
                                        <p:tav tm="0">
                                          <p:val>
                                            <p:strVal val="ppt_y"/>
                                          </p:val>
                                        </p:tav>
                                        <p:tav tm="100000">
                                          <p:val>
                                            <p:strVal val="1+ppt_h/2"/>
                                          </p:val>
                                        </p:tav>
                                      </p:tavLst>
                                    </p:anim>
                                    <p:set>
                                      <p:cBhvr>
                                        <p:cTn id="120" dur="1" fill="hold">
                                          <p:stCondLst>
                                            <p:cond delay="499"/>
                                          </p:stCondLst>
                                        </p:cTn>
                                        <p:tgtEl>
                                          <p:spTgt spid="24"/>
                                        </p:tgtEl>
                                        <p:attrNameLst>
                                          <p:attrName>style.visibility</p:attrName>
                                        </p:attrNameLst>
                                      </p:cBhvr>
                                      <p:to>
                                        <p:strVal val="hidden"/>
                                      </p:to>
                                    </p:set>
                                  </p:childTnLst>
                                </p:cTn>
                              </p:par>
                              <p:par>
                                <p:cTn id="121" presetID="2" presetClass="exit" presetSubtype="4" fill="hold" grpId="1" nodeType="withEffect">
                                  <p:stCondLst>
                                    <p:cond delay="0"/>
                                  </p:stCondLst>
                                  <p:childTnLst>
                                    <p:anim calcmode="lin" valueType="num">
                                      <p:cBhvr additive="base">
                                        <p:cTn id="122" dur="500"/>
                                        <p:tgtEl>
                                          <p:spTgt spid="11"/>
                                        </p:tgtEl>
                                        <p:attrNameLst>
                                          <p:attrName>ppt_x</p:attrName>
                                        </p:attrNameLst>
                                      </p:cBhvr>
                                      <p:tavLst>
                                        <p:tav tm="0">
                                          <p:val>
                                            <p:strVal val="ppt_x"/>
                                          </p:val>
                                        </p:tav>
                                        <p:tav tm="100000">
                                          <p:val>
                                            <p:strVal val="ppt_x"/>
                                          </p:val>
                                        </p:tav>
                                      </p:tavLst>
                                    </p:anim>
                                    <p:anim calcmode="lin" valueType="num">
                                      <p:cBhvr additive="base">
                                        <p:cTn id="123" dur="500"/>
                                        <p:tgtEl>
                                          <p:spTgt spid="11"/>
                                        </p:tgtEl>
                                        <p:attrNameLst>
                                          <p:attrName>ppt_y</p:attrName>
                                        </p:attrNameLst>
                                      </p:cBhvr>
                                      <p:tavLst>
                                        <p:tav tm="0">
                                          <p:val>
                                            <p:strVal val="ppt_y"/>
                                          </p:val>
                                        </p:tav>
                                        <p:tav tm="100000">
                                          <p:val>
                                            <p:strVal val="1+ppt_h/2"/>
                                          </p:val>
                                        </p:tav>
                                      </p:tavLst>
                                    </p:anim>
                                    <p:set>
                                      <p:cBhvr>
                                        <p:cTn id="124" dur="1" fill="hold">
                                          <p:stCondLst>
                                            <p:cond delay="499"/>
                                          </p:stCondLst>
                                        </p:cTn>
                                        <p:tgtEl>
                                          <p:spTgt spid="11"/>
                                        </p:tgtEl>
                                        <p:attrNameLst>
                                          <p:attrName>style.visibility</p:attrName>
                                        </p:attrNameLst>
                                      </p:cBhvr>
                                      <p:to>
                                        <p:strVal val="hidden"/>
                                      </p:to>
                                    </p:set>
                                  </p:childTnLst>
                                </p:cTn>
                              </p:par>
                              <p:par>
                                <p:cTn id="125" presetID="2" presetClass="exit" presetSubtype="4" fill="hold" nodeType="withEffect">
                                  <p:stCondLst>
                                    <p:cond delay="0"/>
                                  </p:stCondLst>
                                  <p:childTnLst>
                                    <p:anim calcmode="lin" valueType="num">
                                      <p:cBhvr additive="base">
                                        <p:cTn id="126" dur="500"/>
                                        <p:tgtEl>
                                          <p:spTgt spid="25"/>
                                        </p:tgtEl>
                                        <p:attrNameLst>
                                          <p:attrName>ppt_x</p:attrName>
                                        </p:attrNameLst>
                                      </p:cBhvr>
                                      <p:tavLst>
                                        <p:tav tm="0">
                                          <p:val>
                                            <p:strVal val="ppt_x"/>
                                          </p:val>
                                        </p:tav>
                                        <p:tav tm="100000">
                                          <p:val>
                                            <p:strVal val="ppt_x"/>
                                          </p:val>
                                        </p:tav>
                                      </p:tavLst>
                                    </p:anim>
                                    <p:anim calcmode="lin" valueType="num">
                                      <p:cBhvr additive="base">
                                        <p:cTn id="127" dur="500"/>
                                        <p:tgtEl>
                                          <p:spTgt spid="25"/>
                                        </p:tgtEl>
                                        <p:attrNameLst>
                                          <p:attrName>ppt_y</p:attrName>
                                        </p:attrNameLst>
                                      </p:cBhvr>
                                      <p:tavLst>
                                        <p:tav tm="0">
                                          <p:val>
                                            <p:strVal val="ppt_y"/>
                                          </p:val>
                                        </p:tav>
                                        <p:tav tm="100000">
                                          <p:val>
                                            <p:strVal val="1+ppt_h/2"/>
                                          </p:val>
                                        </p:tav>
                                      </p:tavLst>
                                    </p:anim>
                                    <p:set>
                                      <p:cBhvr>
                                        <p:cTn id="128" dur="1" fill="hold">
                                          <p:stCondLst>
                                            <p:cond delay="499"/>
                                          </p:stCondLst>
                                        </p:cTn>
                                        <p:tgtEl>
                                          <p:spTgt spid="25"/>
                                        </p:tgtEl>
                                        <p:attrNameLst>
                                          <p:attrName>style.visibility</p:attrName>
                                        </p:attrNameLst>
                                      </p:cBhvr>
                                      <p:to>
                                        <p:strVal val="hidden"/>
                                      </p:to>
                                    </p:set>
                                  </p:childTnLst>
                                </p:cTn>
                              </p:par>
                              <p:par>
                                <p:cTn id="129" presetID="2" presetClass="exit" presetSubtype="4" fill="hold" grpId="1" nodeType="withEffect">
                                  <p:stCondLst>
                                    <p:cond delay="0"/>
                                  </p:stCondLst>
                                  <p:childTnLst>
                                    <p:anim calcmode="lin" valueType="num">
                                      <p:cBhvr additive="base">
                                        <p:cTn id="130" dur="500"/>
                                        <p:tgtEl>
                                          <p:spTgt spid="12"/>
                                        </p:tgtEl>
                                        <p:attrNameLst>
                                          <p:attrName>ppt_x</p:attrName>
                                        </p:attrNameLst>
                                      </p:cBhvr>
                                      <p:tavLst>
                                        <p:tav tm="0">
                                          <p:val>
                                            <p:strVal val="ppt_x"/>
                                          </p:val>
                                        </p:tav>
                                        <p:tav tm="100000">
                                          <p:val>
                                            <p:strVal val="ppt_x"/>
                                          </p:val>
                                        </p:tav>
                                      </p:tavLst>
                                    </p:anim>
                                    <p:anim calcmode="lin" valueType="num">
                                      <p:cBhvr additive="base">
                                        <p:cTn id="131" dur="500"/>
                                        <p:tgtEl>
                                          <p:spTgt spid="12"/>
                                        </p:tgtEl>
                                        <p:attrNameLst>
                                          <p:attrName>ppt_y</p:attrName>
                                        </p:attrNameLst>
                                      </p:cBhvr>
                                      <p:tavLst>
                                        <p:tav tm="0">
                                          <p:val>
                                            <p:strVal val="ppt_y"/>
                                          </p:val>
                                        </p:tav>
                                        <p:tav tm="100000">
                                          <p:val>
                                            <p:strVal val="1+ppt_h/2"/>
                                          </p:val>
                                        </p:tav>
                                      </p:tavLst>
                                    </p:anim>
                                    <p:set>
                                      <p:cBhvr>
                                        <p:cTn id="132" dur="1" fill="hold">
                                          <p:stCondLst>
                                            <p:cond delay="499"/>
                                          </p:stCondLst>
                                        </p:cTn>
                                        <p:tgtEl>
                                          <p:spTgt spid="12"/>
                                        </p:tgtEl>
                                        <p:attrNameLst>
                                          <p:attrName>style.visibility</p:attrName>
                                        </p:attrNameLst>
                                      </p:cBhvr>
                                      <p:to>
                                        <p:strVal val="hidden"/>
                                      </p:to>
                                    </p:set>
                                  </p:childTnLst>
                                </p:cTn>
                              </p:par>
                              <p:par>
                                <p:cTn id="133" presetID="2" presetClass="exit" presetSubtype="4" fill="hold" nodeType="withEffect">
                                  <p:stCondLst>
                                    <p:cond delay="0"/>
                                  </p:stCondLst>
                                  <p:childTnLst>
                                    <p:anim calcmode="lin" valueType="num">
                                      <p:cBhvr additive="base">
                                        <p:cTn id="134" dur="500"/>
                                        <p:tgtEl>
                                          <p:spTgt spid="26"/>
                                        </p:tgtEl>
                                        <p:attrNameLst>
                                          <p:attrName>ppt_x</p:attrName>
                                        </p:attrNameLst>
                                      </p:cBhvr>
                                      <p:tavLst>
                                        <p:tav tm="0">
                                          <p:val>
                                            <p:strVal val="ppt_x"/>
                                          </p:val>
                                        </p:tav>
                                        <p:tav tm="100000">
                                          <p:val>
                                            <p:strVal val="ppt_x"/>
                                          </p:val>
                                        </p:tav>
                                      </p:tavLst>
                                    </p:anim>
                                    <p:anim calcmode="lin" valueType="num">
                                      <p:cBhvr additive="base">
                                        <p:cTn id="135" dur="500"/>
                                        <p:tgtEl>
                                          <p:spTgt spid="26"/>
                                        </p:tgtEl>
                                        <p:attrNameLst>
                                          <p:attrName>ppt_y</p:attrName>
                                        </p:attrNameLst>
                                      </p:cBhvr>
                                      <p:tavLst>
                                        <p:tav tm="0">
                                          <p:val>
                                            <p:strVal val="ppt_y"/>
                                          </p:val>
                                        </p:tav>
                                        <p:tav tm="100000">
                                          <p:val>
                                            <p:strVal val="1+ppt_h/2"/>
                                          </p:val>
                                        </p:tav>
                                      </p:tavLst>
                                    </p:anim>
                                    <p:set>
                                      <p:cBhvr>
                                        <p:cTn id="136" dur="1" fill="hold">
                                          <p:stCondLst>
                                            <p:cond delay="499"/>
                                          </p:stCondLst>
                                        </p:cTn>
                                        <p:tgtEl>
                                          <p:spTgt spid="26"/>
                                        </p:tgtEl>
                                        <p:attrNameLst>
                                          <p:attrName>style.visibility</p:attrName>
                                        </p:attrNameLst>
                                      </p:cBhvr>
                                      <p:to>
                                        <p:strVal val="hidden"/>
                                      </p:to>
                                    </p:set>
                                  </p:childTnLst>
                                </p:cTn>
                              </p:par>
                              <p:par>
                                <p:cTn id="137" presetID="2" presetClass="exit" presetSubtype="1" fill="hold" grpId="1" nodeType="withEffect">
                                  <p:stCondLst>
                                    <p:cond delay="0"/>
                                  </p:stCondLst>
                                  <p:childTnLst>
                                    <p:anim calcmode="lin" valueType="num">
                                      <p:cBhvr additive="base">
                                        <p:cTn id="138" dur="500"/>
                                        <p:tgtEl>
                                          <p:spTgt spid="90"/>
                                        </p:tgtEl>
                                        <p:attrNameLst>
                                          <p:attrName>ppt_x</p:attrName>
                                        </p:attrNameLst>
                                      </p:cBhvr>
                                      <p:tavLst>
                                        <p:tav tm="0">
                                          <p:val>
                                            <p:strVal val="ppt_x"/>
                                          </p:val>
                                        </p:tav>
                                        <p:tav tm="100000">
                                          <p:val>
                                            <p:strVal val="ppt_x"/>
                                          </p:val>
                                        </p:tav>
                                      </p:tavLst>
                                    </p:anim>
                                    <p:anim calcmode="lin" valueType="num">
                                      <p:cBhvr additive="base">
                                        <p:cTn id="139" dur="500"/>
                                        <p:tgtEl>
                                          <p:spTgt spid="90"/>
                                        </p:tgtEl>
                                        <p:attrNameLst>
                                          <p:attrName>ppt_y</p:attrName>
                                        </p:attrNameLst>
                                      </p:cBhvr>
                                      <p:tavLst>
                                        <p:tav tm="0">
                                          <p:val>
                                            <p:strVal val="ppt_y"/>
                                          </p:val>
                                        </p:tav>
                                        <p:tav tm="100000">
                                          <p:val>
                                            <p:strVal val="0-ppt_h/2"/>
                                          </p:val>
                                        </p:tav>
                                      </p:tavLst>
                                    </p:anim>
                                    <p:set>
                                      <p:cBhvr>
                                        <p:cTn id="140" dur="1" fill="hold">
                                          <p:stCondLst>
                                            <p:cond delay="499"/>
                                          </p:stCondLst>
                                        </p:cTn>
                                        <p:tgtEl>
                                          <p:spTgt spid="90"/>
                                        </p:tgtEl>
                                        <p:attrNameLst>
                                          <p:attrName>style.visibility</p:attrName>
                                        </p:attrNameLst>
                                      </p:cBhvr>
                                      <p:to>
                                        <p:strVal val="hidden"/>
                                      </p:to>
                                    </p:set>
                                  </p:childTnLst>
                                </p:cTn>
                              </p:par>
                              <p:par>
                                <p:cTn id="141" presetID="2" presetClass="exit" presetSubtype="1" fill="hold" grpId="0" nodeType="withEffect">
                                  <p:stCondLst>
                                    <p:cond delay="0"/>
                                  </p:stCondLst>
                                  <p:iterate type="lt">
                                    <p:tmPct val="0"/>
                                  </p:iterate>
                                  <p:childTnLst>
                                    <p:anim calcmode="lin" valueType="num">
                                      <p:cBhvr additive="base">
                                        <p:cTn id="142" dur="500"/>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3" dur="500"/>
                                        <p:tgtEl>
                                          <p:spTgt spid="2">
                                            <p:txEl>
                                              <p:pRg st="0" end="0"/>
                                            </p:txEl>
                                          </p:spTgt>
                                        </p:tgtEl>
                                        <p:attrNameLst>
                                          <p:attrName>ppt_y</p:attrName>
                                        </p:attrNameLst>
                                      </p:cBhvr>
                                      <p:tavLst>
                                        <p:tav tm="0">
                                          <p:val>
                                            <p:strVal val="ppt_y"/>
                                          </p:val>
                                        </p:tav>
                                        <p:tav tm="100000">
                                          <p:val>
                                            <p:strVal val="0-ppt_h/2"/>
                                          </p:val>
                                        </p:tav>
                                      </p:tavLst>
                                    </p:anim>
                                    <p:set>
                                      <p:cBhvr>
                                        <p:cTn id="144" dur="1" fill="hold">
                                          <p:stCondLst>
                                            <p:cond delay="499"/>
                                          </p:stCondLst>
                                        </p:cTn>
                                        <p:tgtEl>
                                          <p:spTgt spid="2">
                                            <p:txEl>
                                              <p:pRg st="0" end="0"/>
                                            </p:txEl>
                                          </p:spTgt>
                                        </p:tgtEl>
                                        <p:attrNameLst>
                                          <p:attrName>style.visibility</p:attrName>
                                        </p:attrNameLst>
                                      </p:cBhvr>
                                      <p:to>
                                        <p:strVal val="hidden"/>
                                      </p:to>
                                    </p:set>
                                  </p:childTnLst>
                                </p:cTn>
                              </p:par>
                              <p:par>
                                <p:cTn id="145" presetID="2" presetClass="exit" presetSubtype="1" fill="hold" grpId="0" nodeType="withEffect">
                                  <p:stCondLst>
                                    <p:cond delay="0"/>
                                  </p:stCondLst>
                                  <p:childTnLst>
                                    <p:anim calcmode="lin" valueType="num">
                                      <p:cBhvr additive="base">
                                        <p:cTn id="146" dur="500"/>
                                        <p:tgtEl>
                                          <p:spTgt spid="49"/>
                                        </p:tgtEl>
                                        <p:attrNameLst>
                                          <p:attrName>ppt_x</p:attrName>
                                        </p:attrNameLst>
                                      </p:cBhvr>
                                      <p:tavLst>
                                        <p:tav tm="0">
                                          <p:val>
                                            <p:strVal val="ppt_x"/>
                                          </p:val>
                                        </p:tav>
                                        <p:tav tm="100000">
                                          <p:val>
                                            <p:strVal val="ppt_x"/>
                                          </p:val>
                                        </p:tav>
                                      </p:tavLst>
                                    </p:anim>
                                    <p:anim calcmode="lin" valueType="num">
                                      <p:cBhvr additive="base">
                                        <p:cTn id="147" dur="500"/>
                                        <p:tgtEl>
                                          <p:spTgt spid="49"/>
                                        </p:tgtEl>
                                        <p:attrNameLst>
                                          <p:attrName>ppt_y</p:attrName>
                                        </p:attrNameLst>
                                      </p:cBhvr>
                                      <p:tavLst>
                                        <p:tav tm="0">
                                          <p:val>
                                            <p:strVal val="ppt_y"/>
                                          </p:val>
                                        </p:tav>
                                        <p:tav tm="100000">
                                          <p:val>
                                            <p:strVal val="0-ppt_h/2"/>
                                          </p:val>
                                        </p:tav>
                                      </p:tavLst>
                                    </p:anim>
                                    <p:set>
                                      <p:cBhvr>
                                        <p:cTn id="148" dur="1" fill="hold">
                                          <p:stCondLst>
                                            <p:cond delay="499"/>
                                          </p:stCondLst>
                                        </p:cTn>
                                        <p:tgtEl>
                                          <p:spTgt spid="49"/>
                                        </p:tgtEl>
                                        <p:attrNameLst>
                                          <p:attrName>style.visibility</p:attrName>
                                        </p:attrNameLst>
                                      </p:cBhvr>
                                      <p:to>
                                        <p:strVal val="hidden"/>
                                      </p:to>
                                    </p:set>
                                  </p:childTnLst>
                                </p:cTn>
                              </p:par>
                              <p:par>
                                <p:cTn id="149" presetID="2" presetClass="exit" presetSubtype="1" fill="hold" grpId="0" nodeType="withEffect">
                                  <p:stCondLst>
                                    <p:cond delay="0"/>
                                  </p:stCondLst>
                                  <p:childTnLst>
                                    <p:anim calcmode="lin" valueType="num">
                                      <p:cBhvr additive="base">
                                        <p:cTn id="150" dur="500"/>
                                        <p:tgtEl>
                                          <p:spTgt spid="47"/>
                                        </p:tgtEl>
                                        <p:attrNameLst>
                                          <p:attrName>ppt_x</p:attrName>
                                        </p:attrNameLst>
                                      </p:cBhvr>
                                      <p:tavLst>
                                        <p:tav tm="0">
                                          <p:val>
                                            <p:strVal val="ppt_x"/>
                                          </p:val>
                                        </p:tav>
                                        <p:tav tm="100000">
                                          <p:val>
                                            <p:strVal val="ppt_x"/>
                                          </p:val>
                                        </p:tav>
                                      </p:tavLst>
                                    </p:anim>
                                    <p:anim calcmode="lin" valueType="num">
                                      <p:cBhvr additive="base">
                                        <p:cTn id="151" dur="500"/>
                                        <p:tgtEl>
                                          <p:spTgt spid="47"/>
                                        </p:tgtEl>
                                        <p:attrNameLst>
                                          <p:attrName>ppt_y</p:attrName>
                                        </p:attrNameLst>
                                      </p:cBhvr>
                                      <p:tavLst>
                                        <p:tav tm="0">
                                          <p:val>
                                            <p:strVal val="ppt_y"/>
                                          </p:val>
                                        </p:tav>
                                        <p:tav tm="100000">
                                          <p:val>
                                            <p:strVal val="0-ppt_h/2"/>
                                          </p:val>
                                        </p:tav>
                                      </p:tavLst>
                                    </p:anim>
                                    <p:set>
                                      <p:cBhvr>
                                        <p:cTn id="152" dur="1" fill="hold">
                                          <p:stCondLst>
                                            <p:cond delay="499"/>
                                          </p:stCondLst>
                                        </p:cTn>
                                        <p:tgtEl>
                                          <p:spTgt spid="47"/>
                                        </p:tgtEl>
                                        <p:attrNameLst>
                                          <p:attrName>style.visibility</p:attrName>
                                        </p:attrNameLst>
                                      </p:cBhvr>
                                      <p:to>
                                        <p:strVal val="hidden"/>
                                      </p:to>
                                    </p:set>
                                  </p:childTnLst>
                                </p:cTn>
                              </p:par>
                              <p:par>
                                <p:cTn id="153" presetID="2" presetClass="exit" presetSubtype="1" fill="hold" grpId="0" nodeType="withEffect">
                                  <p:stCondLst>
                                    <p:cond delay="0"/>
                                  </p:stCondLst>
                                  <p:childTnLst>
                                    <p:anim calcmode="lin" valueType="num">
                                      <p:cBhvr additive="base">
                                        <p:cTn id="154" dur="500"/>
                                        <p:tgtEl>
                                          <p:spTgt spid="46"/>
                                        </p:tgtEl>
                                        <p:attrNameLst>
                                          <p:attrName>ppt_x</p:attrName>
                                        </p:attrNameLst>
                                      </p:cBhvr>
                                      <p:tavLst>
                                        <p:tav tm="0">
                                          <p:val>
                                            <p:strVal val="ppt_x"/>
                                          </p:val>
                                        </p:tav>
                                        <p:tav tm="100000">
                                          <p:val>
                                            <p:strVal val="ppt_x"/>
                                          </p:val>
                                        </p:tav>
                                      </p:tavLst>
                                    </p:anim>
                                    <p:anim calcmode="lin" valueType="num">
                                      <p:cBhvr additive="base">
                                        <p:cTn id="155" dur="500"/>
                                        <p:tgtEl>
                                          <p:spTgt spid="46"/>
                                        </p:tgtEl>
                                        <p:attrNameLst>
                                          <p:attrName>ppt_y</p:attrName>
                                        </p:attrNameLst>
                                      </p:cBhvr>
                                      <p:tavLst>
                                        <p:tav tm="0">
                                          <p:val>
                                            <p:strVal val="ppt_y"/>
                                          </p:val>
                                        </p:tav>
                                        <p:tav tm="100000">
                                          <p:val>
                                            <p:strVal val="0-ppt_h/2"/>
                                          </p:val>
                                        </p:tav>
                                      </p:tavLst>
                                    </p:anim>
                                    <p:set>
                                      <p:cBhvr>
                                        <p:cTn id="156" dur="1" fill="hold">
                                          <p:stCondLst>
                                            <p:cond delay="499"/>
                                          </p:stCondLst>
                                        </p:cTn>
                                        <p:tgtEl>
                                          <p:spTgt spid="46"/>
                                        </p:tgtEl>
                                        <p:attrNameLst>
                                          <p:attrName>style.visibility</p:attrName>
                                        </p:attrNameLst>
                                      </p:cBhvr>
                                      <p:to>
                                        <p:strVal val="hidden"/>
                                      </p:to>
                                    </p:set>
                                  </p:childTnLst>
                                </p:cTn>
                              </p:par>
                              <p:par>
                                <p:cTn id="157" presetID="2" presetClass="exit" presetSubtype="1" fill="hold" grpId="0" nodeType="withEffect">
                                  <p:stCondLst>
                                    <p:cond delay="0"/>
                                  </p:stCondLst>
                                  <p:childTnLst>
                                    <p:anim calcmode="lin" valueType="num">
                                      <p:cBhvr additive="base">
                                        <p:cTn id="158" dur="500"/>
                                        <p:tgtEl>
                                          <p:spTgt spid="50"/>
                                        </p:tgtEl>
                                        <p:attrNameLst>
                                          <p:attrName>ppt_x</p:attrName>
                                        </p:attrNameLst>
                                      </p:cBhvr>
                                      <p:tavLst>
                                        <p:tav tm="0">
                                          <p:val>
                                            <p:strVal val="ppt_x"/>
                                          </p:val>
                                        </p:tav>
                                        <p:tav tm="100000">
                                          <p:val>
                                            <p:strVal val="ppt_x"/>
                                          </p:val>
                                        </p:tav>
                                      </p:tavLst>
                                    </p:anim>
                                    <p:anim calcmode="lin" valueType="num">
                                      <p:cBhvr additive="base">
                                        <p:cTn id="159" dur="500"/>
                                        <p:tgtEl>
                                          <p:spTgt spid="50"/>
                                        </p:tgtEl>
                                        <p:attrNameLst>
                                          <p:attrName>ppt_y</p:attrName>
                                        </p:attrNameLst>
                                      </p:cBhvr>
                                      <p:tavLst>
                                        <p:tav tm="0">
                                          <p:val>
                                            <p:strVal val="ppt_y"/>
                                          </p:val>
                                        </p:tav>
                                        <p:tav tm="100000">
                                          <p:val>
                                            <p:strVal val="0-ppt_h/2"/>
                                          </p:val>
                                        </p:tav>
                                      </p:tavLst>
                                    </p:anim>
                                    <p:set>
                                      <p:cBhvr>
                                        <p:cTn id="160" dur="1" fill="hold">
                                          <p:stCondLst>
                                            <p:cond delay="499"/>
                                          </p:stCondLst>
                                        </p:cTn>
                                        <p:tgtEl>
                                          <p:spTgt spid="50"/>
                                        </p:tgtEl>
                                        <p:attrNameLst>
                                          <p:attrName>style.visibility</p:attrName>
                                        </p:attrNameLst>
                                      </p:cBhvr>
                                      <p:to>
                                        <p:strVal val="hidden"/>
                                      </p:to>
                                    </p:set>
                                  </p:childTnLst>
                                </p:cTn>
                              </p:par>
                              <p:par>
                                <p:cTn id="161" presetID="2" presetClass="exit" presetSubtype="1" fill="hold" grpId="0" nodeType="withEffect">
                                  <p:stCondLst>
                                    <p:cond delay="0"/>
                                  </p:stCondLst>
                                  <p:childTnLst>
                                    <p:anim calcmode="lin" valueType="num">
                                      <p:cBhvr additive="base">
                                        <p:cTn id="162" dur="500"/>
                                        <p:tgtEl>
                                          <p:spTgt spid="48"/>
                                        </p:tgtEl>
                                        <p:attrNameLst>
                                          <p:attrName>ppt_x</p:attrName>
                                        </p:attrNameLst>
                                      </p:cBhvr>
                                      <p:tavLst>
                                        <p:tav tm="0">
                                          <p:val>
                                            <p:strVal val="ppt_x"/>
                                          </p:val>
                                        </p:tav>
                                        <p:tav tm="100000">
                                          <p:val>
                                            <p:strVal val="ppt_x"/>
                                          </p:val>
                                        </p:tav>
                                      </p:tavLst>
                                    </p:anim>
                                    <p:anim calcmode="lin" valueType="num">
                                      <p:cBhvr additive="base">
                                        <p:cTn id="163" dur="500"/>
                                        <p:tgtEl>
                                          <p:spTgt spid="48"/>
                                        </p:tgtEl>
                                        <p:attrNameLst>
                                          <p:attrName>ppt_y</p:attrName>
                                        </p:attrNameLst>
                                      </p:cBhvr>
                                      <p:tavLst>
                                        <p:tav tm="0">
                                          <p:val>
                                            <p:strVal val="ppt_y"/>
                                          </p:val>
                                        </p:tav>
                                        <p:tav tm="100000">
                                          <p:val>
                                            <p:strVal val="0-ppt_h/2"/>
                                          </p:val>
                                        </p:tav>
                                      </p:tavLst>
                                    </p:anim>
                                    <p:set>
                                      <p:cBhvr>
                                        <p:cTn id="164" dur="1" fill="hold">
                                          <p:stCondLst>
                                            <p:cond delay="499"/>
                                          </p:stCondLst>
                                        </p:cTn>
                                        <p:tgtEl>
                                          <p:spTgt spid="48"/>
                                        </p:tgtEl>
                                        <p:attrNameLst>
                                          <p:attrName>style.visibility</p:attrName>
                                        </p:attrNameLst>
                                      </p:cBhvr>
                                      <p:to>
                                        <p:strVal val="hidden"/>
                                      </p:to>
                                    </p:set>
                                  </p:childTnLst>
                                </p:cTn>
                              </p:par>
                              <p:par>
                                <p:cTn id="165" presetID="2" presetClass="exit" presetSubtype="1" fill="hold" grpId="0" nodeType="withEffect">
                                  <p:stCondLst>
                                    <p:cond delay="0"/>
                                  </p:stCondLst>
                                  <p:childTnLst>
                                    <p:anim calcmode="lin" valueType="num">
                                      <p:cBhvr additive="base">
                                        <p:cTn id="166" dur="500"/>
                                        <p:tgtEl>
                                          <p:spTgt spid="45"/>
                                        </p:tgtEl>
                                        <p:attrNameLst>
                                          <p:attrName>ppt_x</p:attrName>
                                        </p:attrNameLst>
                                      </p:cBhvr>
                                      <p:tavLst>
                                        <p:tav tm="0">
                                          <p:val>
                                            <p:strVal val="ppt_x"/>
                                          </p:val>
                                        </p:tav>
                                        <p:tav tm="100000">
                                          <p:val>
                                            <p:strVal val="ppt_x"/>
                                          </p:val>
                                        </p:tav>
                                      </p:tavLst>
                                    </p:anim>
                                    <p:anim calcmode="lin" valueType="num">
                                      <p:cBhvr additive="base">
                                        <p:cTn id="167" dur="500"/>
                                        <p:tgtEl>
                                          <p:spTgt spid="45"/>
                                        </p:tgtEl>
                                        <p:attrNameLst>
                                          <p:attrName>ppt_y</p:attrName>
                                        </p:attrNameLst>
                                      </p:cBhvr>
                                      <p:tavLst>
                                        <p:tav tm="0">
                                          <p:val>
                                            <p:strVal val="ppt_y"/>
                                          </p:val>
                                        </p:tav>
                                        <p:tav tm="100000">
                                          <p:val>
                                            <p:strVal val="0-ppt_h/2"/>
                                          </p:val>
                                        </p:tav>
                                      </p:tavLst>
                                    </p:anim>
                                    <p:set>
                                      <p:cBhvr>
                                        <p:cTn id="168" dur="1" fill="hold">
                                          <p:stCondLst>
                                            <p:cond delay="499"/>
                                          </p:stCondLst>
                                        </p:cTn>
                                        <p:tgtEl>
                                          <p:spTgt spid="45"/>
                                        </p:tgtEl>
                                        <p:attrNameLst>
                                          <p:attrName>style.visibility</p:attrName>
                                        </p:attrNameLst>
                                      </p:cBhvr>
                                      <p:to>
                                        <p:strVal val="hidden"/>
                                      </p:to>
                                    </p:set>
                                  </p:childTnLst>
                                </p:cTn>
                              </p:par>
                              <p:par>
                                <p:cTn id="169" presetID="2" presetClass="exit" presetSubtype="1" fill="hold" grpId="0" nodeType="withEffect">
                                  <p:stCondLst>
                                    <p:cond delay="0"/>
                                  </p:stCondLst>
                                  <p:childTnLst>
                                    <p:anim calcmode="lin" valueType="num">
                                      <p:cBhvr additive="base">
                                        <p:cTn id="170" dur="500"/>
                                        <p:tgtEl>
                                          <p:spTgt spid="44"/>
                                        </p:tgtEl>
                                        <p:attrNameLst>
                                          <p:attrName>ppt_x</p:attrName>
                                        </p:attrNameLst>
                                      </p:cBhvr>
                                      <p:tavLst>
                                        <p:tav tm="0">
                                          <p:val>
                                            <p:strVal val="ppt_x"/>
                                          </p:val>
                                        </p:tav>
                                        <p:tav tm="100000">
                                          <p:val>
                                            <p:strVal val="ppt_x"/>
                                          </p:val>
                                        </p:tav>
                                      </p:tavLst>
                                    </p:anim>
                                    <p:anim calcmode="lin" valueType="num">
                                      <p:cBhvr additive="base">
                                        <p:cTn id="171" dur="500"/>
                                        <p:tgtEl>
                                          <p:spTgt spid="44"/>
                                        </p:tgtEl>
                                        <p:attrNameLst>
                                          <p:attrName>ppt_y</p:attrName>
                                        </p:attrNameLst>
                                      </p:cBhvr>
                                      <p:tavLst>
                                        <p:tav tm="0">
                                          <p:val>
                                            <p:strVal val="ppt_y"/>
                                          </p:val>
                                        </p:tav>
                                        <p:tav tm="100000">
                                          <p:val>
                                            <p:strVal val="0-ppt_h/2"/>
                                          </p:val>
                                        </p:tav>
                                      </p:tavLst>
                                    </p:anim>
                                    <p:set>
                                      <p:cBhvr>
                                        <p:cTn id="172" dur="1" fill="hold">
                                          <p:stCondLst>
                                            <p:cond delay="499"/>
                                          </p:stCondLst>
                                        </p:cTn>
                                        <p:tgtEl>
                                          <p:spTgt spid="44"/>
                                        </p:tgtEl>
                                        <p:attrNameLst>
                                          <p:attrName>style.visibility</p:attrName>
                                        </p:attrNameLst>
                                      </p:cBhvr>
                                      <p:to>
                                        <p:strVal val="hidden"/>
                                      </p:to>
                                    </p:set>
                                  </p:childTnLst>
                                </p:cTn>
                              </p:par>
                              <p:par>
                                <p:cTn id="173" presetID="2" presetClass="exit" presetSubtype="1" fill="hold" grpId="0" nodeType="withEffect">
                                  <p:stCondLst>
                                    <p:cond delay="0"/>
                                  </p:stCondLst>
                                  <p:childTnLst>
                                    <p:anim calcmode="lin" valueType="num">
                                      <p:cBhvr additive="base">
                                        <p:cTn id="174" dur="500"/>
                                        <p:tgtEl>
                                          <p:spTgt spid="51"/>
                                        </p:tgtEl>
                                        <p:attrNameLst>
                                          <p:attrName>ppt_x</p:attrName>
                                        </p:attrNameLst>
                                      </p:cBhvr>
                                      <p:tavLst>
                                        <p:tav tm="0">
                                          <p:val>
                                            <p:strVal val="ppt_x"/>
                                          </p:val>
                                        </p:tav>
                                        <p:tav tm="100000">
                                          <p:val>
                                            <p:strVal val="ppt_x"/>
                                          </p:val>
                                        </p:tav>
                                      </p:tavLst>
                                    </p:anim>
                                    <p:anim calcmode="lin" valueType="num">
                                      <p:cBhvr additive="base">
                                        <p:cTn id="175" dur="500"/>
                                        <p:tgtEl>
                                          <p:spTgt spid="51"/>
                                        </p:tgtEl>
                                        <p:attrNameLst>
                                          <p:attrName>ppt_y</p:attrName>
                                        </p:attrNameLst>
                                      </p:cBhvr>
                                      <p:tavLst>
                                        <p:tav tm="0">
                                          <p:val>
                                            <p:strVal val="ppt_y"/>
                                          </p:val>
                                        </p:tav>
                                        <p:tav tm="100000">
                                          <p:val>
                                            <p:strVal val="0-ppt_h/2"/>
                                          </p:val>
                                        </p:tav>
                                      </p:tavLst>
                                    </p:anim>
                                    <p:set>
                                      <p:cBhvr>
                                        <p:cTn id="176"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49" grpId="0"/>
      <p:bldP spid="50" grpId="0"/>
      <p:bldP spid="51" grpId="0"/>
      <p:bldP spid="90" grpId="0"/>
      <p:bldP spid="90" grpId="1"/>
      <p:bldP spid="2" grpId="0" build="allAtOnce"/>
      <p:bldP spid="3" grpId="0"/>
      <p:bldP spid="3" grpId="1"/>
      <p:bldP spid="4" grpId="0" build="allAtOnce"/>
      <p:bldP spid="5" grpId="0"/>
      <p:bldP spid="5" grpId="1"/>
      <p:bldP spid="7" grpId="0"/>
      <p:bldP spid="7" grpId="1"/>
      <p:bldP spid="8" grpId="0" animBg="1"/>
      <p:bldP spid="8" grpId="1" animBg="1"/>
      <p:bldP spid="9" grpId="0"/>
      <p:bldP spid="9" grpId="1"/>
      <p:bldP spid="10" grpId="0"/>
      <p:bldP spid="10" grpId="1"/>
      <p:bldP spid="11" grpId="0"/>
      <p:bldP spid="11" grpId="1"/>
      <p:bldP spid="12" grpId="0"/>
      <p:bldP spid="1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xmlns="" id="{BCC084D9-0F27-E04D-A301-38345068E88F}"/>
              </a:ext>
            </a:extLst>
          </p:cNvPr>
          <p:cNvSpPr/>
          <p:nvPr/>
        </p:nvSpPr>
        <p:spPr>
          <a:xfrm rot="1778765">
            <a:off x="5745090" y="1667988"/>
            <a:ext cx="1084529" cy="1413782"/>
          </a:xfrm>
          <a:prstGeom prst="rect">
            <a:avLst/>
          </a:prstGeom>
          <a:gradFill flip="none" rotWithShape="1">
            <a:gsLst>
              <a:gs pos="0">
                <a:schemeClr val="tx1">
                  <a:alpha val="76000"/>
                </a:schemeClr>
              </a:gs>
              <a:gs pos="54000">
                <a:srgbClr val="565656">
                  <a:alpha val="16000"/>
                </a:srgbClr>
              </a:gs>
              <a:gs pos="31000">
                <a:schemeClr val="tx1">
                  <a:alpha val="20000"/>
                </a:schemeClr>
              </a:gs>
              <a:gs pos="81000">
                <a:schemeClr val="bg1">
                  <a:alpha val="0"/>
                  <a:lumMod val="0"/>
                  <a:lumOff val="10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Connector 2">
            <a:extLst>
              <a:ext uri="{FF2B5EF4-FFF2-40B4-BE49-F238E27FC236}">
                <a16:creationId xmlns:a16="http://schemas.microsoft.com/office/drawing/2014/main" xmlns="" id="{280C556E-DECD-4A4B-8CBA-923567C8427E}"/>
              </a:ext>
            </a:extLst>
          </p:cNvPr>
          <p:cNvCxnSpPr>
            <a:cxnSpLocks/>
          </p:cNvCxnSpPr>
          <p:nvPr/>
        </p:nvCxnSpPr>
        <p:spPr>
          <a:xfrm flipH="1" flipV="1">
            <a:off x="6292606" y="2293709"/>
            <a:ext cx="13688" cy="1100993"/>
          </a:xfrm>
          <a:prstGeom prst="line">
            <a:avLst/>
          </a:prstGeom>
          <a:ln w="9525">
            <a:solidFill>
              <a:srgbClr val="4C7379">
                <a:alpha val="58000"/>
              </a:srgbClr>
            </a:solidFill>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xmlns="" id="{0A39BFA5-1109-9341-B497-0994B72198A1}"/>
              </a:ext>
            </a:extLst>
          </p:cNvPr>
          <p:cNvSpPr/>
          <p:nvPr/>
        </p:nvSpPr>
        <p:spPr>
          <a:xfrm rot="1778765">
            <a:off x="7054032" y="3460466"/>
            <a:ext cx="640396" cy="834813"/>
          </a:xfrm>
          <a:prstGeom prst="rect">
            <a:avLst/>
          </a:prstGeom>
          <a:gradFill flip="none" rotWithShape="1">
            <a:gsLst>
              <a:gs pos="0">
                <a:schemeClr val="tx1">
                  <a:alpha val="76000"/>
                </a:schemeClr>
              </a:gs>
              <a:gs pos="54000">
                <a:srgbClr val="565656">
                  <a:alpha val="16000"/>
                </a:srgbClr>
              </a:gs>
              <a:gs pos="31000">
                <a:schemeClr val="tx1">
                  <a:alpha val="20000"/>
                </a:schemeClr>
              </a:gs>
              <a:gs pos="81000">
                <a:schemeClr val="bg1">
                  <a:alpha val="0"/>
                  <a:lumMod val="0"/>
                  <a:lumOff val="10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xmlns="" id="{AD25EFDC-F9F0-1B40-AD53-32EB84EE514D}"/>
              </a:ext>
            </a:extLst>
          </p:cNvPr>
          <p:cNvSpPr/>
          <p:nvPr/>
        </p:nvSpPr>
        <p:spPr>
          <a:xfrm rot="1778765">
            <a:off x="6517122" y="3350836"/>
            <a:ext cx="569241" cy="650736"/>
          </a:xfrm>
          <a:prstGeom prst="rect">
            <a:avLst/>
          </a:prstGeom>
          <a:gradFill flip="none" rotWithShape="1">
            <a:gsLst>
              <a:gs pos="0">
                <a:schemeClr val="tx1">
                  <a:alpha val="76000"/>
                </a:schemeClr>
              </a:gs>
              <a:gs pos="54000">
                <a:srgbClr val="565656">
                  <a:alpha val="16000"/>
                </a:srgbClr>
              </a:gs>
              <a:gs pos="31000">
                <a:schemeClr val="tx1">
                  <a:alpha val="20000"/>
                </a:schemeClr>
              </a:gs>
              <a:gs pos="81000">
                <a:schemeClr val="bg1">
                  <a:alpha val="0"/>
                  <a:lumMod val="0"/>
                  <a:lumOff val="10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7" name="Straight Connector 5">
            <a:extLst>
              <a:ext uri="{FF2B5EF4-FFF2-40B4-BE49-F238E27FC236}">
                <a16:creationId xmlns:a16="http://schemas.microsoft.com/office/drawing/2014/main" xmlns="" id="{026617A4-7A12-094A-B477-200CD62FF2CE}"/>
              </a:ext>
            </a:extLst>
          </p:cNvPr>
          <p:cNvCxnSpPr>
            <a:cxnSpLocks/>
          </p:cNvCxnSpPr>
          <p:nvPr/>
        </p:nvCxnSpPr>
        <p:spPr>
          <a:xfrm flipH="1" flipV="1">
            <a:off x="6928613" y="2052130"/>
            <a:ext cx="475665" cy="631776"/>
          </a:xfrm>
          <a:prstGeom prst="line">
            <a:avLst/>
          </a:prstGeom>
          <a:ln w="9525">
            <a:solidFill>
              <a:srgbClr val="487A81">
                <a:alpha val="58000"/>
              </a:srgbClr>
            </a:solidFill>
          </a:ln>
        </p:spPr>
        <p:style>
          <a:lnRef idx="1">
            <a:schemeClr val="accent1"/>
          </a:lnRef>
          <a:fillRef idx="0">
            <a:schemeClr val="accent1"/>
          </a:fillRef>
          <a:effectRef idx="0">
            <a:schemeClr val="accent1"/>
          </a:effectRef>
          <a:fontRef idx="minor">
            <a:schemeClr val="tx1"/>
          </a:fontRef>
        </p:style>
      </p:cxnSp>
      <p:sp>
        <p:nvSpPr>
          <p:cNvPr id="148" name="Bent Arrow 6">
            <a:extLst>
              <a:ext uri="{FF2B5EF4-FFF2-40B4-BE49-F238E27FC236}">
                <a16:creationId xmlns:a16="http://schemas.microsoft.com/office/drawing/2014/main" xmlns="" id="{33D6E563-AC57-C047-AB09-82A126B816E6}"/>
              </a:ext>
            </a:extLst>
          </p:cNvPr>
          <p:cNvSpPr/>
          <p:nvPr/>
        </p:nvSpPr>
        <p:spPr>
          <a:xfrm flipH="1">
            <a:off x="6972025" y="2115793"/>
            <a:ext cx="1560380" cy="1257265"/>
          </a:xfrm>
          <a:prstGeom prst="bentArrow">
            <a:avLst>
              <a:gd name="adj1" fmla="val 25000"/>
              <a:gd name="adj2" fmla="val 0"/>
              <a:gd name="adj3" fmla="val 25000"/>
              <a:gd name="adj4" fmla="val 43750"/>
            </a:avLst>
          </a:prstGeom>
          <a:ln w="9525">
            <a:solidFill>
              <a:schemeClr val="tx1">
                <a:lumMod val="50000"/>
                <a:lumOff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 name="Rectangle 148">
            <a:extLst>
              <a:ext uri="{FF2B5EF4-FFF2-40B4-BE49-F238E27FC236}">
                <a16:creationId xmlns:a16="http://schemas.microsoft.com/office/drawing/2014/main" xmlns="" id="{2875FC06-B5AF-AB4A-A929-CB9E122BF662}"/>
              </a:ext>
            </a:extLst>
          </p:cNvPr>
          <p:cNvSpPr/>
          <p:nvPr/>
        </p:nvSpPr>
        <p:spPr>
          <a:xfrm rot="1778765">
            <a:off x="4843040" y="3466856"/>
            <a:ext cx="640396" cy="834813"/>
          </a:xfrm>
          <a:prstGeom prst="rect">
            <a:avLst/>
          </a:prstGeom>
          <a:gradFill flip="none" rotWithShape="1">
            <a:gsLst>
              <a:gs pos="0">
                <a:schemeClr val="tx1">
                  <a:alpha val="76000"/>
                </a:schemeClr>
              </a:gs>
              <a:gs pos="54000">
                <a:srgbClr val="565656">
                  <a:alpha val="16000"/>
                </a:srgbClr>
              </a:gs>
              <a:gs pos="31000">
                <a:schemeClr val="tx1">
                  <a:alpha val="20000"/>
                </a:schemeClr>
              </a:gs>
              <a:gs pos="81000">
                <a:schemeClr val="bg1">
                  <a:alpha val="0"/>
                  <a:lumMod val="0"/>
                  <a:lumOff val="10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xmlns="" id="{FF77C033-53ED-F84B-875A-E7FDA2AD00AF}"/>
              </a:ext>
            </a:extLst>
          </p:cNvPr>
          <p:cNvSpPr/>
          <p:nvPr/>
        </p:nvSpPr>
        <p:spPr>
          <a:xfrm rot="1778765">
            <a:off x="4306130" y="3357226"/>
            <a:ext cx="569241" cy="650736"/>
          </a:xfrm>
          <a:prstGeom prst="rect">
            <a:avLst/>
          </a:prstGeom>
          <a:gradFill flip="none" rotWithShape="1">
            <a:gsLst>
              <a:gs pos="0">
                <a:schemeClr val="tx1">
                  <a:alpha val="76000"/>
                </a:schemeClr>
              </a:gs>
              <a:gs pos="54000">
                <a:srgbClr val="565656">
                  <a:alpha val="16000"/>
                </a:srgbClr>
              </a:gs>
              <a:gs pos="31000">
                <a:schemeClr val="tx1">
                  <a:alpha val="20000"/>
                </a:schemeClr>
              </a:gs>
              <a:gs pos="81000">
                <a:schemeClr val="bg1">
                  <a:alpha val="0"/>
                  <a:lumMod val="0"/>
                  <a:lumOff val="10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Rectangle 150">
            <a:extLst>
              <a:ext uri="{FF2B5EF4-FFF2-40B4-BE49-F238E27FC236}">
                <a16:creationId xmlns:a16="http://schemas.microsoft.com/office/drawing/2014/main" xmlns="" id="{3E57E4E6-30E7-9B41-BD14-F699E34F9D57}"/>
              </a:ext>
            </a:extLst>
          </p:cNvPr>
          <p:cNvSpPr/>
          <p:nvPr/>
        </p:nvSpPr>
        <p:spPr>
          <a:xfrm rot="1778765">
            <a:off x="4845743" y="1444540"/>
            <a:ext cx="964027" cy="1102042"/>
          </a:xfrm>
          <a:prstGeom prst="rect">
            <a:avLst/>
          </a:prstGeom>
          <a:gradFill flip="none" rotWithShape="1">
            <a:gsLst>
              <a:gs pos="0">
                <a:schemeClr val="tx1">
                  <a:alpha val="76000"/>
                </a:schemeClr>
              </a:gs>
              <a:gs pos="54000">
                <a:srgbClr val="565656">
                  <a:alpha val="16000"/>
                </a:srgbClr>
              </a:gs>
              <a:gs pos="31000">
                <a:schemeClr val="tx1">
                  <a:alpha val="20000"/>
                </a:schemeClr>
              </a:gs>
              <a:gs pos="81000">
                <a:schemeClr val="bg1">
                  <a:alpha val="0"/>
                  <a:lumMod val="0"/>
                  <a:lumOff val="10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Connector 10">
            <a:extLst>
              <a:ext uri="{FF2B5EF4-FFF2-40B4-BE49-F238E27FC236}">
                <a16:creationId xmlns:a16="http://schemas.microsoft.com/office/drawing/2014/main" xmlns="" id="{0E13497E-6DAD-3344-B1AE-DD3BB7681753}"/>
              </a:ext>
            </a:extLst>
          </p:cNvPr>
          <p:cNvCxnSpPr>
            <a:cxnSpLocks/>
          </p:cNvCxnSpPr>
          <p:nvPr/>
        </p:nvCxnSpPr>
        <p:spPr>
          <a:xfrm flipV="1">
            <a:off x="5193286" y="2121230"/>
            <a:ext cx="446871" cy="569066"/>
          </a:xfrm>
          <a:prstGeom prst="line">
            <a:avLst/>
          </a:prstGeom>
          <a:ln w="9525">
            <a:solidFill>
              <a:srgbClr val="4CACB2">
                <a:alpha val="58000"/>
              </a:srgbClr>
            </a:solidFill>
          </a:ln>
        </p:spPr>
        <p:style>
          <a:lnRef idx="1">
            <a:schemeClr val="accent1"/>
          </a:lnRef>
          <a:fillRef idx="0">
            <a:schemeClr val="accent1"/>
          </a:fillRef>
          <a:effectRef idx="0">
            <a:schemeClr val="accent1"/>
          </a:effectRef>
          <a:fontRef idx="minor">
            <a:schemeClr val="tx1"/>
          </a:fontRef>
        </p:style>
      </p:cxnSp>
      <p:sp>
        <p:nvSpPr>
          <p:cNvPr id="153" name="Bent Arrow 11">
            <a:extLst>
              <a:ext uri="{FF2B5EF4-FFF2-40B4-BE49-F238E27FC236}">
                <a16:creationId xmlns:a16="http://schemas.microsoft.com/office/drawing/2014/main" xmlns="" id="{1CEBC3A8-B848-5843-93B4-3DC58077E821}"/>
              </a:ext>
            </a:extLst>
          </p:cNvPr>
          <p:cNvSpPr/>
          <p:nvPr/>
        </p:nvSpPr>
        <p:spPr>
          <a:xfrm>
            <a:off x="4042097" y="2137612"/>
            <a:ext cx="1560380" cy="1257265"/>
          </a:xfrm>
          <a:prstGeom prst="bentArrow">
            <a:avLst>
              <a:gd name="adj1" fmla="val 25000"/>
              <a:gd name="adj2" fmla="val 0"/>
              <a:gd name="adj3" fmla="val 25000"/>
              <a:gd name="adj4" fmla="val 43750"/>
            </a:avLst>
          </a:prstGeom>
          <a:ln w="9525">
            <a:solidFill>
              <a:schemeClr val="tx1">
                <a:lumMod val="50000"/>
                <a:lumOff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4" name="Hexagon 12">
            <a:extLst>
              <a:ext uri="{FF2B5EF4-FFF2-40B4-BE49-F238E27FC236}">
                <a16:creationId xmlns:a16="http://schemas.microsoft.com/office/drawing/2014/main" xmlns="" id="{19EE7655-8FE5-114F-80FF-9EFF8CD18B5E}"/>
              </a:ext>
            </a:extLst>
          </p:cNvPr>
          <p:cNvSpPr/>
          <p:nvPr/>
        </p:nvSpPr>
        <p:spPr>
          <a:xfrm>
            <a:off x="5144198" y="345528"/>
            <a:ext cx="2326904" cy="2008746"/>
          </a:xfrm>
          <a:prstGeom prst="hexagon">
            <a:avLst>
              <a:gd name="adj" fmla="val 26988"/>
              <a:gd name="vf" fmla="val 115470"/>
            </a:avLst>
          </a:prstGeom>
          <a:solidFill>
            <a:srgbClr val="4BABB3"/>
          </a:solidFill>
          <a:ln w="41275"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Hexagon 13">
            <a:extLst>
              <a:ext uri="{FF2B5EF4-FFF2-40B4-BE49-F238E27FC236}">
                <a16:creationId xmlns:a16="http://schemas.microsoft.com/office/drawing/2014/main" xmlns="" id="{62170617-A57C-BF43-B2AE-022A869C13CD}"/>
              </a:ext>
            </a:extLst>
          </p:cNvPr>
          <p:cNvSpPr/>
          <p:nvPr/>
        </p:nvSpPr>
        <p:spPr>
          <a:xfrm>
            <a:off x="5267798" y="452228"/>
            <a:ext cx="2079703" cy="1795346"/>
          </a:xfrm>
          <a:prstGeom prst="hexagon">
            <a:avLst>
              <a:gd name="adj" fmla="val 26988"/>
              <a:gd name="vf" fmla="val 115470"/>
            </a:avLst>
          </a:prstGeom>
          <a:gradFill flip="none" rotWithShape="1">
            <a:gsLst>
              <a:gs pos="100000">
                <a:schemeClr val="bg1"/>
              </a:gs>
              <a:gs pos="0">
                <a:srgbClr val="F6F6F6"/>
              </a:gs>
            </a:gsLst>
            <a:path path="circle">
              <a:fillToRect l="100000" b="100000"/>
            </a:path>
            <a:tileRect t="-100000" r="-100000"/>
          </a:gradFill>
          <a:ln w="41275" cap="rnd">
            <a:noFill/>
            <a:round/>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xmlns="" id="{653CEC71-10B0-C845-A753-1819EAE11D90}"/>
              </a:ext>
            </a:extLst>
          </p:cNvPr>
          <p:cNvSpPr/>
          <p:nvPr/>
        </p:nvSpPr>
        <p:spPr>
          <a:xfrm rot="1778765">
            <a:off x="3715803" y="4140480"/>
            <a:ext cx="640396" cy="834813"/>
          </a:xfrm>
          <a:prstGeom prst="rect">
            <a:avLst/>
          </a:prstGeom>
          <a:gradFill flip="none" rotWithShape="1">
            <a:gsLst>
              <a:gs pos="0">
                <a:schemeClr val="tx1">
                  <a:alpha val="76000"/>
                </a:schemeClr>
              </a:gs>
              <a:gs pos="54000">
                <a:srgbClr val="565656">
                  <a:alpha val="16000"/>
                </a:srgbClr>
              </a:gs>
              <a:gs pos="31000">
                <a:schemeClr val="tx1">
                  <a:alpha val="20000"/>
                </a:schemeClr>
              </a:gs>
              <a:gs pos="81000">
                <a:schemeClr val="bg1">
                  <a:alpha val="0"/>
                  <a:lumMod val="0"/>
                  <a:lumOff val="10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xmlns="" id="{DB8C4F51-1E8F-B548-99CC-457667185A1E}"/>
              </a:ext>
            </a:extLst>
          </p:cNvPr>
          <p:cNvSpPr/>
          <p:nvPr/>
        </p:nvSpPr>
        <p:spPr>
          <a:xfrm rot="1778765">
            <a:off x="3178893" y="4030850"/>
            <a:ext cx="569241" cy="650736"/>
          </a:xfrm>
          <a:prstGeom prst="rect">
            <a:avLst/>
          </a:prstGeom>
          <a:gradFill flip="none" rotWithShape="1">
            <a:gsLst>
              <a:gs pos="0">
                <a:schemeClr val="tx1">
                  <a:alpha val="76000"/>
                </a:schemeClr>
              </a:gs>
              <a:gs pos="54000">
                <a:srgbClr val="565656">
                  <a:alpha val="16000"/>
                </a:srgbClr>
              </a:gs>
              <a:gs pos="31000">
                <a:schemeClr val="tx1">
                  <a:alpha val="20000"/>
                </a:schemeClr>
              </a:gs>
              <a:gs pos="81000">
                <a:schemeClr val="bg1">
                  <a:alpha val="0"/>
                  <a:lumMod val="0"/>
                  <a:lumOff val="10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Hexagon 16">
            <a:extLst>
              <a:ext uri="{FF2B5EF4-FFF2-40B4-BE49-F238E27FC236}">
                <a16:creationId xmlns:a16="http://schemas.microsoft.com/office/drawing/2014/main" xmlns="" id="{42ACA0A1-8C51-2743-BD68-34444AB8EC6B}"/>
              </a:ext>
            </a:extLst>
          </p:cNvPr>
          <p:cNvSpPr/>
          <p:nvPr/>
        </p:nvSpPr>
        <p:spPr>
          <a:xfrm>
            <a:off x="3372779" y="3347363"/>
            <a:ext cx="1373996" cy="1186129"/>
          </a:xfrm>
          <a:prstGeom prst="hexagon">
            <a:avLst>
              <a:gd name="adj" fmla="val 26988"/>
              <a:gd name="vf" fmla="val 115470"/>
            </a:avLst>
          </a:prstGeom>
          <a:gradFill flip="none" rotWithShape="1">
            <a:gsLst>
              <a:gs pos="100000">
                <a:schemeClr val="bg1"/>
              </a:gs>
              <a:gs pos="0">
                <a:srgbClr val="F6F6F6"/>
              </a:gs>
            </a:gsLst>
            <a:path path="circle">
              <a:fillToRect l="100000" b="100000"/>
            </a:path>
            <a:tileRect t="-100000" r="-100000"/>
          </a:gradFill>
          <a:ln w="41275" cap="rnd">
            <a:noFill/>
            <a:round/>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9" name="Hexagon 17">
            <a:extLst>
              <a:ext uri="{FF2B5EF4-FFF2-40B4-BE49-F238E27FC236}">
                <a16:creationId xmlns:a16="http://schemas.microsoft.com/office/drawing/2014/main" xmlns="" id="{7C082D50-D44B-4D40-8349-C14ACA6DAD83}"/>
              </a:ext>
            </a:extLst>
          </p:cNvPr>
          <p:cNvSpPr/>
          <p:nvPr/>
        </p:nvSpPr>
        <p:spPr>
          <a:xfrm>
            <a:off x="3445762" y="3410367"/>
            <a:ext cx="1228029" cy="1060120"/>
          </a:xfrm>
          <a:prstGeom prst="hexagon">
            <a:avLst>
              <a:gd name="adj" fmla="val 26988"/>
              <a:gd name="vf" fmla="val 115470"/>
            </a:avLst>
          </a:prstGeom>
          <a:solidFill>
            <a:srgbClr val="4C7379"/>
          </a:solidFill>
          <a:ln w="41275" cap="rnd">
            <a:noFill/>
            <a:round/>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xmlns="" id="{39632585-1277-F546-A930-E2C5175162B2}"/>
              </a:ext>
            </a:extLst>
          </p:cNvPr>
          <p:cNvSpPr>
            <a:spLocks noChangeAspect="1"/>
          </p:cNvSpPr>
          <p:nvPr/>
        </p:nvSpPr>
        <p:spPr>
          <a:xfrm>
            <a:off x="3431214" y="5478094"/>
            <a:ext cx="1122464" cy="523220"/>
          </a:xfrm>
          <a:prstGeom prst="rect">
            <a:avLst/>
          </a:prstGeom>
          <a:noFill/>
        </p:spPr>
        <p:txBody>
          <a:bodyPr wrap="square" lIns="91440" tIns="45720" rIns="91440" bIns="45720">
            <a:spAutoFit/>
          </a:bodyPr>
          <a:lstStyle/>
          <a:p>
            <a:pPr algn="ctr"/>
            <a:r>
              <a:rPr lang="en-US" sz="1400" b="1" dirty="0" err="1" smtClean="0">
                <a:ln w="0"/>
                <a:solidFill>
                  <a:srgbClr val="4C7379"/>
                </a:solidFill>
                <a:latin typeface="Century Gothic" panose="020B0502020202020204" pitchFamily="34" charset="0"/>
                <a:cs typeface="Arial" panose="020B0604020202020204" pitchFamily="34" charset="0"/>
              </a:rPr>
              <a:t>Acte</a:t>
            </a:r>
            <a:r>
              <a:rPr lang="en-US" sz="1400" b="1" dirty="0" smtClean="0">
                <a:ln w="0"/>
                <a:solidFill>
                  <a:srgbClr val="4C7379"/>
                </a:solidFill>
                <a:latin typeface="Century Gothic" panose="020B0502020202020204" pitchFamily="34" charset="0"/>
                <a:cs typeface="Arial" panose="020B0604020202020204" pitchFamily="34" charset="0"/>
              </a:rPr>
              <a:t> de Naissance</a:t>
            </a:r>
            <a:endParaRPr lang="en-US" sz="1400" b="1" cap="none" spc="0" dirty="0">
              <a:ln w="0"/>
              <a:solidFill>
                <a:srgbClr val="4C7379"/>
              </a:solidFill>
              <a:latin typeface="Century Gothic" panose="020B0502020202020204" pitchFamily="34" charset="0"/>
              <a:cs typeface="Arial" panose="020B0604020202020204" pitchFamily="34" charset="0"/>
            </a:endParaRPr>
          </a:p>
        </p:txBody>
      </p:sp>
      <p:grpSp>
        <p:nvGrpSpPr>
          <p:cNvPr id="162" name="Group 21">
            <a:extLst>
              <a:ext uri="{FF2B5EF4-FFF2-40B4-BE49-F238E27FC236}">
                <a16:creationId xmlns:a16="http://schemas.microsoft.com/office/drawing/2014/main" xmlns="" id="{AF2E1677-2902-5041-84F0-37A705F39E29}"/>
              </a:ext>
            </a:extLst>
          </p:cNvPr>
          <p:cNvGrpSpPr/>
          <p:nvPr/>
        </p:nvGrpSpPr>
        <p:grpSpPr>
          <a:xfrm>
            <a:off x="3255154" y="3959139"/>
            <a:ext cx="1586812" cy="684924"/>
            <a:chOff x="3032897" y="3822736"/>
            <a:chExt cx="1673516" cy="722348"/>
          </a:xfrm>
        </p:grpSpPr>
        <p:cxnSp>
          <p:nvCxnSpPr>
            <p:cNvPr id="163" name="Straight Connector 22">
              <a:extLst>
                <a:ext uri="{FF2B5EF4-FFF2-40B4-BE49-F238E27FC236}">
                  <a16:creationId xmlns:a16="http://schemas.microsoft.com/office/drawing/2014/main" xmlns="" id="{B1F9BE23-3F66-7843-8F0A-70F1538B7A39}"/>
                </a:ext>
              </a:extLst>
            </p:cNvPr>
            <p:cNvCxnSpPr>
              <a:cxnSpLocks/>
            </p:cNvCxnSpPr>
            <p:nvPr/>
          </p:nvCxnSpPr>
          <p:spPr>
            <a:xfrm>
              <a:off x="3032897" y="3822736"/>
              <a:ext cx="389895" cy="722348"/>
            </a:xfrm>
            <a:prstGeom prst="line">
              <a:avLst/>
            </a:prstGeom>
            <a:ln w="12700">
              <a:solidFill>
                <a:srgbClr val="4C7379">
                  <a:alpha val="58000"/>
                </a:srgbClr>
              </a:solidFill>
            </a:ln>
          </p:spPr>
          <p:style>
            <a:lnRef idx="1">
              <a:schemeClr val="dk1"/>
            </a:lnRef>
            <a:fillRef idx="0">
              <a:schemeClr val="dk1"/>
            </a:fillRef>
            <a:effectRef idx="0">
              <a:schemeClr val="dk1"/>
            </a:effectRef>
            <a:fontRef idx="minor">
              <a:schemeClr val="tx1"/>
            </a:fontRef>
          </p:style>
        </p:cxnSp>
        <p:cxnSp>
          <p:nvCxnSpPr>
            <p:cNvPr id="164" name="Straight Connector 23">
              <a:extLst>
                <a:ext uri="{FF2B5EF4-FFF2-40B4-BE49-F238E27FC236}">
                  <a16:creationId xmlns:a16="http://schemas.microsoft.com/office/drawing/2014/main" xmlns="" id="{04294ADE-D4F6-6C43-B7D6-2AA5644DCFD6}"/>
                </a:ext>
              </a:extLst>
            </p:cNvPr>
            <p:cNvCxnSpPr>
              <a:cxnSpLocks/>
            </p:cNvCxnSpPr>
            <p:nvPr/>
          </p:nvCxnSpPr>
          <p:spPr>
            <a:xfrm>
              <a:off x="3422792" y="4545084"/>
              <a:ext cx="887271" cy="0"/>
            </a:xfrm>
            <a:prstGeom prst="line">
              <a:avLst/>
            </a:prstGeom>
            <a:ln w="12700">
              <a:solidFill>
                <a:srgbClr val="4C7379">
                  <a:alpha val="58000"/>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24">
              <a:extLst>
                <a:ext uri="{FF2B5EF4-FFF2-40B4-BE49-F238E27FC236}">
                  <a16:creationId xmlns:a16="http://schemas.microsoft.com/office/drawing/2014/main" xmlns="" id="{FBBEF4AE-B4A6-824A-881B-000B082F081E}"/>
                </a:ext>
              </a:extLst>
            </p:cNvPr>
            <p:cNvCxnSpPr>
              <a:cxnSpLocks/>
            </p:cNvCxnSpPr>
            <p:nvPr/>
          </p:nvCxnSpPr>
          <p:spPr>
            <a:xfrm flipH="1">
              <a:off x="4310063" y="3822736"/>
              <a:ext cx="396350" cy="722348"/>
            </a:xfrm>
            <a:prstGeom prst="line">
              <a:avLst/>
            </a:prstGeom>
            <a:ln w="12700">
              <a:solidFill>
                <a:srgbClr val="4CACB2">
                  <a:alpha val="58000"/>
                </a:srgbClr>
              </a:solidFill>
            </a:ln>
          </p:spPr>
          <p:style>
            <a:lnRef idx="1">
              <a:schemeClr val="accent1"/>
            </a:lnRef>
            <a:fillRef idx="0">
              <a:schemeClr val="accent1"/>
            </a:fillRef>
            <a:effectRef idx="0">
              <a:schemeClr val="accent1"/>
            </a:effectRef>
            <a:fontRef idx="minor">
              <a:schemeClr val="tx1"/>
            </a:fontRef>
          </p:style>
        </p:cxnSp>
      </p:grpSp>
      <p:sp>
        <p:nvSpPr>
          <p:cNvPr id="166" name="Oval 25">
            <a:extLst>
              <a:ext uri="{FF2B5EF4-FFF2-40B4-BE49-F238E27FC236}">
                <a16:creationId xmlns:a16="http://schemas.microsoft.com/office/drawing/2014/main" xmlns="" id="{6307D73F-D3EC-EA44-A64C-D8FE71D3F0AD}"/>
              </a:ext>
            </a:extLst>
          </p:cNvPr>
          <p:cNvSpPr/>
          <p:nvPr/>
        </p:nvSpPr>
        <p:spPr>
          <a:xfrm>
            <a:off x="3977220" y="4581319"/>
            <a:ext cx="129754" cy="129754"/>
          </a:xfrm>
          <a:prstGeom prst="ellipse">
            <a:avLst/>
          </a:prstGeom>
          <a:solidFill>
            <a:srgbClr val="4C7379"/>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26">
            <a:extLst>
              <a:ext uri="{FF2B5EF4-FFF2-40B4-BE49-F238E27FC236}">
                <a16:creationId xmlns:a16="http://schemas.microsoft.com/office/drawing/2014/main" xmlns="" id="{434BB9E6-2F08-5042-A583-A44D9A35EDBC}"/>
              </a:ext>
            </a:extLst>
          </p:cNvPr>
          <p:cNvSpPr/>
          <p:nvPr/>
        </p:nvSpPr>
        <p:spPr>
          <a:xfrm>
            <a:off x="3202987" y="3883466"/>
            <a:ext cx="126374" cy="126374"/>
          </a:xfrm>
          <a:prstGeom prst="ellipse">
            <a:avLst/>
          </a:prstGeom>
          <a:solidFill>
            <a:schemeClr val="bg1">
              <a:lumMod val="85000"/>
            </a:schemeClr>
          </a:solidFill>
          <a:ln>
            <a:solidFill>
              <a:srgbClr val="4C73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Arrow Connector 27">
            <a:extLst>
              <a:ext uri="{FF2B5EF4-FFF2-40B4-BE49-F238E27FC236}">
                <a16:creationId xmlns:a16="http://schemas.microsoft.com/office/drawing/2014/main" xmlns="" id="{FDA68376-387F-BF4C-A5E0-0E45B1E0A925}"/>
              </a:ext>
            </a:extLst>
          </p:cNvPr>
          <p:cNvCxnSpPr>
            <a:cxnSpLocks/>
            <a:endCxn id="161" idx="0"/>
          </p:cNvCxnSpPr>
          <p:nvPr/>
        </p:nvCxnSpPr>
        <p:spPr>
          <a:xfrm flipH="1">
            <a:off x="3992446" y="4697632"/>
            <a:ext cx="47950" cy="780462"/>
          </a:xfrm>
          <a:prstGeom prst="straightConnector1">
            <a:avLst/>
          </a:prstGeom>
          <a:ln w="9525" cap="rnd">
            <a:solidFill>
              <a:srgbClr val="4C7379"/>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0" name="Hexagon 29">
            <a:extLst>
              <a:ext uri="{FF2B5EF4-FFF2-40B4-BE49-F238E27FC236}">
                <a16:creationId xmlns:a16="http://schemas.microsoft.com/office/drawing/2014/main" xmlns="" id="{A140D91D-F1AA-1F41-AD2B-3FBD6956DBE3}"/>
              </a:ext>
            </a:extLst>
          </p:cNvPr>
          <p:cNvSpPr/>
          <p:nvPr/>
        </p:nvSpPr>
        <p:spPr>
          <a:xfrm>
            <a:off x="4500016" y="2673739"/>
            <a:ext cx="1373996" cy="1186129"/>
          </a:xfrm>
          <a:prstGeom prst="hexagon">
            <a:avLst>
              <a:gd name="adj" fmla="val 26988"/>
              <a:gd name="vf" fmla="val 115470"/>
            </a:avLst>
          </a:prstGeom>
          <a:gradFill flip="none" rotWithShape="1">
            <a:gsLst>
              <a:gs pos="100000">
                <a:schemeClr val="bg1"/>
              </a:gs>
              <a:gs pos="0">
                <a:srgbClr val="F6F6F6"/>
              </a:gs>
            </a:gsLst>
            <a:path path="circle">
              <a:fillToRect l="100000" b="100000"/>
            </a:path>
            <a:tileRect t="-100000" r="-100000"/>
          </a:gradFill>
          <a:ln w="41275" cap="rnd">
            <a:noFill/>
            <a:round/>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1" name="Hexagon 30">
            <a:extLst>
              <a:ext uri="{FF2B5EF4-FFF2-40B4-BE49-F238E27FC236}">
                <a16:creationId xmlns:a16="http://schemas.microsoft.com/office/drawing/2014/main" xmlns="" id="{C6B9D01A-D44D-FE42-B7F2-FD2F84CACAC4}"/>
              </a:ext>
            </a:extLst>
          </p:cNvPr>
          <p:cNvSpPr/>
          <p:nvPr/>
        </p:nvSpPr>
        <p:spPr>
          <a:xfrm>
            <a:off x="4572999" y="2736743"/>
            <a:ext cx="1228029" cy="1060120"/>
          </a:xfrm>
          <a:prstGeom prst="hexagon">
            <a:avLst>
              <a:gd name="adj" fmla="val 26988"/>
              <a:gd name="vf" fmla="val 115470"/>
            </a:avLst>
          </a:prstGeom>
          <a:solidFill>
            <a:srgbClr val="4CACB2"/>
          </a:solidFill>
          <a:ln w="41275" cap="rnd">
            <a:noFill/>
            <a:round/>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xmlns="" id="{CE44E838-445B-414A-86FD-6AE3D26A4D8C}"/>
              </a:ext>
            </a:extLst>
          </p:cNvPr>
          <p:cNvSpPr>
            <a:spLocks noChangeAspect="1"/>
          </p:cNvSpPr>
          <p:nvPr/>
        </p:nvSpPr>
        <p:spPr>
          <a:xfrm>
            <a:off x="4561168" y="4968201"/>
            <a:ext cx="1122464" cy="523220"/>
          </a:xfrm>
          <a:prstGeom prst="rect">
            <a:avLst/>
          </a:prstGeom>
          <a:noFill/>
        </p:spPr>
        <p:txBody>
          <a:bodyPr wrap="square" lIns="91440" tIns="45720" rIns="91440" bIns="45720">
            <a:spAutoFit/>
          </a:bodyPr>
          <a:lstStyle/>
          <a:p>
            <a:pPr algn="ctr"/>
            <a:r>
              <a:rPr lang="en-US" sz="1400" b="1" dirty="0" err="1" smtClean="0">
                <a:ln w="0"/>
                <a:solidFill>
                  <a:srgbClr val="4CACB2"/>
                </a:solidFill>
                <a:latin typeface="Century Gothic" panose="020B0502020202020204" pitchFamily="34" charset="0"/>
                <a:cs typeface="Arial" panose="020B0604020202020204" pitchFamily="34" charset="0"/>
              </a:rPr>
              <a:t>Acte</a:t>
            </a:r>
            <a:r>
              <a:rPr lang="en-US" sz="1400" b="1" dirty="0" smtClean="0">
                <a:ln w="0"/>
                <a:solidFill>
                  <a:srgbClr val="4CACB2"/>
                </a:solidFill>
                <a:latin typeface="Century Gothic" panose="020B0502020202020204" pitchFamily="34" charset="0"/>
                <a:cs typeface="Arial" panose="020B0604020202020204" pitchFamily="34" charset="0"/>
              </a:rPr>
              <a:t> de </a:t>
            </a:r>
            <a:r>
              <a:rPr lang="en-US" sz="1400" b="1" dirty="0" err="1" smtClean="0">
                <a:ln w="0"/>
                <a:solidFill>
                  <a:srgbClr val="4CACB2"/>
                </a:solidFill>
                <a:latin typeface="Century Gothic" panose="020B0502020202020204" pitchFamily="34" charset="0"/>
                <a:cs typeface="Arial" panose="020B0604020202020204" pitchFamily="34" charset="0"/>
              </a:rPr>
              <a:t>décès</a:t>
            </a:r>
            <a:endParaRPr lang="en-US" sz="1400" b="1" cap="none" spc="0" dirty="0">
              <a:ln w="0"/>
              <a:solidFill>
                <a:srgbClr val="4CACB2"/>
              </a:solidFill>
              <a:latin typeface="Century Gothic" panose="020B0502020202020204" pitchFamily="34" charset="0"/>
              <a:cs typeface="Arial" panose="020B0604020202020204" pitchFamily="34" charset="0"/>
            </a:endParaRPr>
          </a:p>
        </p:txBody>
      </p:sp>
      <p:cxnSp>
        <p:nvCxnSpPr>
          <p:cNvPr id="174" name="Straight Connector 33">
            <a:extLst>
              <a:ext uri="{FF2B5EF4-FFF2-40B4-BE49-F238E27FC236}">
                <a16:creationId xmlns:a16="http://schemas.microsoft.com/office/drawing/2014/main" xmlns="" id="{2AEE4535-03D3-B243-9D07-693C00547767}"/>
              </a:ext>
            </a:extLst>
          </p:cNvPr>
          <p:cNvCxnSpPr>
            <a:cxnSpLocks/>
          </p:cNvCxnSpPr>
          <p:nvPr/>
        </p:nvCxnSpPr>
        <p:spPr>
          <a:xfrm>
            <a:off x="4839015" y="3954422"/>
            <a:ext cx="676602" cy="0"/>
          </a:xfrm>
          <a:prstGeom prst="line">
            <a:avLst/>
          </a:prstGeom>
          <a:ln w="12700">
            <a:solidFill>
              <a:srgbClr val="4CACB2">
                <a:alpha val="58000"/>
              </a:srgbClr>
            </a:solidFill>
          </a:ln>
        </p:spPr>
        <p:style>
          <a:lnRef idx="1">
            <a:schemeClr val="accent1"/>
          </a:lnRef>
          <a:fillRef idx="0">
            <a:schemeClr val="accent1"/>
          </a:fillRef>
          <a:effectRef idx="0">
            <a:schemeClr val="accent1"/>
          </a:effectRef>
          <a:fontRef idx="minor">
            <a:schemeClr val="tx1"/>
          </a:fontRef>
        </p:style>
      </p:cxnSp>
      <p:sp>
        <p:nvSpPr>
          <p:cNvPr id="175" name="Oval 34">
            <a:extLst>
              <a:ext uri="{FF2B5EF4-FFF2-40B4-BE49-F238E27FC236}">
                <a16:creationId xmlns:a16="http://schemas.microsoft.com/office/drawing/2014/main" xmlns="" id="{C5BA8516-0ED2-A446-9AE0-E591C73840A4}"/>
              </a:ext>
            </a:extLst>
          </p:cNvPr>
          <p:cNvSpPr/>
          <p:nvPr/>
        </p:nvSpPr>
        <p:spPr>
          <a:xfrm>
            <a:off x="5104457" y="3890967"/>
            <a:ext cx="129754" cy="129754"/>
          </a:xfrm>
          <a:prstGeom prst="ellipse">
            <a:avLst/>
          </a:prstGeom>
          <a:solidFill>
            <a:srgbClr val="4CACB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Arrow Connector 35">
            <a:extLst>
              <a:ext uri="{FF2B5EF4-FFF2-40B4-BE49-F238E27FC236}">
                <a16:creationId xmlns:a16="http://schemas.microsoft.com/office/drawing/2014/main" xmlns="" id="{10A794A3-EFF6-E448-99EE-A4271EF63705}"/>
              </a:ext>
            </a:extLst>
          </p:cNvPr>
          <p:cNvCxnSpPr>
            <a:cxnSpLocks/>
            <a:stCxn id="175" idx="4"/>
          </p:cNvCxnSpPr>
          <p:nvPr/>
        </p:nvCxnSpPr>
        <p:spPr>
          <a:xfrm>
            <a:off x="5169334" y="4020721"/>
            <a:ext cx="0" cy="902872"/>
          </a:xfrm>
          <a:prstGeom prst="straightConnector1">
            <a:avLst/>
          </a:prstGeom>
          <a:ln w="9525" cap="rnd">
            <a:solidFill>
              <a:srgbClr val="4CACB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8" name="Rectangle 177">
            <a:extLst>
              <a:ext uri="{FF2B5EF4-FFF2-40B4-BE49-F238E27FC236}">
                <a16:creationId xmlns:a16="http://schemas.microsoft.com/office/drawing/2014/main" xmlns="" id="{53DD8E41-DE05-E449-BCDA-9D15E63F60A5}"/>
              </a:ext>
            </a:extLst>
          </p:cNvPr>
          <p:cNvSpPr/>
          <p:nvPr/>
        </p:nvSpPr>
        <p:spPr>
          <a:xfrm rot="1778765">
            <a:off x="5950903" y="4113584"/>
            <a:ext cx="640396" cy="834813"/>
          </a:xfrm>
          <a:prstGeom prst="rect">
            <a:avLst/>
          </a:prstGeom>
          <a:gradFill flip="none" rotWithShape="1">
            <a:gsLst>
              <a:gs pos="0">
                <a:schemeClr val="tx1">
                  <a:alpha val="76000"/>
                </a:schemeClr>
              </a:gs>
              <a:gs pos="54000">
                <a:srgbClr val="565656">
                  <a:alpha val="16000"/>
                </a:srgbClr>
              </a:gs>
              <a:gs pos="31000">
                <a:schemeClr val="tx1">
                  <a:alpha val="20000"/>
                </a:schemeClr>
              </a:gs>
              <a:gs pos="81000">
                <a:schemeClr val="bg1">
                  <a:alpha val="0"/>
                  <a:lumMod val="0"/>
                  <a:lumOff val="10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xmlns="" id="{B0522F01-4A88-B948-AAB5-78F113FAC404}"/>
              </a:ext>
            </a:extLst>
          </p:cNvPr>
          <p:cNvSpPr/>
          <p:nvPr/>
        </p:nvSpPr>
        <p:spPr>
          <a:xfrm rot="1778765">
            <a:off x="5413993" y="4003954"/>
            <a:ext cx="569241" cy="650736"/>
          </a:xfrm>
          <a:prstGeom prst="rect">
            <a:avLst/>
          </a:prstGeom>
          <a:gradFill flip="none" rotWithShape="1">
            <a:gsLst>
              <a:gs pos="0">
                <a:schemeClr val="tx1">
                  <a:alpha val="76000"/>
                </a:schemeClr>
              </a:gs>
              <a:gs pos="54000">
                <a:srgbClr val="565656">
                  <a:alpha val="16000"/>
                </a:srgbClr>
              </a:gs>
              <a:gs pos="31000">
                <a:schemeClr val="tx1">
                  <a:alpha val="20000"/>
                </a:schemeClr>
              </a:gs>
              <a:gs pos="81000">
                <a:schemeClr val="bg1">
                  <a:alpha val="0"/>
                  <a:lumMod val="0"/>
                  <a:lumOff val="10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Hexagon 39">
            <a:extLst>
              <a:ext uri="{FF2B5EF4-FFF2-40B4-BE49-F238E27FC236}">
                <a16:creationId xmlns:a16="http://schemas.microsoft.com/office/drawing/2014/main" xmlns="" id="{B90FA89C-4532-434B-8132-1E493728FE44}"/>
              </a:ext>
            </a:extLst>
          </p:cNvPr>
          <p:cNvSpPr/>
          <p:nvPr/>
        </p:nvSpPr>
        <p:spPr>
          <a:xfrm>
            <a:off x="5607879" y="3320467"/>
            <a:ext cx="1373996" cy="1186129"/>
          </a:xfrm>
          <a:prstGeom prst="hexagon">
            <a:avLst>
              <a:gd name="adj" fmla="val 26988"/>
              <a:gd name="vf" fmla="val 115470"/>
            </a:avLst>
          </a:prstGeom>
          <a:gradFill flip="none" rotWithShape="1">
            <a:gsLst>
              <a:gs pos="100000">
                <a:schemeClr val="bg1"/>
              </a:gs>
              <a:gs pos="0">
                <a:srgbClr val="F6F6F6"/>
              </a:gs>
            </a:gsLst>
            <a:path path="circle">
              <a:fillToRect l="100000" b="100000"/>
            </a:path>
            <a:tileRect t="-100000" r="-100000"/>
          </a:gradFill>
          <a:ln w="41275" cap="rnd">
            <a:noFill/>
            <a:round/>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1" name="Hexagon 40">
            <a:extLst>
              <a:ext uri="{FF2B5EF4-FFF2-40B4-BE49-F238E27FC236}">
                <a16:creationId xmlns:a16="http://schemas.microsoft.com/office/drawing/2014/main" xmlns="" id="{9EB12260-BBCF-8F4F-8683-C9EDCE167301}"/>
              </a:ext>
            </a:extLst>
          </p:cNvPr>
          <p:cNvSpPr/>
          <p:nvPr/>
        </p:nvSpPr>
        <p:spPr>
          <a:xfrm>
            <a:off x="5680862" y="3383471"/>
            <a:ext cx="1228029" cy="1060120"/>
          </a:xfrm>
          <a:prstGeom prst="hexagon">
            <a:avLst>
              <a:gd name="adj" fmla="val 26988"/>
              <a:gd name="vf" fmla="val 115470"/>
            </a:avLst>
          </a:prstGeom>
          <a:solidFill>
            <a:srgbClr val="467395"/>
          </a:solidFill>
          <a:ln w="41275" cap="rnd">
            <a:noFill/>
            <a:round/>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xmlns="" id="{1A2D6486-2C65-AC46-9D4E-5D9B40A51EFE}"/>
              </a:ext>
            </a:extLst>
          </p:cNvPr>
          <p:cNvSpPr>
            <a:spLocks noChangeAspect="1"/>
          </p:cNvSpPr>
          <p:nvPr/>
        </p:nvSpPr>
        <p:spPr>
          <a:xfrm>
            <a:off x="5669031" y="5614929"/>
            <a:ext cx="1122464" cy="523220"/>
          </a:xfrm>
          <a:prstGeom prst="rect">
            <a:avLst/>
          </a:prstGeom>
          <a:noFill/>
        </p:spPr>
        <p:txBody>
          <a:bodyPr wrap="square" lIns="91440" tIns="45720" rIns="91440" bIns="45720">
            <a:spAutoFit/>
          </a:bodyPr>
          <a:lstStyle/>
          <a:p>
            <a:pPr algn="ctr"/>
            <a:r>
              <a:rPr lang="en-US" sz="1400" b="1" dirty="0" err="1">
                <a:ln w="0"/>
                <a:solidFill>
                  <a:srgbClr val="487A81"/>
                </a:solidFill>
                <a:latin typeface="Century Gothic" panose="020B0502020202020204" pitchFamily="34" charset="0"/>
                <a:cs typeface="Arial" panose="020B0604020202020204" pitchFamily="34" charset="0"/>
              </a:rPr>
              <a:t>Acte</a:t>
            </a:r>
            <a:r>
              <a:rPr lang="en-US" sz="1400" b="1" dirty="0">
                <a:ln w="0"/>
                <a:solidFill>
                  <a:srgbClr val="487A81"/>
                </a:solidFill>
                <a:latin typeface="Century Gothic" panose="020B0502020202020204" pitchFamily="34" charset="0"/>
                <a:cs typeface="Arial" panose="020B0604020202020204" pitchFamily="34" charset="0"/>
              </a:rPr>
              <a:t> de </a:t>
            </a:r>
            <a:r>
              <a:rPr lang="en-US" sz="1400" b="1" dirty="0" err="1" smtClean="0">
                <a:ln w="0"/>
                <a:solidFill>
                  <a:srgbClr val="487A81"/>
                </a:solidFill>
                <a:latin typeface="Century Gothic" panose="020B0502020202020204" pitchFamily="34" charset="0"/>
                <a:cs typeface="Arial" panose="020B0604020202020204" pitchFamily="34" charset="0"/>
              </a:rPr>
              <a:t>Mariage</a:t>
            </a:r>
            <a:endParaRPr lang="en-US" sz="1400" b="1" cap="none" spc="0" dirty="0">
              <a:ln w="0"/>
              <a:solidFill>
                <a:srgbClr val="467395"/>
              </a:solidFill>
              <a:latin typeface="Century Gothic" panose="020B0502020202020204" pitchFamily="34" charset="0"/>
              <a:cs typeface="Arial" panose="020B0604020202020204" pitchFamily="34" charset="0"/>
            </a:endParaRPr>
          </a:p>
        </p:txBody>
      </p:sp>
      <p:grpSp>
        <p:nvGrpSpPr>
          <p:cNvPr id="183" name="Group 43">
            <a:extLst>
              <a:ext uri="{FF2B5EF4-FFF2-40B4-BE49-F238E27FC236}">
                <a16:creationId xmlns:a16="http://schemas.microsoft.com/office/drawing/2014/main" xmlns="" id="{7E6345C8-1836-1249-BFE9-38D8AE1EA327}"/>
              </a:ext>
            </a:extLst>
          </p:cNvPr>
          <p:cNvGrpSpPr/>
          <p:nvPr/>
        </p:nvGrpSpPr>
        <p:grpSpPr>
          <a:xfrm>
            <a:off x="5515617" y="3954343"/>
            <a:ext cx="1536086" cy="663028"/>
            <a:chOff x="3032897" y="3822736"/>
            <a:chExt cx="1673516" cy="722348"/>
          </a:xfrm>
        </p:grpSpPr>
        <p:cxnSp>
          <p:nvCxnSpPr>
            <p:cNvPr id="184" name="Straight Connector 44">
              <a:extLst>
                <a:ext uri="{FF2B5EF4-FFF2-40B4-BE49-F238E27FC236}">
                  <a16:creationId xmlns:a16="http://schemas.microsoft.com/office/drawing/2014/main" xmlns="" id="{E301AFF8-644B-F244-954B-4FBAABCDA64A}"/>
                </a:ext>
              </a:extLst>
            </p:cNvPr>
            <p:cNvCxnSpPr>
              <a:cxnSpLocks/>
            </p:cNvCxnSpPr>
            <p:nvPr/>
          </p:nvCxnSpPr>
          <p:spPr>
            <a:xfrm>
              <a:off x="3032897" y="3822736"/>
              <a:ext cx="389895" cy="722348"/>
            </a:xfrm>
            <a:prstGeom prst="line">
              <a:avLst/>
            </a:prstGeom>
            <a:ln w="12700">
              <a:solidFill>
                <a:srgbClr val="467395">
                  <a:alpha val="58000"/>
                </a:srgbClr>
              </a:solidFill>
            </a:ln>
          </p:spPr>
          <p:style>
            <a:lnRef idx="1">
              <a:schemeClr val="dk1"/>
            </a:lnRef>
            <a:fillRef idx="0">
              <a:schemeClr val="dk1"/>
            </a:fillRef>
            <a:effectRef idx="0">
              <a:schemeClr val="dk1"/>
            </a:effectRef>
            <a:fontRef idx="minor">
              <a:schemeClr val="tx1"/>
            </a:fontRef>
          </p:style>
        </p:cxnSp>
        <p:cxnSp>
          <p:nvCxnSpPr>
            <p:cNvPr id="185" name="Straight Connector 45">
              <a:extLst>
                <a:ext uri="{FF2B5EF4-FFF2-40B4-BE49-F238E27FC236}">
                  <a16:creationId xmlns:a16="http://schemas.microsoft.com/office/drawing/2014/main" xmlns="" id="{9F7EDE77-323C-424C-BBEA-E1D96FDCC6F2}"/>
                </a:ext>
              </a:extLst>
            </p:cNvPr>
            <p:cNvCxnSpPr>
              <a:cxnSpLocks/>
            </p:cNvCxnSpPr>
            <p:nvPr/>
          </p:nvCxnSpPr>
          <p:spPr>
            <a:xfrm>
              <a:off x="3422792" y="4545084"/>
              <a:ext cx="887271" cy="0"/>
            </a:xfrm>
            <a:prstGeom prst="line">
              <a:avLst/>
            </a:prstGeom>
            <a:ln w="12700">
              <a:solidFill>
                <a:srgbClr val="467395">
                  <a:alpha val="58000"/>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46">
              <a:extLst>
                <a:ext uri="{FF2B5EF4-FFF2-40B4-BE49-F238E27FC236}">
                  <a16:creationId xmlns:a16="http://schemas.microsoft.com/office/drawing/2014/main" xmlns="" id="{E124E5BF-A030-2F43-B170-ABFFC7FEA7DD}"/>
                </a:ext>
              </a:extLst>
            </p:cNvPr>
            <p:cNvCxnSpPr>
              <a:cxnSpLocks/>
            </p:cNvCxnSpPr>
            <p:nvPr/>
          </p:nvCxnSpPr>
          <p:spPr>
            <a:xfrm flipH="1">
              <a:off x="4310063" y="3822736"/>
              <a:ext cx="396350" cy="722348"/>
            </a:xfrm>
            <a:prstGeom prst="line">
              <a:avLst/>
            </a:prstGeom>
            <a:ln w="12700">
              <a:solidFill>
                <a:srgbClr val="467395">
                  <a:alpha val="58000"/>
                </a:srgbClr>
              </a:solidFill>
            </a:ln>
          </p:spPr>
          <p:style>
            <a:lnRef idx="1">
              <a:schemeClr val="accent1"/>
            </a:lnRef>
            <a:fillRef idx="0">
              <a:schemeClr val="accent1"/>
            </a:fillRef>
            <a:effectRef idx="0">
              <a:schemeClr val="accent1"/>
            </a:effectRef>
            <a:fontRef idx="minor">
              <a:schemeClr val="tx1"/>
            </a:fontRef>
          </p:style>
        </p:cxnSp>
      </p:grpSp>
      <p:sp>
        <p:nvSpPr>
          <p:cNvPr id="187" name="Oval 47">
            <a:extLst>
              <a:ext uri="{FF2B5EF4-FFF2-40B4-BE49-F238E27FC236}">
                <a16:creationId xmlns:a16="http://schemas.microsoft.com/office/drawing/2014/main" xmlns="" id="{656FADA4-7F55-9E44-B5C8-56C1AB13E242}"/>
              </a:ext>
            </a:extLst>
          </p:cNvPr>
          <p:cNvSpPr/>
          <p:nvPr/>
        </p:nvSpPr>
        <p:spPr>
          <a:xfrm>
            <a:off x="6212320" y="4554423"/>
            <a:ext cx="129754" cy="129754"/>
          </a:xfrm>
          <a:prstGeom prst="ellipse">
            <a:avLst/>
          </a:prstGeom>
          <a:solidFill>
            <a:srgbClr val="467395"/>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Arrow Connector 48">
            <a:extLst>
              <a:ext uri="{FF2B5EF4-FFF2-40B4-BE49-F238E27FC236}">
                <a16:creationId xmlns:a16="http://schemas.microsoft.com/office/drawing/2014/main" xmlns="" id="{42A031C0-6551-8045-819B-EC872E020949}"/>
              </a:ext>
            </a:extLst>
          </p:cNvPr>
          <p:cNvCxnSpPr>
            <a:cxnSpLocks/>
            <a:stCxn id="187" idx="4"/>
          </p:cNvCxnSpPr>
          <p:nvPr/>
        </p:nvCxnSpPr>
        <p:spPr>
          <a:xfrm>
            <a:off x="6277197" y="4684177"/>
            <a:ext cx="0" cy="902872"/>
          </a:xfrm>
          <a:prstGeom prst="straightConnector1">
            <a:avLst/>
          </a:prstGeom>
          <a:ln w="9525" cap="rnd">
            <a:solidFill>
              <a:srgbClr val="467395"/>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9" name="Hexagon 49">
            <a:extLst>
              <a:ext uri="{FF2B5EF4-FFF2-40B4-BE49-F238E27FC236}">
                <a16:creationId xmlns:a16="http://schemas.microsoft.com/office/drawing/2014/main" xmlns="" id="{2E45CC08-3869-E949-B53E-6216D2D8AAC8}"/>
              </a:ext>
            </a:extLst>
          </p:cNvPr>
          <p:cNvSpPr/>
          <p:nvPr/>
        </p:nvSpPr>
        <p:spPr>
          <a:xfrm>
            <a:off x="6711008" y="2667349"/>
            <a:ext cx="1373996" cy="1186129"/>
          </a:xfrm>
          <a:prstGeom prst="hexagon">
            <a:avLst>
              <a:gd name="adj" fmla="val 26988"/>
              <a:gd name="vf" fmla="val 115470"/>
            </a:avLst>
          </a:prstGeom>
          <a:gradFill flip="none" rotWithShape="1">
            <a:gsLst>
              <a:gs pos="100000">
                <a:schemeClr val="bg1"/>
              </a:gs>
              <a:gs pos="0">
                <a:srgbClr val="F6F6F6"/>
              </a:gs>
            </a:gsLst>
            <a:path path="circle">
              <a:fillToRect l="100000" b="100000"/>
            </a:path>
            <a:tileRect t="-100000" r="-100000"/>
          </a:gradFill>
          <a:ln w="41275" cap="rnd">
            <a:noFill/>
            <a:round/>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0" name="Hexagon 50">
            <a:extLst>
              <a:ext uri="{FF2B5EF4-FFF2-40B4-BE49-F238E27FC236}">
                <a16:creationId xmlns:a16="http://schemas.microsoft.com/office/drawing/2014/main" xmlns="" id="{E0D3F949-A52F-B744-A70D-E91D9A12A233}"/>
              </a:ext>
            </a:extLst>
          </p:cNvPr>
          <p:cNvSpPr/>
          <p:nvPr/>
        </p:nvSpPr>
        <p:spPr>
          <a:xfrm>
            <a:off x="6783991" y="2730353"/>
            <a:ext cx="1228029" cy="1060120"/>
          </a:xfrm>
          <a:prstGeom prst="hexagon">
            <a:avLst>
              <a:gd name="adj" fmla="val 26988"/>
              <a:gd name="vf" fmla="val 115470"/>
            </a:avLst>
          </a:prstGeom>
          <a:solidFill>
            <a:srgbClr val="487A81"/>
          </a:solidFill>
          <a:ln w="41275" cap="rnd">
            <a:noFill/>
            <a:round/>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xmlns="" id="{40C74BE9-0FEC-7F42-BBC6-B123FCDD55C3}"/>
              </a:ext>
            </a:extLst>
          </p:cNvPr>
          <p:cNvSpPr>
            <a:spLocks noChangeAspect="1"/>
          </p:cNvSpPr>
          <p:nvPr/>
        </p:nvSpPr>
        <p:spPr>
          <a:xfrm>
            <a:off x="6772160" y="4961811"/>
            <a:ext cx="1122464" cy="738664"/>
          </a:xfrm>
          <a:prstGeom prst="rect">
            <a:avLst/>
          </a:prstGeom>
          <a:noFill/>
        </p:spPr>
        <p:txBody>
          <a:bodyPr wrap="square" lIns="91440" tIns="45720" rIns="91440" bIns="45720">
            <a:spAutoFit/>
          </a:bodyPr>
          <a:lstStyle/>
          <a:p>
            <a:pPr algn="ctr"/>
            <a:r>
              <a:rPr lang="en-US" sz="1400" b="1" dirty="0" err="1" smtClean="0">
                <a:ln w="0"/>
                <a:solidFill>
                  <a:srgbClr val="467395"/>
                </a:solidFill>
                <a:latin typeface="Century Gothic" panose="020B0502020202020204" pitchFamily="34" charset="0"/>
                <a:cs typeface="Arial" panose="020B0604020202020204" pitchFamily="34" charset="0"/>
              </a:rPr>
              <a:t>Livret</a:t>
            </a:r>
            <a:r>
              <a:rPr lang="en-US" sz="1400" b="1" dirty="0" smtClean="0">
                <a:ln w="0"/>
                <a:solidFill>
                  <a:srgbClr val="467395"/>
                </a:solidFill>
                <a:latin typeface="Century Gothic" panose="020B0502020202020204" pitchFamily="34" charset="0"/>
                <a:cs typeface="Arial" panose="020B0604020202020204" pitchFamily="34" charset="0"/>
              </a:rPr>
              <a:t> </a:t>
            </a:r>
            <a:r>
              <a:rPr lang="en-US" sz="1400" b="1" dirty="0">
                <a:ln w="0"/>
                <a:solidFill>
                  <a:srgbClr val="467395"/>
                </a:solidFill>
                <a:latin typeface="Century Gothic" panose="020B0502020202020204" pitchFamily="34" charset="0"/>
                <a:cs typeface="Arial" panose="020B0604020202020204" pitchFamily="34" charset="0"/>
              </a:rPr>
              <a:t>de </a:t>
            </a:r>
            <a:r>
              <a:rPr lang="en-US" sz="1400" b="1" dirty="0" err="1">
                <a:ln w="0"/>
                <a:solidFill>
                  <a:srgbClr val="467395"/>
                </a:solidFill>
                <a:latin typeface="Century Gothic" panose="020B0502020202020204" pitchFamily="34" charset="0"/>
                <a:cs typeface="Arial" panose="020B0604020202020204" pitchFamily="34" charset="0"/>
              </a:rPr>
              <a:t>famille</a:t>
            </a:r>
            <a:endParaRPr lang="en-US" sz="1400" b="1" dirty="0">
              <a:ln w="0"/>
              <a:solidFill>
                <a:srgbClr val="467395"/>
              </a:solidFill>
              <a:latin typeface="Century Gothic" panose="020B0502020202020204" pitchFamily="34" charset="0"/>
              <a:cs typeface="Arial" panose="020B0604020202020204" pitchFamily="34" charset="0"/>
            </a:endParaRPr>
          </a:p>
          <a:p>
            <a:pPr algn="ctr"/>
            <a:endParaRPr lang="en-US" sz="1400" b="1" cap="none" spc="0" dirty="0">
              <a:ln w="0"/>
              <a:solidFill>
                <a:srgbClr val="487A81"/>
              </a:solidFill>
              <a:latin typeface="Century Gothic" panose="020B0502020202020204" pitchFamily="34" charset="0"/>
              <a:cs typeface="Arial" panose="020B0604020202020204" pitchFamily="34" charset="0"/>
            </a:endParaRPr>
          </a:p>
        </p:txBody>
      </p:sp>
      <p:cxnSp>
        <p:nvCxnSpPr>
          <p:cNvPr id="193" name="Straight Connector 53">
            <a:extLst>
              <a:ext uri="{FF2B5EF4-FFF2-40B4-BE49-F238E27FC236}">
                <a16:creationId xmlns:a16="http://schemas.microsoft.com/office/drawing/2014/main" xmlns="" id="{AD32B6BA-92A8-6F41-A1E8-EAA05C9C8B68}"/>
              </a:ext>
            </a:extLst>
          </p:cNvPr>
          <p:cNvCxnSpPr>
            <a:cxnSpLocks/>
          </p:cNvCxnSpPr>
          <p:nvPr/>
        </p:nvCxnSpPr>
        <p:spPr>
          <a:xfrm>
            <a:off x="7050007" y="3951207"/>
            <a:ext cx="676602" cy="0"/>
          </a:xfrm>
          <a:prstGeom prst="line">
            <a:avLst/>
          </a:prstGeom>
          <a:ln w="12700">
            <a:solidFill>
              <a:srgbClr val="487A81">
                <a:alpha val="58000"/>
              </a:srgbClr>
            </a:solidFill>
          </a:ln>
        </p:spPr>
        <p:style>
          <a:lnRef idx="1">
            <a:schemeClr val="accent1"/>
          </a:lnRef>
          <a:fillRef idx="0">
            <a:schemeClr val="accent1"/>
          </a:fillRef>
          <a:effectRef idx="0">
            <a:schemeClr val="accent1"/>
          </a:effectRef>
          <a:fontRef idx="minor">
            <a:schemeClr val="tx1"/>
          </a:fontRef>
        </p:style>
      </p:cxnSp>
      <p:sp>
        <p:nvSpPr>
          <p:cNvPr id="194" name="Oval 54">
            <a:extLst>
              <a:ext uri="{FF2B5EF4-FFF2-40B4-BE49-F238E27FC236}">
                <a16:creationId xmlns:a16="http://schemas.microsoft.com/office/drawing/2014/main" xmlns="" id="{CE7881FE-CBB3-DA48-A2DD-25B463FA8B46}"/>
              </a:ext>
            </a:extLst>
          </p:cNvPr>
          <p:cNvSpPr/>
          <p:nvPr/>
        </p:nvSpPr>
        <p:spPr>
          <a:xfrm>
            <a:off x="7315449" y="3884577"/>
            <a:ext cx="129754" cy="129754"/>
          </a:xfrm>
          <a:prstGeom prst="ellipse">
            <a:avLst/>
          </a:prstGeom>
          <a:solidFill>
            <a:srgbClr val="487A8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Arrow Connector 55">
            <a:extLst>
              <a:ext uri="{FF2B5EF4-FFF2-40B4-BE49-F238E27FC236}">
                <a16:creationId xmlns:a16="http://schemas.microsoft.com/office/drawing/2014/main" xmlns="" id="{A7937D91-080A-CD42-97CD-90E68F8779EA}"/>
              </a:ext>
            </a:extLst>
          </p:cNvPr>
          <p:cNvCxnSpPr>
            <a:cxnSpLocks/>
            <a:stCxn id="194" idx="4"/>
          </p:cNvCxnSpPr>
          <p:nvPr/>
        </p:nvCxnSpPr>
        <p:spPr>
          <a:xfrm>
            <a:off x="7380326" y="4014331"/>
            <a:ext cx="0" cy="902872"/>
          </a:xfrm>
          <a:prstGeom prst="straightConnector1">
            <a:avLst/>
          </a:prstGeom>
          <a:ln w="9525" cap="rnd">
            <a:solidFill>
              <a:srgbClr val="487A8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xmlns="" id="{E3D16824-E2AC-4143-93A0-9CCB4838F5F3}"/>
              </a:ext>
            </a:extLst>
          </p:cNvPr>
          <p:cNvSpPr/>
          <p:nvPr/>
        </p:nvSpPr>
        <p:spPr>
          <a:xfrm rot="1778765">
            <a:off x="8178207" y="4130312"/>
            <a:ext cx="640396" cy="834813"/>
          </a:xfrm>
          <a:prstGeom prst="rect">
            <a:avLst/>
          </a:prstGeom>
          <a:gradFill flip="none" rotWithShape="1">
            <a:gsLst>
              <a:gs pos="0">
                <a:schemeClr val="tx1">
                  <a:alpha val="76000"/>
                </a:schemeClr>
              </a:gs>
              <a:gs pos="54000">
                <a:srgbClr val="565656">
                  <a:alpha val="16000"/>
                </a:srgbClr>
              </a:gs>
              <a:gs pos="31000">
                <a:schemeClr val="tx1">
                  <a:alpha val="20000"/>
                </a:schemeClr>
              </a:gs>
              <a:gs pos="81000">
                <a:schemeClr val="bg1">
                  <a:alpha val="0"/>
                  <a:lumMod val="0"/>
                  <a:lumOff val="10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xmlns="" id="{E8D72C19-8ABB-5043-AFB8-C72958656562}"/>
              </a:ext>
            </a:extLst>
          </p:cNvPr>
          <p:cNvSpPr/>
          <p:nvPr/>
        </p:nvSpPr>
        <p:spPr>
          <a:xfrm rot="1778765">
            <a:off x="7641297" y="4020682"/>
            <a:ext cx="569241" cy="650736"/>
          </a:xfrm>
          <a:prstGeom prst="rect">
            <a:avLst/>
          </a:prstGeom>
          <a:gradFill flip="none" rotWithShape="1">
            <a:gsLst>
              <a:gs pos="0">
                <a:schemeClr val="tx1">
                  <a:alpha val="76000"/>
                </a:schemeClr>
              </a:gs>
              <a:gs pos="54000">
                <a:srgbClr val="565656">
                  <a:alpha val="16000"/>
                </a:srgbClr>
              </a:gs>
              <a:gs pos="31000">
                <a:schemeClr val="tx1">
                  <a:alpha val="20000"/>
                </a:schemeClr>
              </a:gs>
              <a:gs pos="81000">
                <a:schemeClr val="bg1">
                  <a:alpha val="0"/>
                  <a:lumMod val="0"/>
                  <a:lumOff val="10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Hexagon 58">
            <a:extLst>
              <a:ext uri="{FF2B5EF4-FFF2-40B4-BE49-F238E27FC236}">
                <a16:creationId xmlns:a16="http://schemas.microsoft.com/office/drawing/2014/main" xmlns="" id="{A47FF818-4833-2A4E-B6FF-DFD1D3F1F87C}"/>
              </a:ext>
            </a:extLst>
          </p:cNvPr>
          <p:cNvSpPr/>
          <p:nvPr/>
        </p:nvSpPr>
        <p:spPr>
          <a:xfrm>
            <a:off x="7835183" y="3337195"/>
            <a:ext cx="1373996" cy="1186129"/>
          </a:xfrm>
          <a:prstGeom prst="hexagon">
            <a:avLst>
              <a:gd name="adj" fmla="val 26988"/>
              <a:gd name="vf" fmla="val 115470"/>
            </a:avLst>
          </a:prstGeom>
          <a:gradFill flip="none" rotWithShape="1">
            <a:gsLst>
              <a:gs pos="100000">
                <a:schemeClr val="bg1"/>
              </a:gs>
              <a:gs pos="0">
                <a:srgbClr val="F6F6F6"/>
              </a:gs>
            </a:gsLst>
            <a:path path="circle">
              <a:fillToRect l="100000" b="100000"/>
            </a:path>
            <a:tileRect t="-100000" r="-100000"/>
          </a:gradFill>
          <a:ln w="41275" cap="rnd">
            <a:noFill/>
            <a:round/>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9" name="Hexagon 59">
            <a:extLst>
              <a:ext uri="{FF2B5EF4-FFF2-40B4-BE49-F238E27FC236}">
                <a16:creationId xmlns:a16="http://schemas.microsoft.com/office/drawing/2014/main" xmlns="" id="{698EE042-7782-6947-AD78-56305DAE0CFB}"/>
              </a:ext>
            </a:extLst>
          </p:cNvPr>
          <p:cNvSpPr/>
          <p:nvPr/>
        </p:nvSpPr>
        <p:spPr>
          <a:xfrm>
            <a:off x="7908166" y="3400199"/>
            <a:ext cx="1228029" cy="1060120"/>
          </a:xfrm>
          <a:prstGeom prst="hexagon">
            <a:avLst>
              <a:gd name="adj" fmla="val 26988"/>
              <a:gd name="vf" fmla="val 115470"/>
            </a:avLst>
          </a:prstGeom>
          <a:solidFill>
            <a:srgbClr val="727272"/>
          </a:solidFill>
          <a:ln w="41275" cap="rnd">
            <a:noFill/>
            <a:round/>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xmlns="" id="{E86CFA9F-BA7B-5B4B-B820-E006E64BAC15}"/>
              </a:ext>
            </a:extLst>
          </p:cNvPr>
          <p:cNvSpPr>
            <a:spLocks noChangeAspect="1"/>
          </p:cNvSpPr>
          <p:nvPr/>
        </p:nvSpPr>
        <p:spPr>
          <a:xfrm>
            <a:off x="7896335" y="5631657"/>
            <a:ext cx="1122464" cy="307777"/>
          </a:xfrm>
          <a:prstGeom prst="rect">
            <a:avLst/>
          </a:prstGeom>
          <a:noFill/>
        </p:spPr>
        <p:txBody>
          <a:bodyPr wrap="square" lIns="91440" tIns="45720" rIns="91440" bIns="45720">
            <a:spAutoFit/>
          </a:bodyPr>
          <a:lstStyle/>
          <a:p>
            <a:pPr algn="ctr"/>
            <a:r>
              <a:rPr lang="en-US" sz="1400" b="1" dirty="0" err="1" smtClean="0">
                <a:ln w="0"/>
                <a:solidFill>
                  <a:srgbClr val="727272"/>
                </a:solidFill>
                <a:latin typeface="Century Gothic" panose="020B0502020202020204" pitchFamily="34" charset="0"/>
                <a:cs typeface="Arial" panose="020B0604020202020204" pitchFamily="34" charset="0"/>
              </a:rPr>
              <a:t>Statistique</a:t>
            </a:r>
            <a:endParaRPr lang="en-US" sz="1400" b="1" cap="none" spc="0" dirty="0">
              <a:ln w="0"/>
              <a:solidFill>
                <a:srgbClr val="727272"/>
              </a:solidFill>
              <a:latin typeface="Century Gothic" panose="020B0502020202020204" pitchFamily="34" charset="0"/>
              <a:cs typeface="Arial" panose="020B0604020202020204" pitchFamily="34" charset="0"/>
            </a:endParaRPr>
          </a:p>
        </p:txBody>
      </p:sp>
      <p:grpSp>
        <p:nvGrpSpPr>
          <p:cNvPr id="201" name="Group 62">
            <a:extLst>
              <a:ext uri="{FF2B5EF4-FFF2-40B4-BE49-F238E27FC236}">
                <a16:creationId xmlns:a16="http://schemas.microsoft.com/office/drawing/2014/main" xmlns="" id="{B37C280D-7128-224C-8FE4-6CEE62093C69}"/>
              </a:ext>
            </a:extLst>
          </p:cNvPr>
          <p:cNvGrpSpPr/>
          <p:nvPr/>
        </p:nvGrpSpPr>
        <p:grpSpPr>
          <a:xfrm>
            <a:off x="7717558" y="3948971"/>
            <a:ext cx="1586812" cy="684924"/>
            <a:chOff x="3032897" y="3822736"/>
            <a:chExt cx="1673516" cy="722348"/>
          </a:xfrm>
        </p:grpSpPr>
        <p:cxnSp>
          <p:nvCxnSpPr>
            <p:cNvPr id="202" name="Straight Connector 63">
              <a:extLst>
                <a:ext uri="{FF2B5EF4-FFF2-40B4-BE49-F238E27FC236}">
                  <a16:creationId xmlns:a16="http://schemas.microsoft.com/office/drawing/2014/main" xmlns="" id="{77F37CE5-937D-0B4E-9430-109077F806E2}"/>
                </a:ext>
              </a:extLst>
            </p:cNvPr>
            <p:cNvCxnSpPr>
              <a:cxnSpLocks/>
            </p:cNvCxnSpPr>
            <p:nvPr/>
          </p:nvCxnSpPr>
          <p:spPr>
            <a:xfrm>
              <a:off x="3032897" y="3822736"/>
              <a:ext cx="389895" cy="722348"/>
            </a:xfrm>
            <a:prstGeom prst="line">
              <a:avLst/>
            </a:prstGeom>
            <a:ln w="12700">
              <a:solidFill>
                <a:srgbClr val="727272"/>
              </a:solidFill>
            </a:ln>
          </p:spPr>
          <p:style>
            <a:lnRef idx="1">
              <a:schemeClr val="dk1"/>
            </a:lnRef>
            <a:fillRef idx="0">
              <a:schemeClr val="dk1"/>
            </a:fillRef>
            <a:effectRef idx="0">
              <a:schemeClr val="dk1"/>
            </a:effectRef>
            <a:fontRef idx="minor">
              <a:schemeClr val="tx1"/>
            </a:fontRef>
          </p:style>
        </p:cxnSp>
        <p:cxnSp>
          <p:nvCxnSpPr>
            <p:cNvPr id="203" name="Straight Connector 64">
              <a:extLst>
                <a:ext uri="{FF2B5EF4-FFF2-40B4-BE49-F238E27FC236}">
                  <a16:creationId xmlns:a16="http://schemas.microsoft.com/office/drawing/2014/main" xmlns="" id="{B83CF393-5CAE-ED4F-8920-65E8B9E2BAE7}"/>
                </a:ext>
              </a:extLst>
            </p:cNvPr>
            <p:cNvCxnSpPr>
              <a:cxnSpLocks/>
            </p:cNvCxnSpPr>
            <p:nvPr/>
          </p:nvCxnSpPr>
          <p:spPr>
            <a:xfrm>
              <a:off x="3422792" y="4545084"/>
              <a:ext cx="887271" cy="0"/>
            </a:xfrm>
            <a:prstGeom prst="line">
              <a:avLst/>
            </a:prstGeom>
            <a:ln w="12700">
              <a:solidFill>
                <a:srgbClr val="727272"/>
              </a:solidFill>
            </a:ln>
          </p:spPr>
          <p:style>
            <a:lnRef idx="1">
              <a:schemeClr val="accent1"/>
            </a:lnRef>
            <a:fillRef idx="0">
              <a:schemeClr val="accent1"/>
            </a:fillRef>
            <a:effectRef idx="0">
              <a:schemeClr val="accent1"/>
            </a:effectRef>
            <a:fontRef idx="minor">
              <a:schemeClr val="tx1"/>
            </a:fontRef>
          </p:style>
        </p:cxnSp>
        <p:cxnSp>
          <p:nvCxnSpPr>
            <p:cNvPr id="204" name="Straight Connector 65">
              <a:extLst>
                <a:ext uri="{FF2B5EF4-FFF2-40B4-BE49-F238E27FC236}">
                  <a16:creationId xmlns:a16="http://schemas.microsoft.com/office/drawing/2014/main" xmlns="" id="{B639A02E-C7EA-1641-8711-C77C2BE0F6AD}"/>
                </a:ext>
              </a:extLst>
            </p:cNvPr>
            <p:cNvCxnSpPr>
              <a:cxnSpLocks/>
            </p:cNvCxnSpPr>
            <p:nvPr/>
          </p:nvCxnSpPr>
          <p:spPr>
            <a:xfrm flipH="1">
              <a:off x="4310063" y="3822736"/>
              <a:ext cx="396350" cy="722348"/>
            </a:xfrm>
            <a:prstGeom prst="line">
              <a:avLst/>
            </a:prstGeom>
            <a:ln w="12700">
              <a:solidFill>
                <a:srgbClr val="727272"/>
              </a:solidFill>
            </a:ln>
          </p:spPr>
          <p:style>
            <a:lnRef idx="1">
              <a:schemeClr val="accent1"/>
            </a:lnRef>
            <a:fillRef idx="0">
              <a:schemeClr val="accent1"/>
            </a:fillRef>
            <a:effectRef idx="0">
              <a:schemeClr val="accent1"/>
            </a:effectRef>
            <a:fontRef idx="minor">
              <a:schemeClr val="tx1"/>
            </a:fontRef>
          </p:style>
        </p:cxnSp>
      </p:grpSp>
      <p:sp>
        <p:nvSpPr>
          <p:cNvPr id="205" name="Oval 66">
            <a:extLst>
              <a:ext uri="{FF2B5EF4-FFF2-40B4-BE49-F238E27FC236}">
                <a16:creationId xmlns:a16="http://schemas.microsoft.com/office/drawing/2014/main" xmlns="" id="{62664447-79B3-3C42-A354-E6C02CBA2265}"/>
              </a:ext>
            </a:extLst>
          </p:cNvPr>
          <p:cNvSpPr/>
          <p:nvPr/>
        </p:nvSpPr>
        <p:spPr>
          <a:xfrm>
            <a:off x="8439624" y="4571151"/>
            <a:ext cx="129754" cy="129754"/>
          </a:xfrm>
          <a:prstGeom prst="ellipse">
            <a:avLst/>
          </a:prstGeom>
          <a:solidFill>
            <a:srgbClr val="72727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Arrow Connector 67">
            <a:extLst>
              <a:ext uri="{FF2B5EF4-FFF2-40B4-BE49-F238E27FC236}">
                <a16:creationId xmlns:a16="http://schemas.microsoft.com/office/drawing/2014/main" xmlns="" id="{751A514C-9CB6-8541-8BB9-01DD946B9018}"/>
              </a:ext>
            </a:extLst>
          </p:cNvPr>
          <p:cNvCxnSpPr>
            <a:cxnSpLocks/>
            <a:stCxn id="205" idx="4"/>
          </p:cNvCxnSpPr>
          <p:nvPr/>
        </p:nvCxnSpPr>
        <p:spPr>
          <a:xfrm>
            <a:off x="8504501" y="4700905"/>
            <a:ext cx="0" cy="902872"/>
          </a:xfrm>
          <a:prstGeom prst="straightConnector1">
            <a:avLst/>
          </a:prstGeom>
          <a:ln w="9525" cap="rnd">
            <a:solidFill>
              <a:srgbClr val="72727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7" name="Oval 68">
            <a:extLst>
              <a:ext uri="{FF2B5EF4-FFF2-40B4-BE49-F238E27FC236}">
                <a16:creationId xmlns:a16="http://schemas.microsoft.com/office/drawing/2014/main" xmlns="" id="{81C4C83F-2BC7-AC43-B4EA-65AE2B53A35E}"/>
              </a:ext>
            </a:extLst>
          </p:cNvPr>
          <p:cNvSpPr/>
          <p:nvPr/>
        </p:nvSpPr>
        <p:spPr>
          <a:xfrm>
            <a:off x="9237977" y="3879269"/>
            <a:ext cx="126374" cy="126374"/>
          </a:xfrm>
          <a:prstGeom prst="ellipse">
            <a:avLst/>
          </a:prstGeom>
          <a:solidFill>
            <a:schemeClr val="bg1">
              <a:lumMod val="85000"/>
            </a:schemeClr>
          </a:solidFill>
          <a:ln>
            <a:solidFill>
              <a:srgbClr val="4C73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1" name="Image 2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8392" y="1058952"/>
            <a:ext cx="1875804" cy="637143"/>
          </a:xfrm>
          <a:prstGeom prst="rect">
            <a:avLst/>
          </a:prstGeom>
        </p:spPr>
      </p:pic>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3479" y="3598310"/>
            <a:ext cx="898620" cy="642121"/>
          </a:xfrm>
          <a:prstGeom prst="rect">
            <a:avLst/>
          </a:prstGeom>
        </p:spPr>
      </p:pic>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56991" y="3685313"/>
            <a:ext cx="1046994" cy="617319"/>
          </a:xfrm>
          <a:prstGeom prst="rect">
            <a:avLst/>
          </a:prstGeom>
        </p:spPr>
      </p:pic>
      <p:pic>
        <p:nvPicPr>
          <p:cNvPr id="3" name="Imag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3553" y="2959420"/>
            <a:ext cx="1109597" cy="626439"/>
          </a:xfrm>
          <a:prstGeom prst="rect">
            <a:avLst/>
          </a:prstGeom>
        </p:spPr>
      </p:pic>
      <p:pic>
        <p:nvPicPr>
          <p:cNvPr id="5" name="Imag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89808" y="2989935"/>
            <a:ext cx="1048619" cy="565235"/>
          </a:xfrm>
          <a:prstGeom prst="rect">
            <a:avLst/>
          </a:prstGeom>
        </p:spPr>
      </p:pic>
      <p:pic>
        <p:nvPicPr>
          <p:cNvPr id="6" name="Imag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20594" y="3516902"/>
            <a:ext cx="816115" cy="816115"/>
          </a:xfrm>
          <a:prstGeom prst="rect">
            <a:avLst/>
          </a:prstGeom>
        </p:spPr>
      </p:pic>
    </p:spTree>
    <p:extLst>
      <p:ext uri="{BB962C8B-B14F-4D97-AF65-F5344CB8AC3E}">
        <p14:creationId xmlns:p14="http://schemas.microsoft.com/office/powerpoint/2010/main" val="4069339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5"/>
                                        </p:tgtEl>
                                        <p:attrNameLst>
                                          <p:attrName>style.visibility</p:attrName>
                                        </p:attrNameLst>
                                      </p:cBhvr>
                                      <p:to>
                                        <p:strVal val="visible"/>
                                      </p:to>
                                    </p:set>
                                    <p:anim calcmode="lin" valueType="num">
                                      <p:cBhvr additive="base">
                                        <p:cTn id="11" dur="500" fill="hold"/>
                                        <p:tgtEl>
                                          <p:spTgt spid="155"/>
                                        </p:tgtEl>
                                        <p:attrNameLst>
                                          <p:attrName>ppt_x</p:attrName>
                                        </p:attrNameLst>
                                      </p:cBhvr>
                                      <p:tavLst>
                                        <p:tav tm="0">
                                          <p:val>
                                            <p:strVal val="1+#ppt_w/2"/>
                                          </p:val>
                                        </p:tav>
                                        <p:tav tm="100000">
                                          <p:val>
                                            <p:strVal val="#ppt_x"/>
                                          </p:val>
                                        </p:tav>
                                      </p:tavLst>
                                    </p:anim>
                                    <p:anim calcmode="lin" valueType="num">
                                      <p:cBhvr additive="base">
                                        <p:cTn id="12" dur="500" fill="hold"/>
                                        <p:tgtEl>
                                          <p:spTgt spid="155"/>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1"/>
                                        </p:tgtEl>
                                        <p:attrNameLst>
                                          <p:attrName>style.visibility</p:attrName>
                                        </p:attrNameLst>
                                      </p:cBhvr>
                                      <p:to>
                                        <p:strVal val="visible"/>
                                      </p:to>
                                    </p:set>
                                    <p:anim calcmode="lin" valueType="num">
                                      <p:cBhvr additive="base">
                                        <p:cTn id="15" dur="500" fill="hold"/>
                                        <p:tgtEl>
                                          <p:spTgt spid="211"/>
                                        </p:tgtEl>
                                        <p:attrNameLst>
                                          <p:attrName>ppt_x</p:attrName>
                                        </p:attrNameLst>
                                      </p:cBhvr>
                                      <p:tavLst>
                                        <p:tav tm="0">
                                          <p:val>
                                            <p:strVal val="#ppt_x"/>
                                          </p:val>
                                        </p:tav>
                                        <p:tav tm="100000">
                                          <p:val>
                                            <p:strVal val="#ppt_x"/>
                                          </p:val>
                                        </p:tav>
                                      </p:tavLst>
                                    </p:anim>
                                    <p:anim calcmode="lin" valueType="num">
                                      <p:cBhvr additive="base">
                                        <p:cTn id="16" dur="500" fill="hold"/>
                                        <p:tgtEl>
                                          <p:spTgt spid="211"/>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51"/>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childTnLst>
                          </p:cTn>
                        </p:par>
                        <p:par>
                          <p:cTn id="23" fill="hold">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153"/>
                                        </p:tgtEl>
                                        <p:attrNameLst>
                                          <p:attrName>style.visibility</p:attrName>
                                        </p:attrNameLst>
                                      </p:cBhvr>
                                      <p:to>
                                        <p:strVal val="visible"/>
                                      </p:to>
                                    </p:set>
                                    <p:animEffect transition="in" filter="wipe(right)">
                                      <p:cBhvr>
                                        <p:cTn id="26" dur="500"/>
                                        <p:tgtEl>
                                          <p:spTgt spid="153"/>
                                        </p:tgtEl>
                                      </p:cBhvr>
                                    </p:animEffect>
                                  </p:childTnLst>
                                </p:cTn>
                              </p:par>
                            </p:childTnLst>
                          </p:cTn>
                        </p:par>
                        <p:par>
                          <p:cTn id="27" fill="hold">
                            <p:stCondLst>
                              <p:cond delay="1000"/>
                            </p:stCondLst>
                            <p:childTnLst>
                              <p:par>
                                <p:cTn id="28" presetID="2" presetClass="entr" presetSubtype="8" fill="hold" grpId="0" nodeType="afterEffect">
                                  <p:stCondLst>
                                    <p:cond delay="0"/>
                                  </p:stCondLst>
                                  <p:childTnLst>
                                    <p:set>
                                      <p:cBhvr>
                                        <p:cTn id="29" dur="1" fill="hold">
                                          <p:stCondLst>
                                            <p:cond delay="0"/>
                                          </p:stCondLst>
                                        </p:cTn>
                                        <p:tgtEl>
                                          <p:spTgt spid="158"/>
                                        </p:tgtEl>
                                        <p:attrNameLst>
                                          <p:attrName>style.visibility</p:attrName>
                                        </p:attrNameLst>
                                      </p:cBhvr>
                                      <p:to>
                                        <p:strVal val="visible"/>
                                      </p:to>
                                    </p:set>
                                    <p:anim calcmode="lin" valueType="num">
                                      <p:cBhvr additive="base">
                                        <p:cTn id="30" dur="500" fill="hold"/>
                                        <p:tgtEl>
                                          <p:spTgt spid="158"/>
                                        </p:tgtEl>
                                        <p:attrNameLst>
                                          <p:attrName>ppt_x</p:attrName>
                                        </p:attrNameLst>
                                      </p:cBhvr>
                                      <p:tavLst>
                                        <p:tav tm="0">
                                          <p:val>
                                            <p:strVal val="0-#ppt_w/2"/>
                                          </p:val>
                                        </p:tav>
                                        <p:tav tm="100000">
                                          <p:val>
                                            <p:strVal val="#ppt_x"/>
                                          </p:val>
                                        </p:tav>
                                      </p:tavLst>
                                    </p:anim>
                                    <p:anim calcmode="lin" valueType="num">
                                      <p:cBhvr additive="base">
                                        <p:cTn id="31" dur="500" fill="hold"/>
                                        <p:tgtEl>
                                          <p:spTgt spid="158"/>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59"/>
                                        </p:tgtEl>
                                        <p:attrNameLst>
                                          <p:attrName>style.visibility</p:attrName>
                                        </p:attrNameLst>
                                      </p:cBhvr>
                                      <p:to>
                                        <p:strVal val="visible"/>
                                      </p:to>
                                    </p:set>
                                    <p:anim calcmode="lin" valueType="num">
                                      <p:cBhvr additive="base">
                                        <p:cTn id="34" dur="500" fill="hold"/>
                                        <p:tgtEl>
                                          <p:spTgt spid="159"/>
                                        </p:tgtEl>
                                        <p:attrNameLst>
                                          <p:attrName>ppt_x</p:attrName>
                                        </p:attrNameLst>
                                      </p:cBhvr>
                                      <p:tavLst>
                                        <p:tav tm="0">
                                          <p:val>
                                            <p:strVal val="1+#ppt_w/2"/>
                                          </p:val>
                                        </p:tav>
                                        <p:tav tm="100000">
                                          <p:val>
                                            <p:strVal val="#ppt_x"/>
                                          </p:val>
                                        </p:tav>
                                      </p:tavLst>
                                    </p:anim>
                                    <p:anim calcmode="lin" valueType="num">
                                      <p:cBhvr additive="base">
                                        <p:cTn id="35" dur="500" fill="hold"/>
                                        <p:tgtEl>
                                          <p:spTgt spid="159"/>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500" fill="hold"/>
                                        <p:tgtEl>
                                          <p:spTgt spid="2"/>
                                        </p:tgtEl>
                                        <p:attrNameLst>
                                          <p:attrName>ppt_x</p:attrName>
                                        </p:attrNameLst>
                                      </p:cBhvr>
                                      <p:tavLst>
                                        <p:tav tm="0">
                                          <p:val>
                                            <p:strVal val="1+#ppt_w/2"/>
                                          </p:val>
                                        </p:tav>
                                        <p:tav tm="100000">
                                          <p:val>
                                            <p:strVal val="#ppt_x"/>
                                          </p:val>
                                        </p:tav>
                                      </p:tavLst>
                                    </p:anim>
                                    <p:anim calcmode="lin" valueType="num">
                                      <p:cBhvr additive="base">
                                        <p:cTn id="39" dur="500" fill="hold"/>
                                        <p:tgtEl>
                                          <p:spTgt spid="2"/>
                                        </p:tgtEl>
                                        <p:attrNameLst>
                                          <p:attrName>ppt_y</p:attrName>
                                        </p:attrNameLst>
                                      </p:cBhvr>
                                      <p:tavLst>
                                        <p:tav tm="0">
                                          <p:val>
                                            <p:strVal val="#ppt_y"/>
                                          </p:val>
                                        </p:tav>
                                        <p:tav tm="100000">
                                          <p:val>
                                            <p:strVal val="#ppt_y"/>
                                          </p:val>
                                        </p:tav>
                                      </p:tavLst>
                                    </p:anim>
                                  </p:childTnLst>
                                </p:cTn>
                              </p:par>
                            </p:childTnLst>
                          </p:cTn>
                        </p:par>
                        <p:par>
                          <p:cTn id="40" fill="hold">
                            <p:stCondLst>
                              <p:cond delay="1500"/>
                            </p:stCondLst>
                            <p:childTnLst>
                              <p:par>
                                <p:cTn id="41" presetID="1" presetClass="entr" presetSubtype="0" fill="hold" grpId="0" nodeType="afterEffect">
                                  <p:stCondLst>
                                    <p:cond delay="0"/>
                                  </p:stCondLst>
                                  <p:childTnLst>
                                    <p:set>
                                      <p:cBhvr>
                                        <p:cTn id="42" dur="1" fill="hold">
                                          <p:stCondLst>
                                            <p:cond delay="0"/>
                                          </p:stCondLst>
                                        </p:cTn>
                                        <p:tgtEl>
                                          <p:spTgt spid="157"/>
                                        </p:tgtEl>
                                        <p:attrNameLst>
                                          <p:attrName>style.visibility</p:attrName>
                                        </p:attrNameLst>
                                      </p:cBhvr>
                                      <p:to>
                                        <p:strVal val="visible"/>
                                      </p:to>
                                    </p:set>
                                  </p:childTnLst>
                                </p:cTn>
                              </p:par>
                            </p:childTnLst>
                          </p:cTn>
                        </p:par>
                        <p:par>
                          <p:cTn id="43" fill="hold">
                            <p:stCondLst>
                              <p:cond delay="1500"/>
                            </p:stCondLst>
                            <p:childTnLst>
                              <p:par>
                                <p:cTn id="44" presetID="1" presetClass="entr" presetSubtype="0" fill="hold" grpId="0" nodeType="afterEffect">
                                  <p:stCondLst>
                                    <p:cond delay="0"/>
                                  </p:stCondLst>
                                  <p:childTnLst>
                                    <p:set>
                                      <p:cBhvr>
                                        <p:cTn id="45" dur="1" fill="hold">
                                          <p:stCondLst>
                                            <p:cond delay="0"/>
                                          </p:stCondLst>
                                        </p:cTn>
                                        <p:tgtEl>
                                          <p:spTgt spid="156"/>
                                        </p:tgtEl>
                                        <p:attrNameLst>
                                          <p:attrName>style.visibility</p:attrName>
                                        </p:attrNameLst>
                                      </p:cBhvr>
                                      <p:to>
                                        <p:strVal val="visible"/>
                                      </p:to>
                                    </p:set>
                                  </p:childTnLst>
                                </p:cTn>
                              </p:par>
                            </p:childTnLst>
                          </p:cTn>
                        </p:par>
                        <p:par>
                          <p:cTn id="46" fill="hold">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167"/>
                                        </p:tgtEl>
                                        <p:attrNameLst>
                                          <p:attrName>style.visibility</p:attrName>
                                        </p:attrNameLst>
                                      </p:cBhvr>
                                      <p:to>
                                        <p:strVal val="visible"/>
                                      </p:to>
                                    </p:set>
                                    <p:animEffect transition="in" filter="wipe(left)">
                                      <p:cBhvr>
                                        <p:cTn id="49" dur="500"/>
                                        <p:tgtEl>
                                          <p:spTgt spid="167"/>
                                        </p:tgtEl>
                                      </p:cBhvr>
                                    </p:animEffect>
                                  </p:childTnLst>
                                </p:cTn>
                              </p:par>
                              <p:par>
                                <p:cTn id="50" presetID="22" presetClass="entr" presetSubtype="8" fill="hold" nodeType="withEffect">
                                  <p:stCondLst>
                                    <p:cond delay="0"/>
                                  </p:stCondLst>
                                  <p:childTnLst>
                                    <p:set>
                                      <p:cBhvr>
                                        <p:cTn id="51" dur="1" fill="hold">
                                          <p:stCondLst>
                                            <p:cond delay="0"/>
                                          </p:stCondLst>
                                        </p:cTn>
                                        <p:tgtEl>
                                          <p:spTgt spid="162"/>
                                        </p:tgtEl>
                                        <p:attrNameLst>
                                          <p:attrName>style.visibility</p:attrName>
                                        </p:attrNameLst>
                                      </p:cBhvr>
                                      <p:to>
                                        <p:strVal val="visible"/>
                                      </p:to>
                                    </p:set>
                                    <p:animEffect transition="in" filter="wipe(left)">
                                      <p:cBhvr>
                                        <p:cTn id="52" dur="500"/>
                                        <p:tgtEl>
                                          <p:spTgt spid="16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66"/>
                                        </p:tgtEl>
                                        <p:attrNameLst>
                                          <p:attrName>style.visibility</p:attrName>
                                        </p:attrNameLst>
                                      </p:cBhvr>
                                      <p:to>
                                        <p:strVal val="visible"/>
                                      </p:to>
                                    </p:set>
                                    <p:animEffect transition="in" filter="wipe(left)">
                                      <p:cBhvr>
                                        <p:cTn id="55" dur="500"/>
                                        <p:tgtEl>
                                          <p:spTgt spid="166"/>
                                        </p:tgtEl>
                                      </p:cBhvr>
                                    </p:animEffect>
                                  </p:childTnLst>
                                </p:cTn>
                              </p:par>
                              <p:par>
                                <p:cTn id="56" presetID="22" presetClass="entr" presetSubtype="1" fill="hold" nodeType="withEffect">
                                  <p:stCondLst>
                                    <p:cond delay="0"/>
                                  </p:stCondLst>
                                  <p:childTnLst>
                                    <p:set>
                                      <p:cBhvr>
                                        <p:cTn id="57" dur="1" fill="hold">
                                          <p:stCondLst>
                                            <p:cond delay="0"/>
                                          </p:stCondLst>
                                        </p:cTn>
                                        <p:tgtEl>
                                          <p:spTgt spid="168"/>
                                        </p:tgtEl>
                                        <p:attrNameLst>
                                          <p:attrName>style.visibility</p:attrName>
                                        </p:attrNameLst>
                                      </p:cBhvr>
                                      <p:to>
                                        <p:strVal val="visible"/>
                                      </p:to>
                                    </p:set>
                                    <p:animEffect transition="in" filter="wipe(up)">
                                      <p:cBhvr>
                                        <p:cTn id="58" dur="500"/>
                                        <p:tgtEl>
                                          <p:spTgt spid="168"/>
                                        </p:tgtEl>
                                      </p:cBhvr>
                                    </p:animEffect>
                                  </p:childTnLst>
                                </p:cTn>
                              </p:par>
                            </p:childTnLst>
                          </p:cTn>
                        </p:par>
                        <p:par>
                          <p:cTn id="59" fill="hold">
                            <p:stCondLst>
                              <p:cond delay="2000"/>
                            </p:stCondLst>
                            <p:childTnLst>
                              <p:par>
                                <p:cTn id="60" presetID="2" presetClass="entr" presetSubtype="8" fill="hold" grpId="0" nodeType="afterEffect">
                                  <p:stCondLst>
                                    <p:cond delay="0"/>
                                  </p:stCondLst>
                                  <p:childTnLst>
                                    <p:set>
                                      <p:cBhvr>
                                        <p:cTn id="61" dur="1" fill="hold">
                                          <p:stCondLst>
                                            <p:cond delay="0"/>
                                          </p:stCondLst>
                                        </p:cTn>
                                        <p:tgtEl>
                                          <p:spTgt spid="161"/>
                                        </p:tgtEl>
                                        <p:attrNameLst>
                                          <p:attrName>style.visibility</p:attrName>
                                        </p:attrNameLst>
                                      </p:cBhvr>
                                      <p:to>
                                        <p:strVal val="visible"/>
                                      </p:to>
                                    </p:set>
                                    <p:anim calcmode="lin" valueType="num">
                                      <p:cBhvr additive="base">
                                        <p:cTn id="62" dur="500" fill="hold"/>
                                        <p:tgtEl>
                                          <p:spTgt spid="161"/>
                                        </p:tgtEl>
                                        <p:attrNameLst>
                                          <p:attrName>ppt_x</p:attrName>
                                        </p:attrNameLst>
                                      </p:cBhvr>
                                      <p:tavLst>
                                        <p:tav tm="0">
                                          <p:val>
                                            <p:strVal val="0-#ppt_w/2"/>
                                          </p:val>
                                        </p:tav>
                                        <p:tav tm="100000">
                                          <p:val>
                                            <p:strVal val="#ppt_x"/>
                                          </p:val>
                                        </p:tav>
                                      </p:tavLst>
                                    </p:anim>
                                    <p:anim calcmode="lin" valueType="num">
                                      <p:cBhvr additive="base">
                                        <p:cTn id="63" dur="500" fill="hold"/>
                                        <p:tgtEl>
                                          <p:spTgt spid="161"/>
                                        </p:tgtEl>
                                        <p:attrNameLst>
                                          <p:attrName>ppt_y</p:attrName>
                                        </p:attrNameLst>
                                      </p:cBhvr>
                                      <p:tavLst>
                                        <p:tav tm="0">
                                          <p:val>
                                            <p:strVal val="#ppt_y"/>
                                          </p:val>
                                        </p:tav>
                                        <p:tav tm="100000">
                                          <p:val>
                                            <p:strVal val="#ppt_y"/>
                                          </p:val>
                                        </p:tav>
                                      </p:tavLst>
                                    </p:anim>
                                  </p:childTnLst>
                                </p:cTn>
                              </p:par>
                            </p:childTnLst>
                          </p:cTn>
                        </p:par>
                        <p:par>
                          <p:cTn id="64" fill="hold">
                            <p:stCondLst>
                              <p:cond delay="2500"/>
                            </p:stCondLst>
                            <p:childTnLst>
                              <p:par>
                                <p:cTn id="65" presetID="22" presetClass="entr" presetSubtype="1" fill="hold" nodeType="afterEffect">
                                  <p:stCondLst>
                                    <p:cond delay="0"/>
                                  </p:stCondLst>
                                  <p:childTnLst>
                                    <p:set>
                                      <p:cBhvr>
                                        <p:cTn id="66" dur="1" fill="hold">
                                          <p:stCondLst>
                                            <p:cond delay="0"/>
                                          </p:stCondLst>
                                        </p:cTn>
                                        <p:tgtEl>
                                          <p:spTgt spid="152"/>
                                        </p:tgtEl>
                                        <p:attrNameLst>
                                          <p:attrName>style.visibility</p:attrName>
                                        </p:attrNameLst>
                                      </p:cBhvr>
                                      <p:to>
                                        <p:strVal val="visible"/>
                                      </p:to>
                                    </p:set>
                                    <p:animEffect transition="in" filter="wipe(up)">
                                      <p:cBhvr>
                                        <p:cTn id="67" dur="500"/>
                                        <p:tgtEl>
                                          <p:spTgt spid="152"/>
                                        </p:tgtEl>
                                      </p:cBhvr>
                                    </p:animEffect>
                                  </p:childTnLst>
                                </p:cTn>
                              </p:par>
                            </p:childTnLst>
                          </p:cTn>
                        </p:par>
                        <p:par>
                          <p:cTn id="68" fill="hold">
                            <p:stCondLst>
                              <p:cond delay="3000"/>
                            </p:stCondLst>
                            <p:childTnLst>
                              <p:par>
                                <p:cTn id="69" presetID="2" presetClass="entr" presetSubtype="8" fill="hold" grpId="0" nodeType="afterEffect">
                                  <p:stCondLst>
                                    <p:cond delay="0"/>
                                  </p:stCondLst>
                                  <p:childTnLst>
                                    <p:set>
                                      <p:cBhvr>
                                        <p:cTn id="70" dur="1" fill="hold">
                                          <p:stCondLst>
                                            <p:cond delay="0"/>
                                          </p:stCondLst>
                                        </p:cTn>
                                        <p:tgtEl>
                                          <p:spTgt spid="170"/>
                                        </p:tgtEl>
                                        <p:attrNameLst>
                                          <p:attrName>style.visibility</p:attrName>
                                        </p:attrNameLst>
                                      </p:cBhvr>
                                      <p:to>
                                        <p:strVal val="visible"/>
                                      </p:to>
                                    </p:set>
                                    <p:anim calcmode="lin" valueType="num">
                                      <p:cBhvr additive="base">
                                        <p:cTn id="71" dur="500" fill="hold"/>
                                        <p:tgtEl>
                                          <p:spTgt spid="170"/>
                                        </p:tgtEl>
                                        <p:attrNameLst>
                                          <p:attrName>ppt_x</p:attrName>
                                        </p:attrNameLst>
                                      </p:cBhvr>
                                      <p:tavLst>
                                        <p:tav tm="0">
                                          <p:val>
                                            <p:strVal val="0-#ppt_w/2"/>
                                          </p:val>
                                        </p:tav>
                                        <p:tav tm="100000">
                                          <p:val>
                                            <p:strVal val="#ppt_x"/>
                                          </p:val>
                                        </p:tav>
                                      </p:tavLst>
                                    </p:anim>
                                    <p:anim calcmode="lin" valueType="num">
                                      <p:cBhvr additive="base">
                                        <p:cTn id="72" dur="500" fill="hold"/>
                                        <p:tgtEl>
                                          <p:spTgt spid="170"/>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171"/>
                                        </p:tgtEl>
                                        <p:attrNameLst>
                                          <p:attrName>style.visibility</p:attrName>
                                        </p:attrNameLst>
                                      </p:cBhvr>
                                      <p:to>
                                        <p:strVal val="visible"/>
                                      </p:to>
                                    </p:set>
                                    <p:anim calcmode="lin" valueType="num">
                                      <p:cBhvr additive="base">
                                        <p:cTn id="75" dur="500" fill="hold"/>
                                        <p:tgtEl>
                                          <p:spTgt spid="171"/>
                                        </p:tgtEl>
                                        <p:attrNameLst>
                                          <p:attrName>ppt_x</p:attrName>
                                        </p:attrNameLst>
                                      </p:cBhvr>
                                      <p:tavLst>
                                        <p:tav tm="0">
                                          <p:val>
                                            <p:strVal val="1+#ppt_w/2"/>
                                          </p:val>
                                        </p:tav>
                                        <p:tav tm="100000">
                                          <p:val>
                                            <p:strVal val="#ppt_x"/>
                                          </p:val>
                                        </p:tav>
                                      </p:tavLst>
                                    </p:anim>
                                    <p:anim calcmode="lin" valueType="num">
                                      <p:cBhvr additive="base">
                                        <p:cTn id="76" dur="500" fill="hold"/>
                                        <p:tgtEl>
                                          <p:spTgt spid="171"/>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3"/>
                                        </p:tgtEl>
                                        <p:attrNameLst>
                                          <p:attrName>style.visibility</p:attrName>
                                        </p:attrNameLst>
                                      </p:cBhvr>
                                      <p:to>
                                        <p:strVal val="visible"/>
                                      </p:to>
                                    </p:set>
                                    <p:anim calcmode="lin" valueType="num">
                                      <p:cBhvr additive="base">
                                        <p:cTn id="79" dur="500" fill="hold"/>
                                        <p:tgtEl>
                                          <p:spTgt spid="3"/>
                                        </p:tgtEl>
                                        <p:attrNameLst>
                                          <p:attrName>ppt_x</p:attrName>
                                        </p:attrNameLst>
                                      </p:cBhvr>
                                      <p:tavLst>
                                        <p:tav tm="0">
                                          <p:val>
                                            <p:strVal val="1+#ppt_w/2"/>
                                          </p:val>
                                        </p:tav>
                                        <p:tav tm="100000">
                                          <p:val>
                                            <p:strVal val="#ppt_x"/>
                                          </p:val>
                                        </p:tav>
                                      </p:tavLst>
                                    </p:anim>
                                    <p:anim calcmode="lin" valueType="num">
                                      <p:cBhvr additive="base">
                                        <p:cTn id="80" dur="500" fill="hold"/>
                                        <p:tgtEl>
                                          <p:spTgt spid="3"/>
                                        </p:tgtEl>
                                        <p:attrNameLst>
                                          <p:attrName>ppt_y</p:attrName>
                                        </p:attrNameLst>
                                      </p:cBhvr>
                                      <p:tavLst>
                                        <p:tav tm="0">
                                          <p:val>
                                            <p:strVal val="#ppt_y"/>
                                          </p:val>
                                        </p:tav>
                                        <p:tav tm="100000">
                                          <p:val>
                                            <p:strVal val="#ppt_y"/>
                                          </p:val>
                                        </p:tav>
                                      </p:tavLst>
                                    </p:anim>
                                  </p:childTnLst>
                                </p:cTn>
                              </p:par>
                            </p:childTnLst>
                          </p:cTn>
                        </p:par>
                        <p:par>
                          <p:cTn id="81" fill="hold">
                            <p:stCondLst>
                              <p:cond delay="3500"/>
                            </p:stCondLst>
                            <p:childTnLst>
                              <p:par>
                                <p:cTn id="82" presetID="1" presetClass="entr" presetSubtype="0" fill="hold" grpId="0" nodeType="afterEffect">
                                  <p:stCondLst>
                                    <p:cond delay="0"/>
                                  </p:stCondLst>
                                  <p:childTnLst>
                                    <p:set>
                                      <p:cBhvr>
                                        <p:cTn id="83" dur="1" fill="hold">
                                          <p:stCondLst>
                                            <p:cond delay="0"/>
                                          </p:stCondLst>
                                        </p:cTn>
                                        <p:tgtEl>
                                          <p:spTgt spid="150"/>
                                        </p:tgtEl>
                                        <p:attrNameLst>
                                          <p:attrName>style.visibility</p:attrName>
                                        </p:attrNameLst>
                                      </p:cBhvr>
                                      <p:to>
                                        <p:strVal val="visible"/>
                                      </p:to>
                                    </p:set>
                                  </p:childTnLst>
                                </p:cTn>
                              </p:par>
                            </p:childTnLst>
                          </p:cTn>
                        </p:par>
                        <p:par>
                          <p:cTn id="84" fill="hold">
                            <p:stCondLst>
                              <p:cond delay="3500"/>
                            </p:stCondLst>
                            <p:childTnLst>
                              <p:par>
                                <p:cTn id="85" presetID="1" presetClass="entr" presetSubtype="0" fill="hold" grpId="0" nodeType="afterEffect">
                                  <p:stCondLst>
                                    <p:cond delay="0"/>
                                  </p:stCondLst>
                                  <p:childTnLst>
                                    <p:set>
                                      <p:cBhvr>
                                        <p:cTn id="86" dur="1" fill="hold">
                                          <p:stCondLst>
                                            <p:cond delay="0"/>
                                          </p:stCondLst>
                                        </p:cTn>
                                        <p:tgtEl>
                                          <p:spTgt spid="149"/>
                                        </p:tgtEl>
                                        <p:attrNameLst>
                                          <p:attrName>style.visibility</p:attrName>
                                        </p:attrNameLst>
                                      </p:cBhvr>
                                      <p:to>
                                        <p:strVal val="visible"/>
                                      </p:to>
                                    </p:set>
                                  </p:childTnLst>
                                </p:cTn>
                              </p:par>
                            </p:childTnLst>
                          </p:cTn>
                        </p:par>
                        <p:par>
                          <p:cTn id="87" fill="hold">
                            <p:stCondLst>
                              <p:cond delay="3500"/>
                            </p:stCondLst>
                            <p:childTnLst>
                              <p:par>
                                <p:cTn id="88" presetID="22" presetClass="entr" presetSubtype="8" fill="hold" nodeType="afterEffect">
                                  <p:stCondLst>
                                    <p:cond delay="0"/>
                                  </p:stCondLst>
                                  <p:childTnLst>
                                    <p:set>
                                      <p:cBhvr>
                                        <p:cTn id="89" dur="1" fill="hold">
                                          <p:stCondLst>
                                            <p:cond delay="0"/>
                                          </p:stCondLst>
                                        </p:cTn>
                                        <p:tgtEl>
                                          <p:spTgt spid="174"/>
                                        </p:tgtEl>
                                        <p:attrNameLst>
                                          <p:attrName>style.visibility</p:attrName>
                                        </p:attrNameLst>
                                      </p:cBhvr>
                                      <p:to>
                                        <p:strVal val="visible"/>
                                      </p:to>
                                    </p:set>
                                    <p:animEffect transition="in" filter="wipe(left)">
                                      <p:cBhvr>
                                        <p:cTn id="90" dur="500"/>
                                        <p:tgtEl>
                                          <p:spTgt spid="174"/>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175"/>
                                        </p:tgtEl>
                                        <p:attrNameLst>
                                          <p:attrName>style.visibility</p:attrName>
                                        </p:attrNameLst>
                                      </p:cBhvr>
                                      <p:to>
                                        <p:strVal val="visible"/>
                                      </p:to>
                                    </p:set>
                                    <p:animEffect transition="in" filter="wipe(left)">
                                      <p:cBhvr>
                                        <p:cTn id="93" dur="500"/>
                                        <p:tgtEl>
                                          <p:spTgt spid="175"/>
                                        </p:tgtEl>
                                      </p:cBhvr>
                                    </p:animEffect>
                                  </p:childTnLst>
                                </p:cTn>
                              </p:par>
                              <p:par>
                                <p:cTn id="94" presetID="22" presetClass="entr" presetSubtype="1" fill="hold" nodeType="withEffect">
                                  <p:stCondLst>
                                    <p:cond delay="0"/>
                                  </p:stCondLst>
                                  <p:childTnLst>
                                    <p:set>
                                      <p:cBhvr>
                                        <p:cTn id="95" dur="1" fill="hold">
                                          <p:stCondLst>
                                            <p:cond delay="0"/>
                                          </p:stCondLst>
                                        </p:cTn>
                                        <p:tgtEl>
                                          <p:spTgt spid="176"/>
                                        </p:tgtEl>
                                        <p:attrNameLst>
                                          <p:attrName>style.visibility</p:attrName>
                                        </p:attrNameLst>
                                      </p:cBhvr>
                                      <p:to>
                                        <p:strVal val="visible"/>
                                      </p:to>
                                    </p:set>
                                    <p:animEffect transition="in" filter="wipe(up)">
                                      <p:cBhvr>
                                        <p:cTn id="96" dur="500"/>
                                        <p:tgtEl>
                                          <p:spTgt spid="176"/>
                                        </p:tgtEl>
                                      </p:cBhvr>
                                    </p:animEffect>
                                  </p:childTnLst>
                                </p:cTn>
                              </p:par>
                            </p:childTnLst>
                          </p:cTn>
                        </p:par>
                        <p:par>
                          <p:cTn id="97" fill="hold">
                            <p:stCondLst>
                              <p:cond delay="4000"/>
                            </p:stCondLst>
                            <p:childTnLst>
                              <p:par>
                                <p:cTn id="98" presetID="2" presetClass="entr" presetSubtype="8" fill="hold" grpId="0" nodeType="afterEffect">
                                  <p:stCondLst>
                                    <p:cond delay="0"/>
                                  </p:stCondLst>
                                  <p:childTnLst>
                                    <p:set>
                                      <p:cBhvr>
                                        <p:cTn id="99" dur="1" fill="hold">
                                          <p:stCondLst>
                                            <p:cond delay="0"/>
                                          </p:stCondLst>
                                        </p:cTn>
                                        <p:tgtEl>
                                          <p:spTgt spid="172"/>
                                        </p:tgtEl>
                                        <p:attrNameLst>
                                          <p:attrName>style.visibility</p:attrName>
                                        </p:attrNameLst>
                                      </p:cBhvr>
                                      <p:to>
                                        <p:strVal val="visible"/>
                                      </p:to>
                                    </p:set>
                                    <p:anim calcmode="lin" valueType="num">
                                      <p:cBhvr additive="base">
                                        <p:cTn id="100" dur="500" fill="hold"/>
                                        <p:tgtEl>
                                          <p:spTgt spid="172"/>
                                        </p:tgtEl>
                                        <p:attrNameLst>
                                          <p:attrName>ppt_x</p:attrName>
                                        </p:attrNameLst>
                                      </p:cBhvr>
                                      <p:tavLst>
                                        <p:tav tm="0">
                                          <p:val>
                                            <p:strVal val="0-#ppt_w/2"/>
                                          </p:val>
                                        </p:tav>
                                        <p:tav tm="100000">
                                          <p:val>
                                            <p:strVal val="#ppt_x"/>
                                          </p:val>
                                        </p:tav>
                                      </p:tavLst>
                                    </p:anim>
                                    <p:anim calcmode="lin" valueType="num">
                                      <p:cBhvr additive="base">
                                        <p:cTn id="101" dur="500" fill="hold"/>
                                        <p:tgtEl>
                                          <p:spTgt spid="172"/>
                                        </p:tgtEl>
                                        <p:attrNameLst>
                                          <p:attrName>ppt_y</p:attrName>
                                        </p:attrNameLst>
                                      </p:cBhvr>
                                      <p:tavLst>
                                        <p:tav tm="0">
                                          <p:val>
                                            <p:strVal val="#ppt_y"/>
                                          </p:val>
                                        </p:tav>
                                        <p:tav tm="100000">
                                          <p:val>
                                            <p:strVal val="#ppt_y"/>
                                          </p:val>
                                        </p:tav>
                                      </p:tavLst>
                                    </p:anim>
                                  </p:childTnLst>
                                </p:cTn>
                              </p:par>
                            </p:childTnLst>
                          </p:cTn>
                        </p:par>
                        <p:par>
                          <p:cTn id="102" fill="hold">
                            <p:stCondLst>
                              <p:cond delay="4500"/>
                            </p:stCondLst>
                            <p:childTnLst>
                              <p:par>
                                <p:cTn id="103" presetID="22" presetClass="entr" presetSubtype="1" fill="hold" nodeType="afterEffect">
                                  <p:stCondLst>
                                    <p:cond delay="0"/>
                                  </p:stCondLst>
                                  <p:childTnLst>
                                    <p:set>
                                      <p:cBhvr>
                                        <p:cTn id="104" dur="1" fill="hold">
                                          <p:stCondLst>
                                            <p:cond delay="0"/>
                                          </p:stCondLst>
                                        </p:cTn>
                                        <p:tgtEl>
                                          <p:spTgt spid="144"/>
                                        </p:tgtEl>
                                        <p:attrNameLst>
                                          <p:attrName>style.visibility</p:attrName>
                                        </p:attrNameLst>
                                      </p:cBhvr>
                                      <p:to>
                                        <p:strVal val="visible"/>
                                      </p:to>
                                    </p:set>
                                    <p:animEffect transition="in" filter="wipe(up)">
                                      <p:cBhvr>
                                        <p:cTn id="105" dur="500"/>
                                        <p:tgtEl>
                                          <p:spTgt spid="144"/>
                                        </p:tgtEl>
                                      </p:cBhvr>
                                    </p:animEffect>
                                  </p:childTnLst>
                                </p:cTn>
                              </p:par>
                            </p:childTnLst>
                          </p:cTn>
                        </p:par>
                        <p:par>
                          <p:cTn id="106" fill="hold">
                            <p:stCondLst>
                              <p:cond delay="5000"/>
                            </p:stCondLst>
                            <p:childTnLst>
                              <p:par>
                                <p:cTn id="107" presetID="2" presetClass="entr" presetSubtype="8" fill="hold" grpId="0" nodeType="afterEffect">
                                  <p:stCondLst>
                                    <p:cond delay="0"/>
                                  </p:stCondLst>
                                  <p:childTnLst>
                                    <p:set>
                                      <p:cBhvr>
                                        <p:cTn id="108" dur="1" fill="hold">
                                          <p:stCondLst>
                                            <p:cond delay="0"/>
                                          </p:stCondLst>
                                        </p:cTn>
                                        <p:tgtEl>
                                          <p:spTgt spid="180"/>
                                        </p:tgtEl>
                                        <p:attrNameLst>
                                          <p:attrName>style.visibility</p:attrName>
                                        </p:attrNameLst>
                                      </p:cBhvr>
                                      <p:to>
                                        <p:strVal val="visible"/>
                                      </p:to>
                                    </p:set>
                                    <p:anim calcmode="lin" valueType="num">
                                      <p:cBhvr additive="base">
                                        <p:cTn id="109" dur="500" fill="hold"/>
                                        <p:tgtEl>
                                          <p:spTgt spid="180"/>
                                        </p:tgtEl>
                                        <p:attrNameLst>
                                          <p:attrName>ppt_x</p:attrName>
                                        </p:attrNameLst>
                                      </p:cBhvr>
                                      <p:tavLst>
                                        <p:tav tm="0">
                                          <p:val>
                                            <p:strVal val="0-#ppt_w/2"/>
                                          </p:val>
                                        </p:tav>
                                        <p:tav tm="100000">
                                          <p:val>
                                            <p:strVal val="#ppt_x"/>
                                          </p:val>
                                        </p:tav>
                                      </p:tavLst>
                                    </p:anim>
                                    <p:anim calcmode="lin" valueType="num">
                                      <p:cBhvr additive="base">
                                        <p:cTn id="110" dur="500" fill="hold"/>
                                        <p:tgtEl>
                                          <p:spTgt spid="180"/>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181"/>
                                        </p:tgtEl>
                                        <p:attrNameLst>
                                          <p:attrName>style.visibility</p:attrName>
                                        </p:attrNameLst>
                                      </p:cBhvr>
                                      <p:to>
                                        <p:strVal val="visible"/>
                                      </p:to>
                                    </p:set>
                                    <p:anim calcmode="lin" valueType="num">
                                      <p:cBhvr additive="base">
                                        <p:cTn id="113" dur="500" fill="hold"/>
                                        <p:tgtEl>
                                          <p:spTgt spid="181"/>
                                        </p:tgtEl>
                                        <p:attrNameLst>
                                          <p:attrName>ppt_x</p:attrName>
                                        </p:attrNameLst>
                                      </p:cBhvr>
                                      <p:tavLst>
                                        <p:tav tm="0">
                                          <p:val>
                                            <p:strVal val="1+#ppt_w/2"/>
                                          </p:val>
                                        </p:tav>
                                        <p:tav tm="100000">
                                          <p:val>
                                            <p:strVal val="#ppt_x"/>
                                          </p:val>
                                        </p:tav>
                                      </p:tavLst>
                                    </p:anim>
                                    <p:anim calcmode="lin" valueType="num">
                                      <p:cBhvr additive="base">
                                        <p:cTn id="114" dur="500" fill="hold"/>
                                        <p:tgtEl>
                                          <p:spTgt spid="181"/>
                                        </p:tgtEl>
                                        <p:attrNameLst>
                                          <p:attrName>ppt_y</p:attrName>
                                        </p:attrNameLst>
                                      </p:cBhvr>
                                      <p:tavLst>
                                        <p:tav tm="0">
                                          <p:val>
                                            <p:strVal val="#ppt_y"/>
                                          </p:val>
                                        </p:tav>
                                        <p:tav tm="100000">
                                          <p:val>
                                            <p:strVal val="#ppt_y"/>
                                          </p:val>
                                        </p:tav>
                                      </p:tavLst>
                                    </p:anim>
                                  </p:childTnLst>
                                </p:cTn>
                              </p:par>
                              <p:par>
                                <p:cTn id="115" presetID="2" presetClass="entr" presetSubtype="2"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anim calcmode="lin" valueType="num">
                                      <p:cBhvr additive="base">
                                        <p:cTn id="117" dur="500" fill="hold"/>
                                        <p:tgtEl>
                                          <p:spTgt spid="4"/>
                                        </p:tgtEl>
                                        <p:attrNameLst>
                                          <p:attrName>ppt_x</p:attrName>
                                        </p:attrNameLst>
                                      </p:cBhvr>
                                      <p:tavLst>
                                        <p:tav tm="0">
                                          <p:val>
                                            <p:strVal val="1+#ppt_w/2"/>
                                          </p:val>
                                        </p:tav>
                                        <p:tav tm="100000">
                                          <p:val>
                                            <p:strVal val="#ppt_x"/>
                                          </p:val>
                                        </p:tav>
                                      </p:tavLst>
                                    </p:anim>
                                    <p:anim calcmode="lin" valueType="num">
                                      <p:cBhvr additive="base">
                                        <p:cTn id="118" dur="500" fill="hold"/>
                                        <p:tgtEl>
                                          <p:spTgt spid="4"/>
                                        </p:tgtEl>
                                        <p:attrNameLst>
                                          <p:attrName>ppt_y</p:attrName>
                                        </p:attrNameLst>
                                      </p:cBhvr>
                                      <p:tavLst>
                                        <p:tav tm="0">
                                          <p:val>
                                            <p:strVal val="#ppt_y"/>
                                          </p:val>
                                        </p:tav>
                                        <p:tav tm="100000">
                                          <p:val>
                                            <p:strVal val="#ppt_y"/>
                                          </p:val>
                                        </p:tav>
                                      </p:tavLst>
                                    </p:anim>
                                  </p:childTnLst>
                                </p:cTn>
                              </p:par>
                            </p:childTnLst>
                          </p:cTn>
                        </p:par>
                        <p:par>
                          <p:cTn id="119" fill="hold">
                            <p:stCondLst>
                              <p:cond delay="5500"/>
                            </p:stCondLst>
                            <p:childTnLst>
                              <p:par>
                                <p:cTn id="120" presetID="1" presetClass="entr" presetSubtype="0" fill="hold" grpId="0" nodeType="afterEffect">
                                  <p:stCondLst>
                                    <p:cond delay="0"/>
                                  </p:stCondLst>
                                  <p:childTnLst>
                                    <p:set>
                                      <p:cBhvr>
                                        <p:cTn id="121" dur="1" fill="hold">
                                          <p:stCondLst>
                                            <p:cond delay="0"/>
                                          </p:stCondLst>
                                        </p:cTn>
                                        <p:tgtEl>
                                          <p:spTgt spid="179"/>
                                        </p:tgtEl>
                                        <p:attrNameLst>
                                          <p:attrName>style.visibility</p:attrName>
                                        </p:attrNameLst>
                                      </p:cBhvr>
                                      <p:to>
                                        <p:strVal val="visible"/>
                                      </p:to>
                                    </p:set>
                                  </p:childTnLst>
                                </p:cTn>
                              </p:par>
                            </p:childTnLst>
                          </p:cTn>
                        </p:par>
                        <p:par>
                          <p:cTn id="122" fill="hold">
                            <p:stCondLst>
                              <p:cond delay="5500"/>
                            </p:stCondLst>
                            <p:childTnLst>
                              <p:par>
                                <p:cTn id="123" presetID="1" presetClass="entr" presetSubtype="0" fill="hold" grpId="0" nodeType="afterEffect">
                                  <p:stCondLst>
                                    <p:cond delay="0"/>
                                  </p:stCondLst>
                                  <p:childTnLst>
                                    <p:set>
                                      <p:cBhvr>
                                        <p:cTn id="124" dur="1" fill="hold">
                                          <p:stCondLst>
                                            <p:cond delay="0"/>
                                          </p:stCondLst>
                                        </p:cTn>
                                        <p:tgtEl>
                                          <p:spTgt spid="178"/>
                                        </p:tgtEl>
                                        <p:attrNameLst>
                                          <p:attrName>style.visibility</p:attrName>
                                        </p:attrNameLst>
                                      </p:cBhvr>
                                      <p:to>
                                        <p:strVal val="visible"/>
                                      </p:to>
                                    </p:set>
                                  </p:childTnLst>
                                </p:cTn>
                              </p:par>
                              <p:par>
                                <p:cTn id="125" presetID="22" presetClass="entr" presetSubtype="8" fill="hold" nodeType="withEffect">
                                  <p:stCondLst>
                                    <p:cond delay="0"/>
                                  </p:stCondLst>
                                  <p:childTnLst>
                                    <p:set>
                                      <p:cBhvr>
                                        <p:cTn id="126" dur="1" fill="hold">
                                          <p:stCondLst>
                                            <p:cond delay="0"/>
                                          </p:stCondLst>
                                        </p:cTn>
                                        <p:tgtEl>
                                          <p:spTgt spid="183"/>
                                        </p:tgtEl>
                                        <p:attrNameLst>
                                          <p:attrName>style.visibility</p:attrName>
                                        </p:attrNameLst>
                                      </p:cBhvr>
                                      <p:to>
                                        <p:strVal val="visible"/>
                                      </p:to>
                                    </p:set>
                                    <p:animEffect transition="in" filter="wipe(left)">
                                      <p:cBhvr>
                                        <p:cTn id="127" dur="500"/>
                                        <p:tgtEl>
                                          <p:spTgt spid="183"/>
                                        </p:tgtEl>
                                      </p:cBhvr>
                                    </p:animEffect>
                                  </p:childTnLst>
                                </p:cTn>
                              </p:par>
                              <p:par>
                                <p:cTn id="128" presetID="22" presetClass="entr" presetSubtype="8" fill="hold" grpId="0" nodeType="withEffect">
                                  <p:stCondLst>
                                    <p:cond delay="0"/>
                                  </p:stCondLst>
                                  <p:childTnLst>
                                    <p:set>
                                      <p:cBhvr>
                                        <p:cTn id="129" dur="1" fill="hold">
                                          <p:stCondLst>
                                            <p:cond delay="0"/>
                                          </p:stCondLst>
                                        </p:cTn>
                                        <p:tgtEl>
                                          <p:spTgt spid="187"/>
                                        </p:tgtEl>
                                        <p:attrNameLst>
                                          <p:attrName>style.visibility</p:attrName>
                                        </p:attrNameLst>
                                      </p:cBhvr>
                                      <p:to>
                                        <p:strVal val="visible"/>
                                      </p:to>
                                    </p:set>
                                    <p:animEffect transition="in" filter="wipe(left)">
                                      <p:cBhvr>
                                        <p:cTn id="130" dur="500"/>
                                        <p:tgtEl>
                                          <p:spTgt spid="187"/>
                                        </p:tgtEl>
                                      </p:cBhvr>
                                    </p:animEffect>
                                  </p:childTnLst>
                                </p:cTn>
                              </p:par>
                              <p:par>
                                <p:cTn id="131" presetID="22" presetClass="entr" presetSubtype="1" fill="hold" nodeType="withEffect">
                                  <p:stCondLst>
                                    <p:cond delay="0"/>
                                  </p:stCondLst>
                                  <p:childTnLst>
                                    <p:set>
                                      <p:cBhvr>
                                        <p:cTn id="132" dur="1" fill="hold">
                                          <p:stCondLst>
                                            <p:cond delay="0"/>
                                          </p:stCondLst>
                                        </p:cTn>
                                        <p:tgtEl>
                                          <p:spTgt spid="188"/>
                                        </p:tgtEl>
                                        <p:attrNameLst>
                                          <p:attrName>style.visibility</p:attrName>
                                        </p:attrNameLst>
                                      </p:cBhvr>
                                      <p:to>
                                        <p:strVal val="visible"/>
                                      </p:to>
                                    </p:set>
                                    <p:animEffect transition="in" filter="wipe(up)">
                                      <p:cBhvr>
                                        <p:cTn id="133" dur="500"/>
                                        <p:tgtEl>
                                          <p:spTgt spid="188"/>
                                        </p:tgtEl>
                                      </p:cBhvr>
                                    </p:animEffect>
                                  </p:childTnLst>
                                </p:cTn>
                              </p:par>
                            </p:childTnLst>
                          </p:cTn>
                        </p:par>
                        <p:par>
                          <p:cTn id="134" fill="hold">
                            <p:stCondLst>
                              <p:cond delay="6000"/>
                            </p:stCondLst>
                            <p:childTnLst>
                              <p:par>
                                <p:cTn id="135" presetID="2" presetClass="entr" presetSubtype="8" fill="hold" grpId="0" nodeType="afterEffect">
                                  <p:stCondLst>
                                    <p:cond delay="0"/>
                                  </p:stCondLst>
                                  <p:childTnLst>
                                    <p:set>
                                      <p:cBhvr>
                                        <p:cTn id="136" dur="1" fill="hold">
                                          <p:stCondLst>
                                            <p:cond delay="0"/>
                                          </p:stCondLst>
                                        </p:cTn>
                                        <p:tgtEl>
                                          <p:spTgt spid="182"/>
                                        </p:tgtEl>
                                        <p:attrNameLst>
                                          <p:attrName>style.visibility</p:attrName>
                                        </p:attrNameLst>
                                      </p:cBhvr>
                                      <p:to>
                                        <p:strVal val="visible"/>
                                      </p:to>
                                    </p:set>
                                    <p:anim calcmode="lin" valueType="num">
                                      <p:cBhvr additive="base">
                                        <p:cTn id="137" dur="500" fill="hold"/>
                                        <p:tgtEl>
                                          <p:spTgt spid="182"/>
                                        </p:tgtEl>
                                        <p:attrNameLst>
                                          <p:attrName>ppt_x</p:attrName>
                                        </p:attrNameLst>
                                      </p:cBhvr>
                                      <p:tavLst>
                                        <p:tav tm="0">
                                          <p:val>
                                            <p:strVal val="0-#ppt_w/2"/>
                                          </p:val>
                                        </p:tav>
                                        <p:tav tm="100000">
                                          <p:val>
                                            <p:strVal val="#ppt_x"/>
                                          </p:val>
                                        </p:tav>
                                      </p:tavLst>
                                    </p:anim>
                                    <p:anim calcmode="lin" valueType="num">
                                      <p:cBhvr additive="base">
                                        <p:cTn id="138" dur="500" fill="hold"/>
                                        <p:tgtEl>
                                          <p:spTgt spid="182"/>
                                        </p:tgtEl>
                                        <p:attrNameLst>
                                          <p:attrName>ppt_y</p:attrName>
                                        </p:attrNameLst>
                                      </p:cBhvr>
                                      <p:tavLst>
                                        <p:tav tm="0">
                                          <p:val>
                                            <p:strVal val="#ppt_y"/>
                                          </p:val>
                                        </p:tav>
                                        <p:tav tm="100000">
                                          <p:val>
                                            <p:strVal val="#ppt_y"/>
                                          </p:val>
                                        </p:tav>
                                      </p:tavLst>
                                    </p:anim>
                                  </p:childTnLst>
                                </p:cTn>
                              </p:par>
                            </p:childTnLst>
                          </p:cTn>
                        </p:par>
                        <p:par>
                          <p:cTn id="139" fill="hold">
                            <p:stCondLst>
                              <p:cond delay="6500"/>
                            </p:stCondLst>
                            <p:childTnLst>
                              <p:par>
                                <p:cTn id="140" presetID="22" presetClass="entr" presetSubtype="1" fill="hold" nodeType="afterEffect">
                                  <p:stCondLst>
                                    <p:cond delay="0"/>
                                  </p:stCondLst>
                                  <p:childTnLst>
                                    <p:set>
                                      <p:cBhvr>
                                        <p:cTn id="141" dur="1" fill="hold">
                                          <p:stCondLst>
                                            <p:cond delay="0"/>
                                          </p:stCondLst>
                                        </p:cTn>
                                        <p:tgtEl>
                                          <p:spTgt spid="147"/>
                                        </p:tgtEl>
                                        <p:attrNameLst>
                                          <p:attrName>style.visibility</p:attrName>
                                        </p:attrNameLst>
                                      </p:cBhvr>
                                      <p:to>
                                        <p:strVal val="visible"/>
                                      </p:to>
                                    </p:set>
                                    <p:animEffect transition="in" filter="wipe(up)">
                                      <p:cBhvr>
                                        <p:cTn id="142" dur="500"/>
                                        <p:tgtEl>
                                          <p:spTgt spid="147"/>
                                        </p:tgtEl>
                                      </p:cBhvr>
                                    </p:animEffect>
                                  </p:childTnLst>
                                </p:cTn>
                              </p:par>
                            </p:childTnLst>
                          </p:cTn>
                        </p:par>
                        <p:par>
                          <p:cTn id="143" fill="hold">
                            <p:stCondLst>
                              <p:cond delay="7000"/>
                            </p:stCondLst>
                            <p:childTnLst>
                              <p:par>
                                <p:cTn id="144" presetID="2" presetClass="entr" presetSubtype="8" fill="hold" grpId="0" nodeType="afterEffect">
                                  <p:stCondLst>
                                    <p:cond delay="0"/>
                                  </p:stCondLst>
                                  <p:childTnLst>
                                    <p:set>
                                      <p:cBhvr>
                                        <p:cTn id="145" dur="1" fill="hold">
                                          <p:stCondLst>
                                            <p:cond delay="0"/>
                                          </p:stCondLst>
                                        </p:cTn>
                                        <p:tgtEl>
                                          <p:spTgt spid="189"/>
                                        </p:tgtEl>
                                        <p:attrNameLst>
                                          <p:attrName>style.visibility</p:attrName>
                                        </p:attrNameLst>
                                      </p:cBhvr>
                                      <p:to>
                                        <p:strVal val="visible"/>
                                      </p:to>
                                    </p:set>
                                    <p:anim calcmode="lin" valueType="num">
                                      <p:cBhvr additive="base">
                                        <p:cTn id="146" dur="500" fill="hold"/>
                                        <p:tgtEl>
                                          <p:spTgt spid="189"/>
                                        </p:tgtEl>
                                        <p:attrNameLst>
                                          <p:attrName>ppt_x</p:attrName>
                                        </p:attrNameLst>
                                      </p:cBhvr>
                                      <p:tavLst>
                                        <p:tav tm="0">
                                          <p:val>
                                            <p:strVal val="0-#ppt_w/2"/>
                                          </p:val>
                                        </p:tav>
                                        <p:tav tm="100000">
                                          <p:val>
                                            <p:strVal val="#ppt_x"/>
                                          </p:val>
                                        </p:tav>
                                      </p:tavLst>
                                    </p:anim>
                                    <p:anim calcmode="lin" valueType="num">
                                      <p:cBhvr additive="base">
                                        <p:cTn id="147" dur="500" fill="hold"/>
                                        <p:tgtEl>
                                          <p:spTgt spid="189"/>
                                        </p:tgtEl>
                                        <p:attrNameLst>
                                          <p:attrName>ppt_y</p:attrName>
                                        </p:attrNameLst>
                                      </p:cBhvr>
                                      <p:tavLst>
                                        <p:tav tm="0">
                                          <p:val>
                                            <p:strVal val="#ppt_y"/>
                                          </p:val>
                                        </p:tav>
                                        <p:tav tm="100000">
                                          <p:val>
                                            <p:strVal val="#ppt_y"/>
                                          </p:val>
                                        </p:tav>
                                      </p:tavLst>
                                    </p:anim>
                                  </p:childTnLst>
                                </p:cTn>
                              </p:par>
                              <p:par>
                                <p:cTn id="148" presetID="2" presetClass="entr" presetSubtype="2" fill="hold" grpId="0" nodeType="withEffect">
                                  <p:stCondLst>
                                    <p:cond delay="0"/>
                                  </p:stCondLst>
                                  <p:childTnLst>
                                    <p:set>
                                      <p:cBhvr>
                                        <p:cTn id="149" dur="1" fill="hold">
                                          <p:stCondLst>
                                            <p:cond delay="0"/>
                                          </p:stCondLst>
                                        </p:cTn>
                                        <p:tgtEl>
                                          <p:spTgt spid="190"/>
                                        </p:tgtEl>
                                        <p:attrNameLst>
                                          <p:attrName>style.visibility</p:attrName>
                                        </p:attrNameLst>
                                      </p:cBhvr>
                                      <p:to>
                                        <p:strVal val="visible"/>
                                      </p:to>
                                    </p:set>
                                    <p:anim calcmode="lin" valueType="num">
                                      <p:cBhvr additive="base">
                                        <p:cTn id="150" dur="500" fill="hold"/>
                                        <p:tgtEl>
                                          <p:spTgt spid="190"/>
                                        </p:tgtEl>
                                        <p:attrNameLst>
                                          <p:attrName>ppt_x</p:attrName>
                                        </p:attrNameLst>
                                      </p:cBhvr>
                                      <p:tavLst>
                                        <p:tav tm="0">
                                          <p:val>
                                            <p:strVal val="1+#ppt_w/2"/>
                                          </p:val>
                                        </p:tav>
                                        <p:tav tm="100000">
                                          <p:val>
                                            <p:strVal val="#ppt_x"/>
                                          </p:val>
                                        </p:tav>
                                      </p:tavLst>
                                    </p:anim>
                                    <p:anim calcmode="lin" valueType="num">
                                      <p:cBhvr additive="base">
                                        <p:cTn id="151" dur="500" fill="hold"/>
                                        <p:tgtEl>
                                          <p:spTgt spid="190"/>
                                        </p:tgtEl>
                                        <p:attrNameLst>
                                          <p:attrName>ppt_y</p:attrName>
                                        </p:attrNameLst>
                                      </p:cBhvr>
                                      <p:tavLst>
                                        <p:tav tm="0">
                                          <p:val>
                                            <p:strVal val="#ppt_y"/>
                                          </p:val>
                                        </p:tav>
                                        <p:tav tm="100000">
                                          <p:val>
                                            <p:strVal val="#ppt_y"/>
                                          </p:val>
                                        </p:tav>
                                      </p:tavLst>
                                    </p:anim>
                                  </p:childTnLst>
                                </p:cTn>
                              </p:par>
                              <p:par>
                                <p:cTn id="152" presetID="2" presetClass="entr" presetSubtype="2" fill="hold" nodeType="withEffect">
                                  <p:stCondLst>
                                    <p:cond delay="0"/>
                                  </p:stCondLst>
                                  <p:childTnLst>
                                    <p:set>
                                      <p:cBhvr>
                                        <p:cTn id="153" dur="1" fill="hold">
                                          <p:stCondLst>
                                            <p:cond delay="0"/>
                                          </p:stCondLst>
                                        </p:cTn>
                                        <p:tgtEl>
                                          <p:spTgt spid="5"/>
                                        </p:tgtEl>
                                        <p:attrNameLst>
                                          <p:attrName>style.visibility</p:attrName>
                                        </p:attrNameLst>
                                      </p:cBhvr>
                                      <p:to>
                                        <p:strVal val="visible"/>
                                      </p:to>
                                    </p:set>
                                    <p:anim calcmode="lin" valueType="num">
                                      <p:cBhvr additive="base">
                                        <p:cTn id="154" dur="500" fill="hold"/>
                                        <p:tgtEl>
                                          <p:spTgt spid="5"/>
                                        </p:tgtEl>
                                        <p:attrNameLst>
                                          <p:attrName>ppt_x</p:attrName>
                                        </p:attrNameLst>
                                      </p:cBhvr>
                                      <p:tavLst>
                                        <p:tav tm="0">
                                          <p:val>
                                            <p:strVal val="1+#ppt_w/2"/>
                                          </p:val>
                                        </p:tav>
                                        <p:tav tm="100000">
                                          <p:val>
                                            <p:strVal val="#ppt_x"/>
                                          </p:val>
                                        </p:tav>
                                      </p:tavLst>
                                    </p:anim>
                                    <p:anim calcmode="lin" valueType="num">
                                      <p:cBhvr additive="base">
                                        <p:cTn id="155" dur="500" fill="hold"/>
                                        <p:tgtEl>
                                          <p:spTgt spid="5"/>
                                        </p:tgtEl>
                                        <p:attrNameLst>
                                          <p:attrName>ppt_y</p:attrName>
                                        </p:attrNameLst>
                                      </p:cBhvr>
                                      <p:tavLst>
                                        <p:tav tm="0">
                                          <p:val>
                                            <p:strVal val="#ppt_y"/>
                                          </p:val>
                                        </p:tav>
                                        <p:tav tm="100000">
                                          <p:val>
                                            <p:strVal val="#ppt_y"/>
                                          </p:val>
                                        </p:tav>
                                      </p:tavLst>
                                    </p:anim>
                                  </p:childTnLst>
                                </p:cTn>
                              </p:par>
                            </p:childTnLst>
                          </p:cTn>
                        </p:par>
                        <p:par>
                          <p:cTn id="156" fill="hold">
                            <p:stCondLst>
                              <p:cond delay="7500"/>
                            </p:stCondLst>
                            <p:childTnLst>
                              <p:par>
                                <p:cTn id="157" presetID="1" presetClass="entr" presetSubtype="0" fill="hold" grpId="0" nodeType="afterEffect">
                                  <p:stCondLst>
                                    <p:cond delay="0"/>
                                  </p:stCondLst>
                                  <p:childTnLst>
                                    <p:set>
                                      <p:cBhvr>
                                        <p:cTn id="158" dur="1" fill="hold">
                                          <p:stCondLst>
                                            <p:cond delay="0"/>
                                          </p:stCondLst>
                                        </p:cTn>
                                        <p:tgtEl>
                                          <p:spTgt spid="146"/>
                                        </p:tgtEl>
                                        <p:attrNameLst>
                                          <p:attrName>style.visibility</p:attrName>
                                        </p:attrNameLst>
                                      </p:cBhvr>
                                      <p:to>
                                        <p:strVal val="visible"/>
                                      </p:to>
                                    </p:set>
                                  </p:childTnLst>
                                </p:cTn>
                              </p:par>
                            </p:childTnLst>
                          </p:cTn>
                        </p:par>
                        <p:par>
                          <p:cTn id="159" fill="hold">
                            <p:stCondLst>
                              <p:cond delay="7500"/>
                            </p:stCondLst>
                            <p:childTnLst>
                              <p:par>
                                <p:cTn id="160" presetID="1" presetClass="entr" presetSubtype="0" fill="hold" grpId="0" nodeType="afterEffect">
                                  <p:stCondLst>
                                    <p:cond delay="0"/>
                                  </p:stCondLst>
                                  <p:childTnLst>
                                    <p:set>
                                      <p:cBhvr>
                                        <p:cTn id="161" dur="1" fill="hold">
                                          <p:stCondLst>
                                            <p:cond delay="0"/>
                                          </p:stCondLst>
                                        </p:cTn>
                                        <p:tgtEl>
                                          <p:spTgt spid="145"/>
                                        </p:tgtEl>
                                        <p:attrNameLst>
                                          <p:attrName>style.visibility</p:attrName>
                                        </p:attrNameLst>
                                      </p:cBhvr>
                                      <p:to>
                                        <p:strVal val="visible"/>
                                      </p:to>
                                    </p:set>
                                  </p:childTnLst>
                                </p:cTn>
                              </p:par>
                            </p:childTnLst>
                          </p:cTn>
                        </p:par>
                        <p:par>
                          <p:cTn id="162" fill="hold">
                            <p:stCondLst>
                              <p:cond delay="7500"/>
                            </p:stCondLst>
                            <p:childTnLst>
                              <p:par>
                                <p:cTn id="163" presetID="22" presetClass="entr" presetSubtype="8" fill="hold" nodeType="afterEffect">
                                  <p:stCondLst>
                                    <p:cond delay="0"/>
                                  </p:stCondLst>
                                  <p:childTnLst>
                                    <p:set>
                                      <p:cBhvr>
                                        <p:cTn id="164" dur="1" fill="hold">
                                          <p:stCondLst>
                                            <p:cond delay="0"/>
                                          </p:stCondLst>
                                        </p:cTn>
                                        <p:tgtEl>
                                          <p:spTgt spid="193"/>
                                        </p:tgtEl>
                                        <p:attrNameLst>
                                          <p:attrName>style.visibility</p:attrName>
                                        </p:attrNameLst>
                                      </p:cBhvr>
                                      <p:to>
                                        <p:strVal val="visible"/>
                                      </p:to>
                                    </p:set>
                                    <p:animEffect transition="in" filter="wipe(left)">
                                      <p:cBhvr>
                                        <p:cTn id="165" dur="500"/>
                                        <p:tgtEl>
                                          <p:spTgt spid="193"/>
                                        </p:tgtEl>
                                      </p:cBhvr>
                                    </p:animEffect>
                                  </p:childTnLst>
                                </p:cTn>
                              </p:par>
                              <p:par>
                                <p:cTn id="166" presetID="22" presetClass="entr" presetSubtype="8" fill="hold" grpId="0" nodeType="withEffect">
                                  <p:stCondLst>
                                    <p:cond delay="0"/>
                                  </p:stCondLst>
                                  <p:childTnLst>
                                    <p:set>
                                      <p:cBhvr>
                                        <p:cTn id="167" dur="1" fill="hold">
                                          <p:stCondLst>
                                            <p:cond delay="0"/>
                                          </p:stCondLst>
                                        </p:cTn>
                                        <p:tgtEl>
                                          <p:spTgt spid="194"/>
                                        </p:tgtEl>
                                        <p:attrNameLst>
                                          <p:attrName>style.visibility</p:attrName>
                                        </p:attrNameLst>
                                      </p:cBhvr>
                                      <p:to>
                                        <p:strVal val="visible"/>
                                      </p:to>
                                    </p:set>
                                    <p:animEffect transition="in" filter="wipe(left)">
                                      <p:cBhvr>
                                        <p:cTn id="168" dur="500"/>
                                        <p:tgtEl>
                                          <p:spTgt spid="194"/>
                                        </p:tgtEl>
                                      </p:cBhvr>
                                    </p:animEffect>
                                  </p:childTnLst>
                                </p:cTn>
                              </p:par>
                              <p:par>
                                <p:cTn id="169" presetID="22" presetClass="entr" presetSubtype="1" fill="hold" nodeType="withEffect">
                                  <p:stCondLst>
                                    <p:cond delay="0"/>
                                  </p:stCondLst>
                                  <p:childTnLst>
                                    <p:set>
                                      <p:cBhvr>
                                        <p:cTn id="170" dur="1" fill="hold">
                                          <p:stCondLst>
                                            <p:cond delay="0"/>
                                          </p:stCondLst>
                                        </p:cTn>
                                        <p:tgtEl>
                                          <p:spTgt spid="195"/>
                                        </p:tgtEl>
                                        <p:attrNameLst>
                                          <p:attrName>style.visibility</p:attrName>
                                        </p:attrNameLst>
                                      </p:cBhvr>
                                      <p:to>
                                        <p:strVal val="visible"/>
                                      </p:to>
                                    </p:set>
                                    <p:animEffect transition="in" filter="wipe(up)">
                                      <p:cBhvr>
                                        <p:cTn id="171" dur="500"/>
                                        <p:tgtEl>
                                          <p:spTgt spid="195"/>
                                        </p:tgtEl>
                                      </p:cBhvr>
                                    </p:animEffect>
                                  </p:childTnLst>
                                </p:cTn>
                              </p:par>
                            </p:childTnLst>
                          </p:cTn>
                        </p:par>
                        <p:par>
                          <p:cTn id="172" fill="hold">
                            <p:stCondLst>
                              <p:cond delay="8000"/>
                            </p:stCondLst>
                            <p:childTnLst>
                              <p:par>
                                <p:cTn id="173" presetID="2" presetClass="entr" presetSubtype="8" fill="hold" grpId="0" nodeType="afterEffect">
                                  <p:stCondLst>
                                    <p:cond delay="0"/>
                                  </p:stCondLst>
                                  <p:childTnLst>
                                    <p:set>
                                      <p:cBhvr>
                                        <p:cTn id="174" dur="1" fill="hold">
                                          <p:stCondLst>
                                            <p:cond delay="0"/>
                                          </p:stCondLst>
                                        </p:cTn>
                                        <p:tgtEl>
                                          <p:spTgt spid="191"/>
                                        </p:tgtEl>
                                        <p:attrNameLst>
                                          <p:attrName>style.visibility</p:attrName>
                                        </p:attrNameLst>
                                      </p:cBhvr>
                                      <p:to>
                                        <p:strVal val="visible"/>
                                      </p:to>
                                    </p:set>
                                    <p:anim calcmode="lin" valueType="num">
                                      <p:cBhvr additive="base">
                                        <p:cTn id="175" dur="500" fill="hold"/>
                                        <p:tgtEl>
                                          <p:spTgt spid="191"/>
                                        </p:tgtEl>
                                        <p:attrNameLst>
                                          <p:attrName>ppt_x</p:attrName>
                                        </p:attrNameLst>
                                      </p:cBhvr>
                                      <p:tavLst>
                                        <p:tav tm="0">
                                          <p:val>
                                            <p:strVal val="0-#ppt_w/2"/>
                                          </p:val>
                                        </p:tav>
                                        <p:tav tm="100000">
                                          <p:val>
                                            <p:strVal val="#ppt_x"/>
                                          </p:val>
                                        </p:tav>
                                      </p:tavLst>
                                    </p:anim>
                                    <p:anim calcmode="lin" valueType="num">
                                      <p:cBhvr additive="base">
                                        <p:cTn id="176" dur="500" fill="hold"/>
                                        <p:tgtEl>
                                          <p:spTgt spid="191"/>
                                        </p:tgtEl>
                                        <p:attrNameLst>
                                          <p:attrName>ppt_y</p:attrName>
                                        </p:attrNameLst>
                                      </p:cBhvr>
                                      <p:tavLst>
                                        <p:tav tm="0">
                                          <p:val>
                                            <p:strVal val="#ppt_y"/>
                                          </p:val>
                                        </p:tav>
                                        <p:tav tm="100000">
                                          <p:val>
                                            <p:strVal val="#ppt_y"/>
                                          </p:val>
                                        </p:tav>
                                      </p:tavLst>
                                    </p:anim>
                                  </p:childTnLst>
                                </p:cTn>
                              </p:par>
                            </p:childTnLst>
                          </p:cTn>
                        </p:par>
                        <p:par>
                          <p:cTn id="177" fill="hold">
                            <p:stCondLst>
                              <p:cond delay="8500"/>
                            </p:stCondLst>
                            <p:childTnLst>
                              <p:par>
                                <p:cTn id="178" presetID="22" presetClass="entr" presetSubtype="8" fill="hold" grpId="0" nodeType="afterEffect">
                                  <p:stCondLst>
                                    <p:cond delay="0"/>
                                  </p:stCondLst>
                                  <p:childTnLst>
                                    <p:set>
                                      <p:cBhvr>
                                        <p:cTn id="179" dur="1" fill="hold">
                                          <p:stCondLst>
                                            <p:cond delay="0"/>
                                          </p:stCondLst>
                                        </p:cTn>
                                        <p:tgtEl>
                                          <p:spTgt spid="148"/>
                                        </p:tgtEl>
                                        <p:attrNameLst>
                                          <p:attrName>style.visibility</p:attrName>
                                        </p:attrNameLst>
                                      </p:cBhvr>
                                      <p:to>
                                        <p:strVal val="visible"/>
                                      </p:to>
                                    </p:set>
                                    <p:animEffect transition="in" filter="wipe(left)">
                                      <p:cBhvr>
                                        <p:cTn id="180" dur="500"/>
                                        <p:tgtEl>
                                          <p:spTgt spid="148"/>
                                        </p:tgtEl>
                                      </p:cBhvr>
                                    </p:animEffect>
                                  </p:childTnLst>
                                </p:cTn>
                              </p:par>
                            </p:childTnLst>
                          </p:cTn>
                        </p:par>
                        <p:par>
                          <p:cTn id="181" fill="hold">
                            <p:stCondLst>
                              <p:cond delay="9000"/>
                            </p:stCondLst>
                            <p:childTnLst>
                              <p:par>
                                <p:cTn id="182" presetID="2" presetClass="entr" presetSubtype="8" fill="hold" grpId="0" nodeType="afterEffect">
                                  <p:stCondLst>
                                    <p:cond delay="0"/>
                                  </p:stCondLst>
                                  <p:childTnLst>
                                    <p:set>
                                      <p:cBhvr>
                                        <p:cTn id="183" dur="1" fill="hold">
                                          <p:stCondLst>
                                            <p:cond delay="0"/>
                                          </p:stCondLst>
                                        </p:cTn>
                                        <p:tgtEl>
                                          <p:spTgt spid="198"/>
                                        </p:tgtEl>
                                        <p:attrNameLst>
                                          <p:attrName>style.visibility</p:attrName>
                                        </p:attrNameLst>
                                      </p:cBhvr>
                                      <p:to>
                                        <p:strVal val="visible"/>
                                      </p:to>
                                    </p:set>
                                    <p:anim calcmode="lin" valueType="num">
                                      <p:cBhvr additive="base">
                                        <p:cTn id="184" dur="500" fill="hold"/>
                                        <p:tgtEl>
                                          <p:spTgt spid="198"/>
                                        </p:tgtEl>
                                        <p:attrNameLst>
                                          <p:attrName>ppt_x</p:attrName>
                                        </p:attrNameLst>
                                      </p:cBhvr>
                                      <p:tavLst>
                                        <p:tav tm="0">
                                          <p:val>
                                            <p:strVal val="0-#ppt_w/2"/>
                                          </p:val>
                                        </p:tav>
                                        <p:tav tm="100000">
                                          <p:val>
                                            <p:strVal val="#ppt_x"/>
                                          </p:val>
                                        </p:tav>
                                      </p:tavLst>
                                    </p:anim>
                                    <p:anim calcmode="lin" valueType="num">
                                      <p:cBhvr additive="base">
                                        <p:cTn id="185" dur="500" fill="hold"/>
                                        <p:tgtEl>
                                          <p:spTgt spid="198"/>
                                        </p:tgtEl>
                                        <p:attrNameLst>
                                          <p:attrName>ppt_y</p:attrName>
                                        </p:attrNameLst>
                                      </p:cBhvr>
                                      <p:tavLst>
                                        <p:tav tm="0">
                                          <p:val>
                                            <p:strVal val="#ppt_y"/>
                                          </p:val>
                                        </p:tav>
                                        <p:tav tm="100000">
                                          <p:val>
                                            <p:strVal val="#ppt_y"/>
                                          </p:val>
                                        </p:tav>
                                      </p:tavLst>
                                    </p:anim>
                                  </p:childTnLst>
                                </p:cTn>
                              </p:par>
                              <p:par>
                                <p:cTn id="186" presetID="2" presetClass="entr" presetSubtype="2" fill="hold" grpId="0" nodeType="withEffect">
                                  <p:stCondLst>
                                    <p:cond delay="0"/>
                                  </p:stCondLst>
                                  <p:childTnLst>
                                    <p:set>
                                      <p:cBhvr>
                                        <p:cTn id="187" dur="1" fill="hold">
                                          <p:stCondLst>
                                            <p:cond delay="0"/>
                                          </p:stCondLst>
                                        </p:cTn>
                                        <p:tgtEl>
                                          <p:spTgt spid="199"/>
                                        </p:tgtEl>
                                        <p:attrNameLst>
                                          <p:attrName>style.visibility</p:attrName>
                                        </p:attrNameLst>
                                      </p:cBhvr>
                                      <p:to>
                                        <p:strVal val="visible"/>
                                      </p:to>
                                    </p:set>
                                    <p:anim calcmode="lin" valueType="num">
                                      <p:cBhvr additive="base">
                                        <p:cTn id="188" dur="500" fill="hold"/>
                                        <p:tgtEl>
                                          <p:spTgt spid="199"/>
                                        </p:tgtEl>
                                        <p:attrNameLst>
                                          <p:attrName>ppt_x</p:attrName>
                                        </p:attrNameLst>
                                      </p:cBhvr>
                                      <p:tavLst>
                                        <p:tav tm="0">
                                          <p:val>
                                            <p:strVal val="1+#ppt_w/2"/>
                                          </p:val>
                                        </p:tav>
                                        <p:tav tm="100000">
                                          <p:val>
                                            <p:strVal val="#ppt_x"/>
                                          </p:val>
                                        </p:tav>
                                      </p:tavLst>
                                    </p:anim>
                                    <p:anim calcmode="lin" valueType="num">
                                      <p:cBhvr additive="base">
                                        <p:cTn id="189" dur="500" fill="hold"/>
                                        <p:tgtEl>
                                          <p:spTgt spid="199"/>
                                        </p:tgtEl>
                                        <p:attrNameLst>
                                          <p:attrName>ppt_y</p:attrName>
                                        </p:attrNameLst>
                                      </p:cBhvr>
                                      <p:tavLst>
                                        <p:tav tm="0">
                                          <p:val>
                                            <p:strVal val="#ppt_y"/>
                                          </p:val>
                                        </p:tav>
                                        <p:tav tm="100000">
                                          <p:val>
                                            <p:strVal val="#ppt_y"/>
                                          </p:val>
                                        </p:tav>
                                      </p:tavLst>
                                    </p:anim>
                                  </p:childTnLst>
                                </p:cTn>
                              </p:par>
                              <p:par>
                                <p:cTn id="190" presetID="2" presetClass="entr" presetSubtype="2" fill="hold" nodeType="withEffect">
                                  <p:stCondLst>
                                    <p:cond delay="0"/>
                                  </p:stCondLst>
                                  <p:childTnLst>
                                    <p:set>
                                      <p:cBhvr>
                                        <p:cTn id="191" dur="1" fill="hold">
                                          <p:stCondLst>
                                            <p:cond delay="0"/>
                                          </p:stCondLst>
                                        </p:cTn>
                                        <p:tgtEl>
                                          <p:spTgt spid="6"/>
                                        </p:tgtEl>
                                        <p:attrNameLst>
                                          <p:attrName>style.visibility</p:attrName>
                                        </p:attrNameLst>
                                      </p:cBhvr>
                                      <p:to>
                                        <p:strVal val="visible"/>
                                      </p:to>
                                    </p:set>
                                    <p:anim calcmode="lin" valueType="num">
                                      <p:cBhvr additive="base">
                                        <p:cTn id="192" dur="500" fill="hold"/>
                                        <p:tgtEl>
                                          <p:spTgt spid="6"/>
                                        </p:tgtEl>
                                        <p:attrNameLst>
                                          <p:attrName>ppt_x</p:attrName>
                                        </p:attrNameLst>
                                      </p:cBhvr>
                                      <p:tavLst>
                                        <p:tav tm="0">
                                          <p:val>
                                            <p:strVal val="1+#ppt_w/2"/>
                                          </p:val>
                                        </p:tav>
                                        <p:tav tm="100000">
                                          <p:val>
                                            <p:strVal val="#ppt_x"/>
                                          </p:val>
                                        </p:tav>
                                      </p:tavLst>
                                    </p:anim>
                                    <p:anim calcmode="lin" valueType="num">
                                      <p:cBhvr additive="base">
                                        <p:cTn id="193" dur="500" fill="hold"/>
                                        <p:tgtEl>
                                          <p:spTgt spid="6"/>
                                        </p:tgtEl>
                                        <p:attrNameLst>
                                          <p:attrName>ppt_y</p:attrName>
                                        </p:attrNameLst>
                                      </p:cBhvr>
                                      <p:tavLst>
                                        <p:tav tm="0">
                                          <p:val>
                                            <p:strVal val="#ppt_y"/>
                                          </p:val>
                                        </p:tav>
                                        <p:tav tm="100000">
                                          <p:val>
                                            <p:strVal val="#ppt_y"/>
                                          </p:val>
                                        </p:tav>
                                      </p:tavLst>
                                    </p:anim>
                                  </p:childTnLst>
                                </p:cTn>
                              </p:par>
                            </p:childTnLst>
                          </p:cTn>
                        </p:par>
                        <p:par>
                          <p:cTn id="194" fill="hold">
                            <p:stCondLst>
                              <p:cond delay="9500"/>
                            </p:stCondLst>
                            <p:childTnLst>
                              <p:par>
                                <p:cTn id="195" presetID="1" presetClass="entr" presetSubtype="0" fill="hold" grpId="0" nodeType="afterEffect">
                                  <p:stCondLst>
                                    <p:cond delay="0"/>
                                  </p:stCondLst>
                                  <p:childTnLst>
                                    <p:set>
                                      <p:cBhvr>
                                        <p:cTn id="196" dur="1" fill="hold">
                                          <p:stCondLst>
                                            <p:cond delay="0"/>
                                          </p:stCondLst>
                                        </p:cTn>
                                        <p:tgtEl>
                                          <p:spTgt spid="197"/>
                                        </p:tgtEl>
                                        <p:attrNameLst>
                                          <p:attrName>style.visibility</p:attrName>
                                        </p:attrNameLst>
                                      </p:cBhvr>
                                      <p:to>
                                        <p:strVal val="visible"/>
                                      </p:to>
                                    </p:set>
                                  </p:childTnLst>
                                </p:cTn>
                              </p:par>
                            </p:childTnLst>
                          </p:cTn>
                        </p:par>
                        <p:par>
                          <p:cTn id="197" fill="hold">
                            <p:stCondLst>
                              <p:cond delay="9500"/>
                            </p:stCondLst>
                            <p:childTnLst>
                              <p:par>
                                <p:cTn id="198" presetID="1" presetClass="entr" presetSubtype="0" fill="hold" grpId="0" nodeType="afterEffect">
                                  <p:stCondLst>
                                    <p:cond delay="0"/>
                                  </p:stCondLst>
                                  <p:childTnLst>
                                    <p:set>
                                      <p:cBhvr>
                                        <p:cTn id="199" dur="1" fill="hold">
                                          <p:stCondLst>
                                            <p:cond delay="0"/>
                                          </p:stCondLst>
                                        </p:cTn>
                                        <p:tgtEl>
                                          <p:spTgt spid="196"/>
                                        </p:tgtEl>
                                        <p:attrNameLst>
                                          <p:attrName>style.visibility</p:attrName>
                                        </p:attrNameLst>
                                      </p:cBhvr>
                                      <p:to>
                                        <p:strVal val="visible"/>
                                      </p:to>
                                    </p:set>
                                  </p:childTnLst>
                                </p:cTn>
                              </p:par>
                              <p:par>
                                <p:cTn id="200" presetID="22" presetClass="entr" presetSubtype="8" fill="hold" nodeType="withEffect">
                                  <p:stCondLst>
                                    <p:cond delay="0"/>
                                  </p:stCondLst>
                                  <p:childTnLst>
                                    <p:set>
                                      <p:cBhvr>
                                        <p:cTn id="201" dur="1" fill="hold">
                                          <p:stCondLst>
                                            <p:cond delay="0"/>
                                          </p:stCondLst>
                                        </p:cTn>
                                        <p:tgtEl>
                                          <p:spTgt spid="201"/>
                                        </p:tgtEl>
                                        <p:attrNameLst>
                                          <p:attrName>style.visibility</p:attrName>
                                        </p:attrNameLst>
                                      </p:cBhvr>
                                      <p:to>
                                        <p:strVal val="visible"/>
                                      </p:to>
                                    </p:set>
                                    <p:animEffect transition="in" filter="wipe(left)">
                                      <p:cBhvr>
                                        <p:cTn id="202" dur="500"/>
                                        <p:tgtEl>
                                          <p:spTgt spid="201"/>
                                        </p:tgtEl>
                                      </p:cBhvr>
                                    </p:animEffect>
                                  </p:childTnLst>
                                </p:cTn>
                              </p:par>
                              <p:par>
                                <p:cTn id="203" presetID="22" presetClass="entr" presetSubtype="8" fill="hold" grpId="0" nodeType="withEffect">
                                  <p:stCondLst>
                                    <p:cond delay="0"/>
                                  </p:stCondLst>
                                  <p:childTnLst>
                                    <p:set>
                                      <p:cBhvr>
                                        <p:cTn id="204" dur="1" fill="hold">
                                          <p:stCondLst>
                                            <p:cond delay="0"/>
                                          </p:stCondLst>
                                        </p:cTn>
                                        <p:tgtEl>
                                          <p:spTgt spid="205"/>
                                        </p:tgtEl>
                                        <p:attrNameLst>
                                          <p:attrName>style.visibility</p:attrName>
                                        </p:attrNameLst>
                                      </p:cBhvr>
                                      <p:to>
                                        <p:strVal val="visible"/>
                                      </p:to>
                                    </p:set>
                                    <p:animEffect transition="in" filter="wipe(left)">
                                      <p:cBhvr>
                                        <p:cTn id="205" dur="500"/>
                                        <p:tgtEl>
                                          <p:spTgt spid="205"/>
                                        </p:tgtEl>
                                      </p:cBhvr>
                                    </p:animEffect>
                                  </p:childTnLst>
                                </p:cTn>
                              </p:par>
                              <p:par>
                                <p:cTn id="206" presetID="22" presetClass="entr" presetSubtype="1" fill="hold" nodeType="withEffect">
                                  <p:stCondLst>
                                    <p:cond delay="0"/>
                                  </p:stCondLst>
                                  <p:childTnLst>
                                    <p:set>
                                      <p:cBhvr>
                                        <p:cTn id="207" dur="1" fill="hold">
                                          <p:stCondLst>
                                            <p:cond delay="0"/>
                                          </p:stCondLst>
                                        </p:cTn>
                                        <p:tgtEl>
                                          <p:spTgt spid="206"/>
                                        </p:tgtEl>
                                        <p:attrNameLst>
                                          <p:attrName>style.visibility</p:attrName>
                                        </p:attrNameLst>
                                      </p:cBhvr>
                                      <p:to>
                                        <p:strVal val="visible"/>
                                      </p:to>
                                    </p:set>
                                    <p:animEffect transition="in" filter="wipe(up)">
                                      <p:cBhvr>
                                        <p:cTn id="208" dur="500"/>
                                        <p:tgtEl>
                                          <p:spTgt spid="206"/>
                                        </p:tgtEl>
                                      </p:cBhvr>
                                    </p:animEffect>
                                  </p:childTnLst>
                                </p:cTn>
                              </p:par>
                            </p:childTnLst>
                          </p:cTn>
                        </p:par>
                        <p:par>
                          <p:cTn id="209" fill="hold">
                            <p:stCondLst>
                              <p:cond delay="10000"/>
                            </p:stCondLst>
                            <p:childTnLst>
                              <p:par>
                                <p:cTn id="210" presetID="2" presetClass="entr" presetSubtype="8" fill="hold" grpId="0" nodeType="afterEffect">
                                  <p:stCondLst>
                                    <p:cond delay="0"/>
                                  </p:stCondLst>
                                  <p:childTnLst>
                                    <p:set>
                                      <p:cBhvr>
                                        <p:cTn id="211" dur="1" fill="hold">
                                          <p:stCondLst>
                                            <p:cond delay="0"/>
                                          </p:stCondLst>
                                        </p:cTn>
                                        <p:tgtEl>
                                          <p:spTgt spid="200"/>
                                        </p:tgtEl>
                                        <p:attrNameLst>
                                          <p:attrName>style.visibility</p:attrName>
                                        </p:attrNameLst>
                                      </p:cBhvr>
                                      <p:to>
                                        <p:strVal val="visible"/>
                                      </p:to>
                                    </p:set>
                                    <p:anim calcmode="lin" valueType="num">
                                      <p:cBhvr additive="base">
                                        <p:cTn id="212" dur="500" fill="hold"/>
                                        <p:tgtEl>
                                          <p:spTgt spid="200"/>
                                        </p:tgtEl>
                                        <p:attrNameLst>
                                          <p:attrName>ppt_x</p:attrName>
                                        </p:attrNameLst>
                                      </p:cBhvr>
                                      <p:tavLst>
                                        <p:tav tm="0">
                                          <p:val>
                                            <p:strVal val="0-#ppt_w/2"/>
                                          </p:val>
                                        </p:tav>
                                        <p:tav tm="100000">
                                          <p:val>
                                            <p:strVal val="#ppt_x"/>
                                          </p:val>
                                        </p:tav>
                                      </p:tavLst>
                                    </p:anim>
                                    <p:anim calcmode="lin" valueType="num">
                                      <p:cBhvr additive="base">
                                        <p:cTn id="213" dur="500" fill="hold"/>
                                        <p:tgtEl>
                                          <p:spTgt spid="200"/>
                                        </p:tgtEl>
                                        <p:attrNameLst>
                                          <p:attrName>ppt_y</p:attrName>
                                        </p:attrNameLst>
                                      </p:cBhvr>
                                      <p:tavLst>
                                        <p:tav tm="0">
                                          <p:val>
                                            <p:strVal val="#ppt_y"/>
                                          </p:val>
                                        </p:tav>
                                        <p:tav tm="100000">
                                          <p:val>
                                            <p:strVal val="#ppt_y"/>
                                          </p:val>
                                        </p:tav>
                                      </p:tavLst>
                                    </p:anim>
                                  </p:childTnLst>
                                </p:cTn>
                              </p:par>
                            </p:childTnLst>
                          </p:cTn>
                        </p:par>
                        <p:par>
                          <p:cTn id="214" fill="hold">
                            <p:stCondLst>
                              <p:cond delay="10500"/>
                            </p:stCondLst>
                            <p:childTnLst>
                              <p:par>
                                <p:cTn id="215" presetID="22" presetClass="entr" presetSubtype="8" fill="hold" grpId="0" nodeType="afterEffect">
                                  <p:stCondLst>
                                    <p:cond delay="0"/>
                                  </p:stCondLst>
                                  <p:childTnLst>
                                    <p:set>
                                      <p:cBhvr>
                                        <p:cTn id="216" dur="1" fill="hold">
                                          <p:stCondLst>
                                            <p:cond delay="0"/>
                                          </p:stCondLst>
                                        </p:cTn>
                                        <p:tgtEl>
                                          <p:spTgt spid="207"/>
                                        </p:tgtEl>
                                        <p:attrNameLst>
                                          <p:attrName>style.visibility</p:attrName>
                                        </p:attrNameLst>
                                      </p:cBhvr>
                                      <p:to>
                                        <p:strVal val="visible"/>
                                      </p:to>
                                    </p:set>
                                    <p:animEffect transition="in" filter="wipe(left)">
                                      <p:cBhvr>
                                        <p:cTn id="217" dur="500"/>
                                        <p:tgtEl>
                                          <p:spTgt spid="207"/>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xit" presetSubtype="0" fill="hold" grpId="1" nodeType="clickEffect">
                                  <p:stCondLst>
                                    <p:cond delay="0"/>
                                  </p:stCondLst>
                                  <p:childTnLst>
                                    <p:animEffect transition="out" filter="fade">
                                      <p:cBhvr>
                                        <p:cTn id="221" dur="500"/>
                                        <p:tgtEl>
                                          <p:spTgt spid="154"/>
                                        </p:tgtEl>
                                      </p:cBhvr>
                                    </p:animEffect>
                                    <p:set>
                                      <p:cBhvr>
                                        <p:cTn id="222" dur="1" fill="hold">
                                          <p:stCondLst>
                                            <p:cond delay="499"/>
                                          </p:stCondLst>
                                        </p:cTn>
                                        <p:tgtEl>
                                          <p:spTgt spid="154"/>
                                        </p:tgtEl>
                                        <p:attrNameLst>
                                          <p:attrName>style.visibility</p:attrName>
                                        </p:attrNameLst>
                                      </p:cBhvr>
                                      <p:to>
                                        <p:strVal val="hidden"/>
                                      </p:to>
                                    </p:set>
                                  </p:childTnLst>
                                </p:cTn>
                              </p:par>
                              <p:par>
                                <p:cTn id="223" presetID="10" presetClass="exit" presetSubtype="0" fill="hold" grpId="1" nodeType="withEffect">
                                  <p:stCondLst>
                                    <p:cond delay="0"/>
                                  </p:stCondLst>
                                  <p:childTnLst>
                                    <p:animEffect transition="out" filter="fade">
                                      <p:cBhvr>
                                        <p:cTn id="224" dur="500"/>
                                        <p:tgtEl>
                                          <p:spTgt spid="155"/>
                                        </p:tgtEl>
                                      </p:cBhvr>
                                    </p:animEffect>
                                    <p:set>
                                      <p:cBhvr>
                                        <p:cTn id="225" dur="1" fill="hold">
                                          <p:stCondLst>
                                            <p:cond delay="499"/>
                                          </p:stCondLst>
                                        </p:cTn>
                                        <p:tgtEl>
                                          <p:spTgt spid="155"/>
                                        </p:tgtEl>
                                        <p:attrNameLst>
                                          <p:attrName>style.visibility</p:attrName>
                                        </p:attrNameLst>
                                      </p:cBhvr>
                                      <p:to>
                                        <p:strVal val="hidden"/>
                                      </p:to>
                                    </p:set>
                                  </p:childTnLst>
                                </p:cTn>
                              </p:par>
                              <p:par>
                                <p:cTn id="226" presetID="10" presetClass="exit" presetSubtype="0" fill="hold" nodeType="withEffect">
                                  <p:stCondLst>
                                    <p:cond delay="0"/>
                                  </p:stCondLst>
                                  <p:childTnLst>
                                    <p:animEffect transition="out" filter="fade">
                                      <p:cBhvr>
                                        <p:cTn id="227" dur="500"/>
                                        <p:tgtEl>
                                          <p:spTgt spid="211"/>
                                        </p:tgtEl>
                                      </p:cBhvr>
                                    </p:animEffect>
                                    <p:set>
                                      <p:cBhvr>
                                        <p:cTn id="228" dur="1" fill="hold">
                                          <p:stCondLst>
                                            <p:cond delay="499"/>
                                          </p:stCondLst>
                                        </p:cTn>
                                        <p:tgtEl>
                                          <p:spTgt spid="211"/>
                                        </p:tgtEl>
                                        <p:attrNameLst>
                                          <p:attrName>style.visibility</p:attrName>
                                        </p:attrNameLst>
                                      </p:cBhvr>
                                      <p:to>
                                        <p:strVal val="hidden"/>
                                      </p:to>
                                    </p:set>
                                  </p:childTnLst>
                                </p:cTn>
                              </p:par>
                              <p:par>
                                <p:cTn id="229" presetID="10" presetClass="exit" presetSubtype="0" fill="hold" grpId="1" nodeType="withEffect">
                                  <p:stCondLst>
                                    <p:cond delay="0"/>
                                  </p:stCondLst>
                                  <p:childTnLst>
                                    <p:animEffect transition="out" filter="fade">
                                      <p:cBhvr>
                                        <p:cTn id="230" dur="500"/>
                                        <p:tgtEl>
                                          <p:spTgt spid="151"/>
                                        </p:tgtEl>
                                      </p:cBhvr>
                                    </p:animEffect>
                                    <p:set>
                                      <p:cBhvr>
                                        <p:cTn id="231" dur="1" fill="hold">
                                          <p:stCondLst>
                                            <p:cond delay="499"/>
                                          </p:stCondLst>
                                        </p:cTn>
                                        <p:tgtEl>
                                          <p:spTgt spid="151"/>
                                        </p:tgtEl>
                                        <p:attrNameLst>
                                          <p:attrName>style.visibility</p:attrName>
                                        </p:attrNameLst>
                                      </p:cBhvr>
                                      <p:to>
                                        <p:strVal val="hidden"/>
                                      </p:to>
                                    </p:set>
                                  </p:childTnLst>
                                </p:cTn>
                              </p:par>
                              <p:par>
                                <p:cTn id="232" presetID="10" presetClass="exit" presetSubtype="0" fill="hold" grpId="1" nodeType="withEffect">
                                  <p:stCondLst>
                                    <p:cond delay="0"/>
                                  </p:stCondLst>
                                  <p:childTnLst>
                                    <p:animEffect transition="out" filter="fade">
                                      <p:cBhvr>
                                        <p:cTn id="233" dur="500"/>
                                        <p:tgtEl>
                                          <p:spTgt spid="143"/>
                                        </p:tgtEl>
                                      </p:cBhvr>
                                    </p:animEffect>
                                    <p:set>
                                      <p:cBhvr>
                                        <p:cTn id="234" dur="1" fill="hold">
                                          <p:stCondLst>
                                            <p:cond delay="499"/>
                                          </p:stCondLst>
                                        </p:cTn>
                                        <p:tgtEl>
                                          <p:spTgt spid="143"/>
                                        </p:tgtEl>
                                        <p:attrNameLst>
                                          <p:attrName>style.visibility</p:attrName>
                                        </p:attrNameLst>
                                      </p:cBhvr>
                                      <p:to>
                                        <p:strVal val="hidden"/>
                                      </p:to>
                                    </p:set>
                                  </p:childTnLst>
                                </p:cTn>
                              </p:par>
                              <p:par>
                                <p:cTn id="235" presetID="10" presetClass="exit" presetSubtype="0" fill="hold" grpId="1" nodeType="withEffect">
                                  <p:stCondLst>
                                    <p:cond delay="0"/>
                                  </p:stCondLst>
                                  <p:childTnLst>
                                    <p:animEffect transition="out" filter="fade">
                                      <p:cBhvr>
                                        <p:cTn id="236" dur="500"/>
                                        <p:tgtEl>
                                          <p:spTgt spid="153"/>
                                        </p:tgtEl>
                                      </p:cBhvr>
                                    </p:animEffect>
                                    <p:set>
                                      <p:cBhvr>
                                        <p:cTn id="237" dur="1" fill="hold">
                                          <p:stCondLst>
                                            <p:cond delay="499"/>
                                          </p:stCondLst>
                                        </p:cTn>
                                        <p:tgtEl>
                                          <p:spTgt spid="153"/>
                                        </p:tgtEl>
                                        <p:attrNameLst>
                                          <p:attrName>style.visibility</p:attrName>
                                        </p:attrNameLst>
                                      </p:cBhvr>
                                      <p:to>
                                        <p:strVal val="hidden"/>
                                      </p:to>
                                    </p:set>
                                  </p:childTnLst>
                                </p:cTn>
                              </p:par>
                              <p:par>
                                <p:cTn id="238" presetID="10" presetClass="exit" presetSubtype="0" fill="hold" grpId="1" nodeType="withEffect">
                                  <p:stCondLst>
                                    <p:cond delay="0"/>
                                  </p:stCondLst>
                                  <p:childTnLst>
                                    <p:animEffect transition="out" filter="fade">
                                      <p:cBhvr>
                                        <p:cTn id="239" dur="500"/>
                                        <p:tgtEl>
                                          <p:spTgt spid="158"/>
                                        </p:tgtEl>
                                      </p:cBhvr>
                                    </p:animEffect>
                                    <p:set>
                                      <p:cBhvr>
                                        <p:cTn id="240" dur="1" fill="hold">
                                          <p:stCondLst>
                                            <p:cond delay="499"/>
                                          </p:stCondLst>
                                        </p:cTn>
                                        <p:tgtEl>
                                          <p:spTgt spid="158"/>
                                        </p:tgtEl>
                                        <p:attrNameLst>
                                          <p:attrName>style.visibility</p:attrName>
                                        </p:attrNameLst>
                                      </p:cBhvr>
                                      <p:to>
                                        <p:strVal val="hidden"/>
                                      </p:to>
                                    </p:set>
                                  </p:childTnLst>
                                </p:cTn>
                              </p:par>
                              <p:par>
                                <p:cTn id="241" presetID="10" presetClass="exit" presetSubtype="0" fill="hold" grpId="1" nodeType="withEffect">
                                  <p:stCondLst>
                                    <p:cond delay="0"/>
                                  </p:stCondLst>
                                  <p:childTnLst>
                                    <p:animEffect transition="out" filter="fade">
                                      <p:cBhvr>
                                        <p:cTn id="242" dur="500"/>
                                        <p:tgtEl>
                                          <p:spTgt spid="159"/>
                                        </p:tgtEl>
                                      </p:cBhvr>
                                    </p:animEffect>
                                    <p:set>
                                      <p:cBhvr>
                                        <p:cTn id="243" dur="1" fill="hold">
                                          <p:stCondLst>
                                            <p:cond delay="499"/>
                                          </p:stCondLst>
                                        </p:cTn>
                                        <p:tgtEl>
                                          <p:spTgt spid="159"/>
                                        </p:tgtEl>
                                        <p:attrNameLst>
                                          <p:attrName>style.visibility</p:attrName>
                                        </p:attrNameLst>
                                      </p:cBhvr>
                                      <p:to>
                                        <p:strVal val="hidden"/>
                                      </p:to>
                                    </p:set>
                                  </p:childTnLst>
                                </p:cTn>
                              </p:par>
                              <p:par>
                                <p:cTn id="244" presetID="10" presetClass="exit" presetSubtype="0" fill="hold" nodeType="withEffect">
                                  <p:stCondLst>
                                    <p:cond delay="0"/>
                                  </p:stCondLst>
                                  <p:childTnLst>
                                    <p:animEffect transition="out" filter="fade">
                                      <p:cBhvr>
                                        <p:cTn id="245" dur="500"/>
                                        <p:tgtEl>
                                          <p:spTgt spid="2"/>
                                        </p:tgtEl>
                                      </p:cBhvr>
                                    </p:animEffect>
                                    <p:set>
                                      <p:cBhvr>
                                        <p:cTn id="246" dur="1" fill="hold">
                                          <p:stCondLst>
                                            <p:cond delay="499"/>
                                          </p:stCondLst>
                                        </p:cTn>
                                        <p:tgtEl>
                                          <p:spTgt spid="2"/>
                                        </p:tgtEl>
                                        <p:attrNameLst>
                                          <p:attrName>style.visibility</p:attrName>
                                        </p:attrNameLst>
                                      </p:cBhvr>
                                      <p:to>
                                        <p:strVal val="hidden"/>
                                      </p:to>
                                    </p:set>
                                  </p:childTnLst>
                                </p:cTn>
                              </p:par>
                              <p:par>
                                <p:cTn id="247" presetID="10" presetClass="exit" presetSubtype="0" fill="hold" grpId="1" nodeType="withEffect">
                                  <p:stCondLst>
                                    <p:cond delay="0"/>
                                  </p:stCondLst>
                                  <p:childTnLst>
                                    <p:animEffect transition="out" filter="fade">
                                      <p:cBhvr>
                                        <p:cTn id="248" dur="500"/>
                                        <p:tgtEl>
                                          <p:spTgt spid="157"/>
                                        </p:tgtEl>
                                      </p:cBhvr>
                                    </p:animEffect>
                                    <p:set>
                                      <p:cBhvr>
                                        <p:cTn id="249" dur="1" fill="hold">
                                          <p:stCondLst>
                                            <p:cond delay="499"/>
                                          </p:stCondLst>
                                        </p:cTn>
                                        <p:tgtEl>
                                          <p:spTgt spid="157"/>
                                        </p:tgtEl>
                                        <p:attrNameLst>
                                          <p:attrName>style.visibility</p:attrName>
                                        </p:attrNameLst>
                                      </p:cBhvr>
                                      <p:to>
                                        <p:strVal val="hidden"/>
                                      </p:to>
                                    </p:set>
                                  </p:childTnLst>
                                </p:cTn>
                              </p:par>
                              <p:par>
                                <p:cTn id="250" presetID="10" presetClass="exit" presetSubtype="0" fill="hold" grpId="1" nodeType="withEffect">
                                  <p:stCondLst>
                                    <p:cond delay="0"/>
                                  </p:stCondLst>
                                  <p:childTnLst>
                                    <p:animEffect transition="out" filter="fade">
                                      <p:cBhvr>
                                        <p:cTn id="251" dur="500"/>
                                        <p:tgtEl>
                                          <p:spTgt spid="156"/>
                                        </p:tgtEl>
                                      </p:cBhvr>
                                    </p:animEffect>
                                    <p:set>
                                      <p:cBhvr>
                                        <p:cTn id="252" dur="1" fill="hold">
                                          <p:stCondLst>
                                            <p:cond delay="499"/>
                                          </p:stCondLst>
                                        </p:cTn>
                                        <p:tgtEl>
                                          <p:spTgt spid="156"/>
                                        </p:tgtEl>
                                        <p:attrNameLst>
                                          <p:attrName>style.visibility</p:attrName>
                                        </p:attrNameLst>
                                      </p:cBhvr>
                                      <p:to>
                                        <p:strVal val="hidden"/>
                                      </p:to>
                                    </p:set>
                                  </p:childTnLst>
                                </p:cTn>
                              </p:par>
                              <p:par>
                                <p:cTn id="253" presetID="10" presetClass="exit" presetSubtype="0" fill="hold" grpId="1" nodeType="withEffect">
                                  <p:stCondLst>
                                    <p:cond delay="0"/>
                                  </p:stCondLst>
                                  <p:childTnLst>
                                    <p:animEffect transition="out" filter="fade">
                                      <p:cBhvr>
                                        <p:cTn id="254" dur="500"/>
                                        <p:tgtEl>
                                          <p:spTgt spid="167"/>
                                        </p:tgtEl>
                                      </p:cBhvr>
                                    </p:animEffect>
                                    <p:set>
                                      <p:cBhvr>
                                        <p:cTn id="255" dur="1" fill="hold">
                                          <p:stCondLst>
                                            <p:cond delay="499"/>
                                          </p:stCondLst>
                                        </p:cTn>
                                        <p:tgtEl>
                                          <p:spTgt spid="167"/>
                                        </p:tgtEl>
                                        <p:attrNameLst>
                                          <p:attrName>style.visibility</p:attrName>
                                        </p:attrNameLst>
                                      </p:cBhvr>
                                      <p:to>
                                        <p:strVal val="hidden"/>
                                      </p:to>
                                    </p:set>
                                  </p:childTnLst>
                                </p:cTn>
                              </p:par>
                              <p:par>
                                <p:cTn id="256" presetID="10" presetClass="exit" presetSubtype="0" fill="hold" nodeType="withEffect">
                                  <p:stCondLst>
                                    <p:cond delay="0"/>
                                  </p:stCondLst>
                                  <p:childTnLst>
                                    <p:animEffect transition="out" filter="fade">
                                      <p:cBhvr>
                                        <p:cTn id="257" dur="500"/>
                                        <p:tgtEl>
                                          <p:spTgt spid="162"/>
                                        </p:tgtEl>
                                      </p:cBhvr>
                                    </p:animEffect>
                                    <p:set>
                                      <p:cBhvr>
                                        <p:cTn id="258" dur="1" fill="hold">
                                          <p:stCondLst>
                                            <p:cond delay="499"/>
                                          </p:stCondLst>
                                        </p:cTn>
                                        <p:tgtEl>
                                          <p:spTgt spid="162"/>
                                        </p:tgtEl>
                                        <p:attrNameLst>
                                          <p:attrName>style.visibility</p:attrName>
                                        </p:attrNameLst>
                                      </p:cBhvr>
                                      <p:to>
                                        <p:strVal val="hidden"/>
                                      </p:to>
                                    </p:set>
                                  </p:childTnLst>
                                </p:cTn>
                              </p:par>
                              <p:par>
                                <p:cTn id="259" presetID="10" presetClass="exit" presetSubtype="0" fill="hold" grpId="1" nodeType="withEffect">
                                  <p:stCondLst>
                                    <p:cond delay="0"/>
                                  </p:stCondLst>
                                  <p:childTnLst>
                                    <p:animEffect transition="out" filter="fade">
                                      <p:cBhvr>
                                        <p:cTn id="260" dur="500"/>
                                        <p:tgtEl>
                                          <p:spTgt spid="166"/>
                                        </p:tgtEl>
                                      </p:cBhvr>
                                    </p:animEffect>
                                    <p:set>
                                      <p:cBhvr>
                                        <p:cTn id="261" dur="1" fill="hold">
                                          <p:stCondLst>
                                            <p:cond delay="499"/>
                                          </p:stCondLst>
                                        </p:cTn>
                                        <p:tgtEl>
                                          <p:spTgt spid="166"/>
                                        </p:tgtEl>
                                        <p:attrNameLst>
                                          <p:attrName>style.visibility</p:attrName>
                                        </p:attrNameLst>
                                      </p:cBhvr>
                                      <p:to>
                                        <p:strVal val="hidden"/>
                                      </p:to>
                                    </p:set>
                                  </p:childTnLst>
                                </p:cTn>
                              </p:par>
                              <p:par>
                                <p:cTn id="262" presetID="10" presetClass="exit" presetSubtype="0" fill="hold" nodeType="withEffect">
                                  <p:stCondLst>
                                    <p:cond delay="0"/>
                                  </p:stCondLst>
                                  <p:childTnLst>
                                    <p:animEffect transition="out" filter="fade">
                                      <p:cBhvr>
                                        <p:cTn id="263" dur="500"/>
                                        <p:tgtEl>
                                          <p:spTgt spid="168"/>
                                        </p:tgtEl>
                                      </p:cBhvr>
                                    </p:animEffect>
                                    <p:set>
                                      <p:cBhvr>
                                        <p:cTn id="264" dur="1" fill="hold">
                                          <p:stCondLst>
                                            <p:cond delay="499"/>
                                          </p:stCondLst>
                                        </p:cTn>
                                        <p:tgtEl>
                                          <p:spTgt spid="168"/>
                                        </p:tgtEl>
                                        <p:attrNameLst>
                                          <p:attrName>style.visibility</p:attrName>
                                        </p:attrNameLst>
                                      </p:cBhvr>
                                      <p:to>
                                        <p:strVal val="hidden"/>
                                      </p:to>
                                    </p:set>
                                  </p:childTnLst>
                                </p:cTn>
                              </p:par>
                              <p:par>
                                <p:cTn id="265" presetID="10" presetClass="exit" presetSubtype="0" fill="hold" grpId="1" nodeType="withEffect">
                                  <p:stCondLst>
                                    <p:cond delay="0"/>
                                  </p:stCondLst>
                                  <p:childTnLst>
                                    <p:animEffect transition="out" filter="fade">
                                      <p:cBhvr>
                                        <p:cTn id="266" dur="500"/>
                                        <p:tgtEl>
                                          <p:spTgt spid="161"/>
                                        </p:tgtEl>
                                      </p:cBhvr>
                                    </p:animEffect>
                                    <p:set>
                                      <p:cBhvr>
                                        <p:cTn id="267" dur="1" fill="hold">
                                          <p:stCondLst>
                                            <p:cond delay="499"/>
                                          </p:stCondLst>
                                        </p:cTn>
                                        <p:tgtEl>
                                          <p:spTgt spid="161"/>
                                        </p:tgtEl>
                                        <p:attrNameLst>
                                          <p:attrName>style.visibility</p:attrName>
                                        </p:attrNameLst>
                                      </p:cBhvr>
                                      <p:to>
                                        <p:strVal val="hidden"/>
                                      </p:to>
                                    </p:set>
                                  </p:childTnLst>
                                </p:cTn>
                              </p:par>
                              <p:par>
                                <p:cTn id="268" presetID="10" presetClass="exit" presetSubtype="0" fill="hold" nodeType="withEffect">
                                  <p:stCondLst>
                                    <p:cond delay="0"/>
                                  </p:stCondLst>
                                  <p:childTnLst>
                                    <p:animEffect transition="out" filter="fade">
                                      <p:cBhvr>
                                        <p:cTn id="269" dur="500"/>
                                        <p:tgtEl>
                                          <p:spTgt spid="152"/>
                                        </p:tgtEl>
                                      </p:cBhvr>
                                    </p:animEffect>
                                    <p:set>
                                      <p:cBhvr>
                                        <p:cTn id="270" dur="1" fill="hold">
                                          <p:stCondLst>
                                            <p:cond delay="499"/>
                                          </p:stCondLst>
                                        </p:cTn>
                                        <p:tgtEl>
                                          <p:spTgt spid="152"/>
                                        </p:tgtEl>
                                        <p:attrNameLst>
                                          <p:attrName>style.visibility</p:attrName>
                                        </p:attrNameLst>
                                      </p:cBhvr>
                                      <p:to>
                                        <p:strVal val="hidden"/>
                                      </p:to>
                                    </p:set>
                                  </p:childTnLst>
                                </p:cTn>
                              </p:par>
                              <p:par>
                                <p:cTn id="271" presetID="10" presetClass="exit" presetSubtype="0" fill="hold" grpId="1" nodeType="withEffect">
                                  <p:stCondLst>
                                    <p:cond delay="0"/>
                                  </p:stCondLst>
                                  <p:childTnLst>
                                    <p:animEffect transition="out" filter="fade">
                                      <p:cBhvr>
                                        <p:cTn id="272" dur="500"/>
                                        <p:tgtEl>
                                          <p:spTgt spid="170"/>
                                        </p:tgtEl>
                                      </p:cBhvr>
                                    </p:animEffect>
                                    <p:set>
                                      <p:cBhvr>
                                        <p:cTn id="273" dur="1" fill="hold">
                                          <p:stCondLst>
                                            <p:cond delay="499"/>
                                          </p:stCondLst>
                                        </p:cTn>
                                        <p:tgtEl>
                                          <p:spTgt spid="170"/>
                                        </p:tgtEl>
                                        <p:attrNameLst>
                                          <p:attrName>style.visibility</p:attrName>
                                        </p:attrNameLst>
                                      </p:cBhvr>
                                      <p:to>
                                        <p:strVal val="hidden"/>
                                      </p:to>
                                    </p:set>
                                  </p:childTnLst>
                                </p:cTn>
                              </p:par>
                              <p:par>
                                <p:cTn id="274" presetID="10" presetClass="exit" presetSubtype="0" fill="hold" grpId="1" nodeType="withEffect">
                                  <p:stCondLst>
                                    <p:cond delay="0"/>
                                  </p:stCondLst>
                                  <p:childTnLst>
                                    <p:animEffect transition="out" filter="fade">
                                      <p:cBhvr>
                                        <p:cTn id="275" dur="500"/>
                                        <p:tgtEl>
                                          <p:spTgt spid="171"/>
                                        </p:tgtEl>
                                      </p:cBhvr>
                                    </p:animEffect>
                                    <p:set>
                                      <p:cBhvr>
                                        <p:cTn id="276" dur="1" fill="hold">
                                          <p:stCondLst>
                                            <p:cond delay="499"/>
                                          </p:stCondLst>
                                        </p:cTn>
                                        <p:tgtEl>
                                          <p:spTgt spid="171"/>
                                        </p:tgtEl>
                                        <p:attrNameLst>
                                          <p:attrName>style.visibility</p:attrName>
                                        </p:attrNameLst>
                                      </p:cBhvr>
                                      <p:to>
                                        <p:strVal val="hidden"/>
                                      </p:to>
                                    </p:set>
                                  </p:childTnLst>
                                </p:cTn>
                              </p:par>
                              <p:par>
                                <p:cTn id="277" presetID="10" presetClass="exit" presetSubtype="0" fill="hold" nodeType="withEffect">
                                  <p:stCondLst>
                                    <p:cond delay="0"/>
                                  </p:stCondLst>
                                  <p:childTnLst>
                                    <p:animEffect transition="out" filter="fade">
                                      <p:cBhvr>
                                        <p:cTn id="278" dur="500"/>
                                        <p:tgtEl>
                                          <p:spTgt spid="3"/>
                                        </p:tgtEl>
                                      </p:cBhvr>
                                    </p:animEffect>
                                    <p:set>
                                      <p:cBhvr>
                                        <p:cTn id="279" dur="1" fill="hold">
                                          <p:stCondLst>
                                            <p:cond delay="499"/>
                                          </p:stCondLst>
                                        </p:cTn>
                                        <p:tgtEl>
                                          <p:spTgt spid="3"/>
                                        </p:tgtEl>
                                        <p:attrNameLst>
                                          <p:attrName>style.visibility</p:attrName>
                                        </p:attrNameLst>
                                      </p:cBhvr>
                                      <p:to>
                                        <p:strVal val="hidden"/>
                                      </p:to>
                                    </p:set>
                                  </p:childTnLst>
                                </p:cTn>
                              </p:par>
                              <p:par>
                                <p:cTn id="280" presetID="10" presetClass="exit" presetSubtype="0" fill="hold" grpId="1" nodeType="withEffect">
                                  <p:stCondLst>
                                    <p:cond delay="0"/>
                                  </p:stCondLst>
                                  <p:childTnLst>
                                    <p:animEffect transition="out" filter="fade">
                                      <p:cBhvr>
                                        <p:cTn id="281" dur="500"/>
                                        <p:tgtEl>
                                          <p:spTgt spid="150"/>
                                        </p:tgtEl>
                                      </p:cBhvr>
                                    </p:animEffect>
                                    <p:set>
                                      <p:cBhvr>
                                        <p:cTn id="282" dur="1" fill="hold">
                                          <p:stCondLst>
                                            <p:cond delay="499"/>
                                          </p:stCondLst>
                                        </p:cTn>
                                        <p:tgtEl>
                                          <p:spTgt spid="150"/>
                                        </p:tgtEl>
                                        <p:attrNameLst>
                                          <p:attrName>style.visibility</p:attrName>
                                        </p:attrNameLst>
                                      </p:cBhvr>
                                      <p:to>
                                        <p:strVal val="hidden"/>
                                      </p:to>
                                    </p:set>
                                  </p:childTnLst>
                                </p:cTn>
                              </p:par>
                              <p:par>
                                <p:cTn id="283" presetID="10" presetClass="exit" presetSubtype="0" fill="hold" grpId="1" nodeType="withEffect">
                                  <p:stCondLst>
                                    <p:cond delay="0"/>
                                  </p:stCondLst>
                                  <p:childTnLst>
                                    <p:animEffect transition="out" filter="fade">
                                      <p:cBhvr>
                                        <p:cTn id="284" dur="500"/>
                                        <p:tgtEl>
                                          <p:spTgt spid="149"/>
                                        </p:tgtEl>
                                      </p:cBhvr>
                                    </p:animEffect>
                                    <p:set>
                                      <p:cBhvr>
                                        <p:cTn id="285" dur="1" fill="hold">
                                          <p:stCondLst>
                                            <p:cond delay="499"/>
                                          </p:stCondLst>
                                        </p:cTn>
                                        <p:tgtEl>
                                          <p:spTgt spid="149"/>
                                        </p:tgtEl>
                                        <p:attrNameLst>
                                          <p:attrName>style.visibility</p:attrName>
                                        </p:attrNameLst>
                                      </p:cBhvr>
                                      <p:to>
                                        <p:strVal val="hidden"/>
                                      </p:to>
                                    </p:set>
                                  </p:childTnLst>
                                </p:cTn>
                              </p:par>
                              <p:par>
                                <p:cTn id="286" presetID="10" presetClass="exit" presetSubtype="0" fill="hold" nodeType="withEffect">
                                  <p:stCondLst>
                                    <p:cond delay="0"/>
                                  </p:stCondLst>
                                  <p:childTnLst>
                                    <p:animEffect transition="out" filter="fade">
                                      <p:cBhvr>
                                        <p:cTn id="287" dur="500"/>
                                        <p:tgtEl>
                                          <p:spTgt spid="174"/>
                                        </p:tgtEl>
                                      </p:cBhvr>
                                    </p:animEffect>
                                    <p:set>
                                      <p:cBhvr>
                                        <p:cTn id="288" dur="1" fill="hold">
                                          <p:stCondLst>
                                            <p:cond delay="499"/>
                                          </p:stCondLst>
                                        </p:cTn>
                                        <p:tgtEl>
                                          <p:spTgt spid="174"/>
                                        </p:tgtEl>
                                        <p:attrNameLst>
                                          <p:attrName>style.visibility</p:attrName>
                                        </p:attrNameLst>
                                      </p:cBhvr>
                                      <p:to>
                                        <p:strVal val="hidden"/>
                                      </p:to>
                                    </p:set>
                                  </p:childTnLst>
                                </p:cTn>
                              </p:par>
                              <p:par>
                                <p:cTn id="289" presetID="10" presetClass="exit" presetSubtype="0" fill="hold" grpId="1" nodeType="withEffect">
                                  <p:stCondLst>
                                    <p:cond delay="0"/>
                                  </p:stCondLst>
                                  <p:childTnLst>
                                    <p:animEffect transition="out" filter="fade">
                                      <p:cBhvr>
                                        <p:cTn id="290" dur="500"/>
                                        <p:tgtEl>
                                          <p:spTgt spid="175"/>
                                        </p:tgtEl>
                                      </p:cBhvr>
                                    </p:animEffect>
                                    <p:set>
                                      <p:cBhvr>
                                        <p:cTn id="291" dur="1" fill="hold">
                                          <p:stCondLst>
                                            <p:cond delay="499"/>
                                          </p:stCondLst>
                                        </p:cTn>
                                        <p:tgtEl>
                                          <p:spTgt spid="175"/>
                                        </p:tgtEl>
                                        <p:attrNameLst>
                                          <p:attrName>style.visibility</p:attrName>
                                        </p:attrNameLst>
                                      </p:cBhvr>
                                      <p:to>
                                        <p:strVal val="hidden"/>
                                      </p:to>
                                    </p:set>
                                  </p:childTnLst>
                                </p:cTn>
                              </p:par>
                              <p:par>
                                <p:cTn id="292" presetID="10" presetClass="exit" presetSubtype="0" fill="hold" nodeType="withEffect">
                                  <p:stCondLst>
                                    <p:cond delay="0"/>
                                  </p:stCondLst>
                                  <p:childTnLst>
                                    <p:animEffect transition="out" filter="fade">
                                      <p:cBhvr>
                                        <p:cTn id="293" dur="500"/>
                                        <p:tgtEl>
                                          <p:spTgt spid="176"/>
                                        </p:tgtEl>
                                      </p:cBhvr>
                                    </p:animEffect>
                                    <p:set>
                                      <p:cBhvr>
                                        <p:cTn id="294" dur="1" fill="hold">
                                          <p:stCondLst>
                                            <p:cond delay="499"/>
                                          </p:stCondLst>
                                        </p:cTn>
                                        <p:tgtEl>
                                          <p:spTgt spid="176"/>
                                        </p:tgtEl>
                                        <p:attrNameLst>
                                          <p:attrName>style.visibility</p:attrName>
                                        </p:attrNameLst>
                                      </p:cBhvr>
                                      <p:to>
                                        <p:strVal val="hidden"/>
                                      </p:to>
                                    </p:set>
                                  </p:childTnLst>
                                </p:cTn>
                              </p:par>
                              <p:par>
                                <p:cTn id="295" presetID="10" presetClass="exit" presetSubtype="0" fill="hold" grpId="1" nodeType="withEffect">
                                  <p:stCondLst>
                                    <p:cond delay="0"/>
                                  </p:stCondLst>
                                  <p:childTnLst>
                                    <p:animEffect transition="out" filter="fade">
                                      <p:cBhvr>
                                        <p:cTn id="296" dur="500"/>
                                        <p:tgtEl>
                                          <p:spTgt spid="172"/>
                                        </p:tgtEl>
                                      </p:cBhvr>
                                    </p:animEffect>
                                    <p:set>
                                      <p:cBhvr>
                                        <p:cTn id="297" dur="1" fill="hold">
                                          <p:stCondLst>
                                            <p:cond delay="499"/>
                                          </p:stCondLst>
                                        </p:cTn>
                                        <p:tgtEl>
                                          <p:spTgt spid="172"/>
                                        </p:tgtEl>
                                        <p:attrNameLst>
                                          <p:attrName>style.visibility</p:attrName>
                                        </p:attrNameLst>
                                      </p:cBhvr>
                                      <p:to>
                                        <p:strVal val="hidden"/>
                                      </p:to>
                                    </p:set>
                                  </p:childTnLst>
                                </p:cTn>
                              </p:par>
                              <p:par>
                                <p:cTn id="298" presetID="10" presetClass="exit" presetSubtype="0" fill="hold" nodeType="withEffect">
                                  <p:stCondLst>
                                    <p:cond delay="0"/>
                                  </p:stCondLst>
                                  <p:childTnLst>
                                    <p:animEffect transition="out" filter="fade">
                                      <p:cBhvr>
                                        <p:cTn id="299" dur="500"/>
                                        <p:tgtEl>
                                          <p:spTgt spid="144"/>
                                        </p:tgtEl>
                                      </p:cBhvr>
                                    </p:animEffect>
                                    <p:set>
                                      <p:cBhvr>
                                        <p:cTn id="300" dur="1" fill="hold">
                                          <p:stCondLst>
                                            <p:cond delay="499"/>
                                          </p:stCondLst>
                                        </p:cTn>
                                        <p:tgtEl>
                                          <p:spTgt spid="144"/>
                                        </p:tgtEl>
                                        <p:attrNameLst>
                                          <p:attrName>style.visibility</p:attrName>
                                        </p:attrNameLst>
                                      </p:cBhvr>
                                      <p:to>
                                        <p:strVal val="hidden"/>
                                      </p:to>
                                    </p:set>
                                  </p:childTnLst>
                                </p:cTn>
                              </p:par>
                              <p:par>
                                <p:cTn id="301" presetID="10" presetClass="exit" presetSubtype="0" fill="hold" grpId="1" nodeType="withEffect">
                                  <p:stCondLst>
                                    <p:cond delay="0"/>
                                  </p:stCondLst>
                                  <p:childTnLst>
                                    <p:animEffect transition="out" filter="fade">
                                      <p:cBhvr>
                                        <p:cTn id="302" dur="500"/>
                                        <p:tgtEl>
                                          <p:spTgt spid="180"/>
                                        </p:tgtEl>
                                      </p:cBhvr>
                                    </p:animEffect>
                                    <p:set>
                                      <p:cBhvr>
                                        <p:cTn id="303" dur="1" fill="hold">
                                          <p:stCondLst>
                                            <p:cond delay="499"/>
                                          </p:stCondLst>
                                        </p:cTn>
                                        <p:tgtEl>
                                          <p:spTgt spid="180"/>
                                        </p:tgtEl>
                                        <p:attrNameLst>
                                          <p:attrName>style.visibility</p:attrName>
                                        </p:attrNameLst>
                                      </p:cBhvr>
                                      <p:to>
                                        <p:strVal val="hidden"/>
                                      </p:to>
                                    </p:set>
                                  </p:childTnLst>
                                </p:cTn>
                              </p:par>
                              <p:par>
                                <p:cTn id="304" presetID="10" presetClass="exit" presetSubtype="0" fill="hold" grpId="1" nodeType="withEffect">
                                  <p:stCondLst>
                                    <p:cond delay="0"/>
                                  </p:stCondLst>
                                  <p:childTnLst>
                                    <p:animEffect transition="out" filter="fade">
                                      <p:cBhvr>
                                        <p:cTn id="305" dur="500"/>
                                        <p:tgtEl>
                                          <p:spTgt spid="181"/>
                                        </p:tgtEl>
                                      </p:cBhvr>
                                    </p:animEffect>
                                    <p:set>
                                      <p:cBhvr>
                                        <p:cTn id="306" dur="1" fill="hold">
                                          <p:stCondLst>
                                            <p:cond delay="499"/>
                                          </p:stCondLst>
                                        </p:cTn>
                                        <p:tgtEl>
                                          <p:spTgt spid="181"/>
                                        </p:tgtEl>
                                        <p:attrNameLst>
                                          <p:attrName>style.visibility</p:attrName>
                                        </p:attrNameLst>
                                      </p:cBhvr>
                                      <p:to>
                                        <p:strVal val="hidden"/>
                                      </p:to>
                                    </p:set>
                                  </p:childTnLst>
                                </p:cTn>
                              </p:par>
                              <p:par>
                                <p:cTn id="307" presetID="10" presetClass="exit" presetSubtype="0" fill="hold" nodeType="withEffect">
                                  <p:stCondLst>
                                    <p:cond delay="0"/>
                                  </p:stCondLst>
                                  <p:childTnLst>
                                    <p:animEffect transition="out" filter="fade">
                                      <p:cBhvr>
                                        <p:cTn id="308" dur="500"/>
                                        <p:tgtEl>
                                          <p:spTgt spid="4"/>
                                        </p:tgtEl>
                                      </p:cBhvr>
                                    </p:animEffect>
                                    <p:set>
                                      <p:cBhvr>
                                        <p:cTn id="309" dur="1" fill="hold">
                                          <p:stCondLst>
                                            <p:cond delay="499"/>
                                          </p:stCondLst>
                                        </p:cTn>
                                        <p:tgtEl>
                                          <p:spTgt spid="4"/>
                                        </p:tgtEl>
                                        <p:attrNameLst>
                                          <p:attrName>style.visibility</p:attrName>
                                        </p:attrNameLst>
                                      </p:cBhvr>
                                      <p:to>
                                        <p:strVal val="hidden"/>
                                      </p:to>
                                    </p:set>
                                  </p:childTnLst>
                                </p:cTn>
                              </p:par>
                              <p:par>
                                <p:cTn id="310" presetID="10" presetClass="exit" presetSubtype="0" fill="hold" grpId="1" nodeType="withEffect">
                                  <p:stCondLst>
                                    <p:cond delay="0"/>
                                  </p:stCondLst>
                                  <p:childTnLst>
                                    <p:animEffect transition="out" filter="fade">
                                      <p:cBhvr>
                                        <p:cTn id="311" dur="500"/>
                                        <p:tgtEl>
                                          <p:spTgt spid="179"/>
                                        </p:tgtEl>
                                      </p:cBhvr>
                                    </p:animEffect>
                                    <p:set>
                                      <p:cBhvr>
                                        <p:cTn id="312" dur="1" fill="hold">
                                          <p:stCondLst>
                                            <p:cond delay="499"/>
                                          </p:stCondLst>
                                        </p:cTn>
                                        <p:tgtEl>
                                          <p:spTgt spid="179"/>
                                        </p:tgtEl>
                                        <p:attrNameLst>
                                          <p:attrName>style.visibility</p:attrName>
                                        </p:attrNameLst>
                                      </p:cBhvr>
                                      <p:to>
                                        <p:strVal val="hidden"/>
                                      </p:to>
                                    </p:set>
                                  </p:childTnLst>
                                </p:cTn>
                              </p:par>
                              <p:par>
                                <p:cTn id="313" presetID="10" presetClass="exit" presetSubtype="0" fill="hold" grpId="1" nodeType="withEffect">
                                  <p:stCondLst>
                                    <p:cond delay="0"/>
                                  </p:stCondLst>
                                  <p:childTnLst>
                                    <p:animEffect transition="out" filter="fade">
                                      <p:cBhvr>
                                        <p:cTn id="314" dur="500"/>
                                        <p:tgtEl>
                                          <p:spTgt spid="178"/>
                                        </p:tgtEl>
                                      </p:cBhvr>
                                    </p:animEffect>
                                    <p:set>
                                      <p:cBhvr>
                                        <p:cTn id="315" dur="1" fill="hold">
                                          <p:stCondLst>
                                            <p:cond delay="499"/>
                                          </p:stCondLst>
                                        </p:cTn>
                                        <p:tgtEl>
                                          <p:spTgt spid="178"/>
                                        </p:tgtEl>
                                        <p:attrNameLst>
                                          <p:attrName>style.visibility</p:attrName>
                                        </p:attrNameLst>
                                      </p:cBhvr>
                                      <p:to>
                                        <p:strVal val="hidden"/>
                                      </p:to>
                                    </p:set>
                                  </p:childTnLst>
                                </p:cTn>
                              </p:par>
                              <p:par>
                                <p:cTn id="316" presetID="10" presetClass="exit" presetSubtype="0" fill="hold" nodeType="withEffect">
                                  <p:stCondLst>
                                    <p:cond delay="0"/>
                                  </p:stCondLst>
                                  <p:childTnLst>
                                    <p:animEffect transition="out" filter="fade">
                                      <p:cBhvr>
                                        <p:cTn id="317" dur="500"/>
                                        <p:tgtEl>
                                          <p:spTgt spid="183"/>
                                        </p:tgtEl>
                                      </p:cBhvr>
                                    </p:animEffect>
                                    <p:set>
                                      <p:cBhvr>
                                        <p:cTn id="318" dur="1" fill="hold">
                                          <p:stCondLst>
                                            <p:cond delay="499"/>
                                          </p:stCondLst>
                                        </p:cTn>
                                        <p:tgtEl>
                                          <p:spTgt spid="183"/>
                                        </p:tgtEl>
                                        <p:attrNameLst>
                                          <p:attrName>style.visibility</p:attrName>
                                        </p:attrNameLst>
                                      </p:cBhvr>
                                      <p:to>
                                        <p:strVal val="hidden"/>
                                      </p:to>
                                    </p:set>
                                  </p:childTnLst>
                                </p:cTn>
                              </p:par>
                              <p:par>
                                <p:cTn id="319" presetID="10" presetClass="exit" presetSubtype="0" fill="hold" grpId="1" nodeType="withEffect">
                                  <p:stCondLst>
                                    <p:cond delay="0"/>
                                  </p:stCondLst>
                                  <p:childTnLst>
                                    <p:animEffect transition="out" filter="fade">
                                      <p:cBhvr>
                                        <p:cTn id="320" dur="500"/>
                                        <p:tgtEl>
                                          <p:spTgt spid="187"/>
                                        </p:tgtEl>
                                      </p:cBhvr>
                                    </p:animEffect>
                                    <p:set>
                                      <p:cBhvr>
                                        <p:cTn id="321" dur="1" fill="hold">
                                          <p:stCondLst>
                                            <p:cond delay="499"/>
                                          </p:stCondLst>
                                        </p:cTn>
                                        <p:tgtEl>
                                          <p:spTgt spid="187"/>
                                        </p:tgtEl>
                                        <p:attrNameLst>
                                          <p:attrName>style.visibility</p:attrName>
                                        </p:attrNameLst>
                                      </p:cBhvr>
                                      <p:to>
                                        <p:strVal val="hidden"/>
                                      </p:to>
                                    </p:set>
                                  </p:childTnLst>
                                </p:cTn>
                              </p:par>
                              <p:par>
                                <p:cTn id="322" presetID="10" presetClass="exit" presetSubtype="0" fill="hold" nodeType="withEffect">
                                  <p:stCondLst>
                                    <p:cond delay="0"/>
                                  </p:stCondLst>
                                  <p:childTnLst>
                                    <p:animEffect transition="out" filter="fade">
                                      <p:cBhvr>
                                        <p:cTn id="323" dur="500"/>
                                        <p:tgtEl>
                                          <p:spTgt spid="188"/>
                                        </p:tgtEl>
                                      </p:cBhvr>
                                    </p:animEffect>
                                    <p:set>
                                      <p:cBhvr>
                                        <p:cTn id="324" dur="1" fill="hold">
                                          <p:stCondLst>
                                            <p:cond delay="499"/>
                                          </p:stCondLst>
                                        </p:cTn>
                                        <p:tgtEl>
                                          <p:spTgt spid="188"/>
                                        </p:tgtEl>
                                        <p:attrNameLst>
                                          <p:attrName>style.visibility</p:attrName>
                                        </p:attrNameLst>
                                      </p:cBhvr>
                                      <p:to>
                                        <p:strVal val="hidden"/>
                                      </p:to>
                                    </p:set>
                                  </p:childTnLst>
                                </p:cTn>
                              </p:par>
                              <p:par>
                                <p:cTn id="325" presetID="10" presetClass="exit" presetSubtype="0" fill="hold" grpId="1" nodeType="withEffect">
                                  <p:stCondLst>
                                    <p:cond delay="0"/>
                                  </p:stCondLst>
                                  <p:childTnLst>
                                    <p:animEffect transition="out" filter="fade">
                                      <p:cBhvr>
                                        <p:cTn id="326" dur="500"/>
                                        <p:tgtEl>
                                          <p:spTgt spid="182"/>
                                        </p:tgtEl>
                                      </p:cBhvr>
                                    </p:animEffect>
                                    <p:set>
                                      <p:cBhvr>
                                        <p:cTn id="327" dur="1" fill="hold">
                                          <p:stCondLst>
                                            <p:cond delay="499"/>
                                          </p:stCondLst>
                                        </p:cTn>
                                        <p:tgtEl>
                                          <p:spTgt spid="182"/>
                                        </p:tgtEl>
                                        <p:attrNameLst>
                                          <p:attrName>style.visibility</p:attrName>
                                        </p:attrNameLst>
                                      </p:cBhvr>
                                      <p:to>
                                        <p:strVal val="hidden"/>
                                      </p:to>
                                    </p:set>
                                  </p:childTnLst>
                                </p:cTn>
                              </p:par>
                              <p:par>
                                <p:cTn id="328" presetID="10" presetClass="exit" presetSubtype="0" fill="hold" nodeType="withEffect">
                                  <p:stCondLst>
                                    <p:cond delay="0"/>
                                  </p:stCondLst>
                                  <p:childTnLst>
                                    <p:animEffect transition="out" filter="fade">
                                      <p:cBhvr>
                                        <p:cTn id="329" dur="500"/>
                                        <p:tgtEl>
                                          <p:spTgt spid="147"/>
                                        </p:tgtEl>
                                      </p:cBhvr>
                                    </p:animEffect>
                                    <p:set>
                                      <p:cBhvr>
                                        <p:cTn id="330" dur="1" fill="hold">
                                          <p:stCondLst>
                                            <p:cond delay="499"/>
                                          </p:stCondLst>
                                        </p:cTn>
                                        <p:tgtEl>
                                          <p:spTgt spid="147"/>
                                        </p:tgtEl>
                                        <p:attrNameLst>
                                          <p:attrName>style.visibility</p:attrName>
                                        </p:attrNameLst>
                                      </p:cBhvr>
                                      <p:to>
                                        <p:strVal val="hidden"/>
                                      </p:to>
                                    </p:set>
                                  </p:childTnLst>
                                </p:cTn>
                              </p:par>
                              <p:par>
                                <p:cTn id="331" presetID="10" presetClass="exit" presetSubtype="0" fill="hold" grpId="1" nodeType="withEffect">
                                  <p:stCondLst>
                                    <p:cond delay="0"/>
                                  </p:stCondLst>
                                  <p:childTnLst>
                                    <p:animEffect transition="out" filter="fade">
                                      <p:cBhvr>
                                        <p:cTn id="332" dur="500"/>
                                        <p:tgtEl>
                                          <p:spTgt spid="189"/>
                                        </p:tgtEl>
                                      </p:cBhvr>
                                    </p:animEffect>
                                    <p:set>
                                      <p:cBhvr>
                                        <p:cTn id="333" dur="1" fill="hold">
                                          <p:stCondLst>
                                            <p:cond delay="499"/>
                                          </p:stCondLst>
                                        </p:cTn>
                                        <p:tgtEl>
                                          <p:spTgt spid="189"/>
                                        </p:tgtEl>
                                        <p:attrNameLst>
                                          <p:attrName>style.visibility</p:attrName>
                                        </p:attrNameLst>
                                      </p:cBhvr>
                                      <p:to>
                                        <p:strVal val="hidden"/>
                                      </p:to>
                                    </p:set>
                                  </p:childTnLst>
                                </p:cTn>
                              </p:par>
                              <p:par>
                                <p:cTn id="334" presetID="10" presetClass="exit" presetSubtype="0" fill="hold" grpId="1" nodeType="withEffect">
                                  <p:stCondLst>
                                    <p:cond delay="0"/>
                                  </p:stCondLst>
                                  <p:childTnLst>
                                    <p:animEffect transition="out" filter="fade">
                                      <p:cBhvr>
                                        <p:cTn id="335" dur="500"/>
                                        <p:tgtEl>
                                          <p:spTgt spid="190"/>
                                        </p:tgtEl>
                                      </p:cBhvr>
                                    </p:animEffect>
                                    <p:set>
                                      <p:cBhvr>
                                        <p:cTn id="336" dur="1" fill="hold">
                                          <p:stCondLst>
                                            <p:cond delay="499"/>
                                          </p:stCondLst>
                                        </p:cTn>
                                        <p:tgtEl>
                                          <p:spTgt spid="190"/>
                                        </p:tgtEl>
                                        <p:attrNameLst>
                                          <p:attrName>style.visibility</p:attrName>
                                        </p:attrNameLst>
                                      </p:cBhvr>
                                      <p:to>
                                        <p:strVal val="hidden"/>
                                      </p:to>
                                    </p:set>
                                  </p:childTnLst>
                                </p:cTn>
                              </p:par>
                              <p:par>
                                <p:cTn id="337" presetID="10" presetClass="exit" presetSubtype="0" fill="hold" nodeType="withEffect">
                                  <p:stCondLst>
                                    <p:cond delay="0"/>
                                  </p:stCondLst>
                                  <p:childTnLst>
                                    <p:animEffect transition="out" filter="fade">
                                      <p:cBhvr>
                                        <p:cTn id="338" dur="500"/>
                                        <p:tgtEl>
                                          <p:spTgt spid="5"/>
                                        </p:tgtEl>
                                      </p:cBhvr>
                                    </p:animEffect>
                                    <p:set>
                                      <p:cBhvr>
                                        <p:cTn id="339" dur="1" fill="hold">
                                          <p:stCondLst>
                                            <p:cond delay="499"/>
                                          </p:stCondLst>
                                        </p:cTn>
                                        <p:tgtEl>
                                          <p:spTgt spid="5"/>
                                        </p:tgtEl>
                                        <p:attrNameLst>
                                          <p:attrName>style.visibility</p:attrName>
                                        </p:attrNameLst>
                                      </p:cBhvr>
                                      <p:to>
                                        <p:strVal val="hidden"/>
                                      </p:to>
                                    </p:set>
                                  </p:childTnLst>
                                </p:cTn>
                              </p:par>
                              <p:par>
                                <p:cTn id="340" presetID="10" presetClass="exit" presetSubtype="0" fill="hold" grpId="1" nodeType="withEffect">
                                  <p:stCondLst>
                                    <p:cond delay="0"/>
                                  </p:stCondLst>
                                  <p:childTnLst>
                                    <p:animEffect transition="out" filter="fade">
                                      <p:cBhvr>
                                        <p:cTn id="341" dur="500"/>
                                        <p:tgtEl>
                                          <p:spTgt spid="146"/>
                                        </p:tgtEl>
                                      </p:cBhvr>
                                    </p:animEffect>
                                    <p:set>
                                      <p:cBhvr>
                                        <p:cTn id="342" dur="1" fill="hold">
                                          <p:stCondLst>
                                            <p:cond delay="499"/>
                                          </p:stCondLst>
                                        </p:cTn>
                                        <p:tgtEl>
                                          <p:spTgt spid="146"/>
                                        </p:tgtEl>
                                        <p:attrNameLst>
                                          <p:attrName>style.visibility</p:attrName>
                                        </p:attrNameLst>
                                      </p:cBhvr>
                                      <p:to>
                                        <p:strVal val="hidden"/>
                                      </p:to>
                                    </p:set>
                                  </p:childTnLst>
                                </p:cTn>
                              </p:par>
                              <p:par>
                                <p:cTn id="343" presetID="10" presetClass="exit" presetSubtype="0" fill="hold" grpId="1" nodeType="withEffect">
                                  <p:stCondLst>
                                    <p:cond delay="0"/>
                                  </p:stCondLst>
                                  <p:childTnLst>
                                    <p:animEffect transition="out" filter="fade">
                                      <p:cBhvr>
                                        <p:cTn id="344" dur="500"/>
                                        <p:tgtEl>
                                          <p:spTgt spid="145"/>
                                        </p:tgtEl>
                                      </p:cBhvr>
                                    </p:animEffect>
                                    <p:set>
                                      <p:cBhvr>
                                        <p:cTn id="345" dur="1" fill="hold">
                                          <p:stCondLst>
                                            <p:cond delay="499"/>
                                          </p:stCondLst>
                                        </p:cTn>
                                        <p:tgtEl>
                                          <p:spTgt spid="145"/>
                                        </p:tgtEl>
                                        <p:attrNameLst>
                                          <p:attrName>style.visibility</p:attrName>
                                        </p:attrNameLst>
                                      </p:cBhvr>
                                      <p:to>
                                        <p:strVal val="hidden"/>
                                      </p:to>
                                    </p:set>
                                  </p:childTnLst>
                                </p:cTn>
                              </p:par>
                              <p:par>
                                <p:cTn id="346" presetID="10" presetClass="exit" presetSubtype="0" fill="hold" nodeType="withEffect">
                                  <p:stCondLst>
                                    <p:cond delay="0"/>
                                  </p:stCondLst>
                                  <p:childTnLst>
                                    <p:animEffect transition="out" filter="fade">
                                      <p:cBhvr>
                                        <p:cTn id="347" dur="500"/>
                                        <p:tgtEl>
                                          <p:spTgt spid="193"/>
                                        </p:tgtEl>
                                      </p:cBhvr>
                                    </p:animEffect>
                                    <p:set>
                                      <p:cBhvr>
                                        <p:cTn id="348" dur="1" fill="hold">
                                          <p:stCondLst>
                                            <p:cond delay="499"/>
                                          </p:stCondLst>
                                        </p:cTn>
                                        <p:tgtEl>
                                          <p:spTgt spid="193"/>
                                        </p:tgtEl>
                                        <p:attrNameLst>
                                          <p:attrName>style.visibility</p:attrName>
                                        </p:attrNameLst>
                                      </p:cBhvr>
                                      <p:to>
                                        <p:strVal val="hidden"/>
                                      </p:to>
                                    </p:set>
                                  </p:childTnLst>
                                </p:cTn>
                              </p:par>
                              <p:par>
                                <p:cTn id="349" presetID="10" presetClass="exit" presetSubtype="0" fill="hold" grpId="1" nodeType="withEffect">
                                  <p:stCondLst>
                                    <p:cond delay="0"/>
                                  </p:stCondLst>
                                  <p:childTnLst>
                                    <p:animEffect transition="out" filter="fade">
                                      <p:cBhvr>
                                        <p:cTn id="350" dur="500"/>
                                        <p:tgtEl>
                                          <p:spTgt spid="194"/>
                                        </p:tgtEl>
                                      </p:cBhvr>
                                    </p:animEffect>
                                    <p:set>
                                      <p:cBhvr>
                                        <p:cTn id="351" dur="1" fill="hold">
                                          <p:stCondLst>
                                            <p:cond delay="499"/>
                                          </p:stCondLst>
                                        </p:cTn>
                                        <p:tgtEl>
                                          <p:spTgt spid="194"/>
                                        </p:tgtEl>
                                        <p:attrNameLst>
                                          <p:attrName>style.visibility</p:attrName>
                                        </p:attrNameLst>
                                      </p:cBhvr>
                                      <p:to>
                                        <p:strVal val="hidden"/>
                                      </p:to>
                                    </p:set>
                                  </p:childTnLst>
                                </p:cTn>
                              </p:par>
                              <p:par>
                                <p:cTn id="352" presetID="10" presetClass="exit" presetSubtype="0" fill="hold" nodeType="withEffect">
                                  <p:stCondLst>
                                    <p:cond delay="0"/>
                                  </p:stCondLst>
                                  <p:childTnLst>
                                    <p:animEffect transition="out" filter="fade">
                                      <p:cBhvr>
                                        <p:cTn id="353" dur="500"/>
                                        <p:tgtEl>
                                          <p:spTgt spid="195"/>
                                        </p:tgtEl>
                                      </p:cBhvr>
                                    </p:animEffect>
                                    <p:set>
                                      <p:cBhvr>
                                        <p:cTn id="354" dur="1" fill="hold">
                                          <p:stCondLst>
                                            <p:cond delay="499"/>
                                          </p:stCondLst>
                                        </p:cTn>
                                        <p:tgtEl>
                                          <p:spTgt spid="195"/>
                                        </p:tgtEl>
                                        <p:attrNameLst>
                                          <p:attrName>style.visibility</p:attrName>
                                        </p:attrNameLst>
                                      </p:cBhvr>
                                      <p:to>
                                        <p:strVal val="hidden"/>
                                      </p:to>
                                    </p:set>
                                  </p:childTnLst>
                                </p:cTn>
                              </p:par>
                              <p:par>
                                <p:cTn id="355" presetID="10" presetClass="exit" presetSubtype="0" fill="hold" grpId="1" nodeType="withEffect">
                                  <p:stCondLst>
                                    <p:cond delay="0"/>
                                  </p:stCondLst>
                                  <p:childTnLst>
                                    <p:animEffect transition="out" filter="fade">
                                      <p:cBhvr>
                                        <p:cTn id="356" dur="500"/>
                                        <p:tgtEl>
                                          <p:spTgt spid="191"/>
                                        </p:tgtEl>
                                      </p:cBhvr>
                                    </p:animEffect>
                                    <p:set>
                                      <p:cBhvr>
                                        <p:cTn id="357" dur="1" fill="hold">
                                          <p:stCondLst>
                                            <p:cond delay="499"/>
                                          </p:stCondLst>
                                        </p:cTn>
                                        <p:tgtEl>
                                          <p:spTgt spid="191"/>
                                        </p:tgtEl>
                                        <p:attrNameLst>
                                          <p:attrName>style.visibility</p:attrName>
                                        </p:attrNameLst>
                                      </p:cBhvr>
                                      <p:to>
                                        <p:strVal val="hidden"/>
                                      </p:to>
                                    </p:set>
                                  </p:childTnLst>
                                </p:cTn>
                              </p:par>
                              <p:par>
                                <p:cTn id="358" presetID="10" presetClass="exit" presetSubtype="0" fill="hold" grpId="1" nodeType="withEffect">
                                  <p:stCondLst>
                                    <p:cond delay="0"/>
                                  </p:stCondLst>
                                  <p:childTnLst>
                                    <p:animEffect transition="out" filter="fade">
                                      <p:cBhvr>
                                        <p:cTn id="359" dur="500"/>
                                        <p:tgtEl>
                                          <p:spTgt spid="148"/>
                                        </p:tgtEl>
                                      </p:cBhvr>
                                    </p:animEffect>
                                    <p:set>
                                      <p:cBhvr>
                                        <p:cTn id="360" dur="1" fill="hold">
                                          <p:stCondLst>
                                            <p:cond delay="499"/>
                                          </p:stCondLst>
                                        </p:cTn>
                                        <p:tgtEl>
                                          <p:spTgt spid="148"/>
                                        </p:tgtEl>
                                        <p:attrNameLst>
                                          <p:attrName>style.visibility</p:attrName>
                                        </p:attrNameLst>
                                      </p:cBhvr>
                                      <p:to>
                                        <p:strVal val="hidden"/>
                                      </p:to>
                                    </p:set>
                                  </p:childTnLst>
                                </p:cTn>
                              </p:par>
                              <p:par>
                                <p:cTn id="361" presetID="10" presetClass="exit" presetSubtype="0" fill="hold" grpId="1" nodeType="withEffect">
                                  <p:stCondLst>
                                    <p:cond delay="0"/>
                                  </p:stCondLst>
                                  <p:childTnLst>
                                    <p:animEffect transition="out" filter="fade">
                                      <p:cBhvr>
                                        <p:cTn id="362" dur="500"/>
                                        <p:tgtEl>
                                          <p:spTgt spid="198"/>
                                        </p:tgtEl>
                                      </p:cBhvr>
                                    </p:animEffect>
                                    <p:set>
                                      <p:cBhvr>
                                        <p:cTn id="363" dur="1" fill="hold">
                                          <p:stCondLst>
                                            <p:cond delay="499"/>
                                          </p:stCondLst>
                                        </p:cTn>
                                        <p:tgtEl>
                                          <p:spTgt spid="198"/>
                                        </p:tgtEl>
                                        <p:attrNameLst>
                                          <p:attrName>style.visibility</p:attrName>
                                        </p:attrNameLst>
                                      </p:cBhvr>
                                      <p:to>
                                        <p:strVal val="hidden"/>
                                      </p:to>
                                    </p:set>
                                  </p:childTnLst>
                                </p:cTn>
                              </p:par>
                              <p:par>
                                <p:cTn id="364" presetID="10" presetClass="exit" presetSubtype="0" fill="hold" grpId="1" nodeType="withEffect">
                                  <p:stCondLst>
                                    <p:cond delay="0"/>
                                  </p:stCondLst>
                                  <p:childTnLst>
                                    <p:animEffect transition="out" filter="fade">
                                      <p:cBhvr>
                                        <p:cTn id="365" dur="500"/>
                                        <p:tgtEl>
                                          <p:spTgt spid="199"/>
                                        </p:tgtEl>
                                      </p:cBhvr>
                                    </p:animEffect>
                                    <p:set>
                                      <p:cBhvr>
                                        <p:cTn id="366" dur="1" fill="hold">
                                          <p:stCondLst>
                                            <p:cond delay="499"/>
                                          </p:stCondLst>
                                        </p:cTn>
                                        <p:tgtEl>
                                          <p:spTgt spid="199"/>
                                        </p:tgtEl>
                                        <p:attrNameLst>
                                          <p:attrName>style.visibility</p:attrName>
                                        </p:attrNameLst>
                                      </p:cBhvr>
                                      <p:to>
                                        <p:strVal val="hidden"/>
                                      </p:to>
                                    </p:set>
                                  </p:childTnLst>
                                </p:cTn>
                              </p:par>
                              <p:par>
                                <p:cTn id="367" presetID="10" presetClass="exit" presetSubtype="0" fill="hold" nodeType="withEffect">
                                  <p:stCondLst>
                                    <p:cond delay="0"/>
                                  </p:stCondLst>
                                  <p:childTnLst>
                                    <p:animEffect transition="out" filter="fade">
                                      <p:cBhvr>
                                        <p:cTn id="368" dur="500"/>
                                        <p:tgtEl>
                                          <p:spTgt spid="6"/>
                                        </p:tgtEl>
                                      </p:cBhvr>
                                    </p:animEffect>
                                    <p:set>
                                      <p:cBhvr>
                                        <p:cTn id="369" dur="1" fill="hold">
                                          <p:stCondLst>
                                            <p:cond delay="499"/>
                                          </p:stCondLst>
                                        </p:cTn>
                                        <p:tgtEl>
                                          <p:spTgt spid="6"/>
                                        </p:tgtEl>
                                        <p:attrNameLst>
                                          <p:attrName>style.visibility</p:attrName>
                                        </p:attrNameLst>
                                      </p:cBhvr>
                                      <p:to>
                                        <p:strVal val="hidden"/>
                                      </p:to>
                                    </p:set>
                                  </p:childTnLst>
                                </p:cTn>
                              </p:par>
                              <p:par>
                                <p:cTn id="370" presetID="10" presetClass="exit" presetSubtype="0" fill="hold" grpId="1" nodeType="withEffect">
                                  <p:stCondLst>
                                    <p:cond delay="0"/>
                                  </p:stCondLst>
                                  <p:childTnLst>
                                    <p:animEffect transition="out" filter="fade">
                                      <p:cBhvr>
                                        <p:cTn id="371" dur="500"/>
                                        <p:tgtEl>
                                          <p:spTgt spid="197"/>
                                        </p:tgtEl>
                                      </p:cBhvr>
                                    </p:animEffect>
                                    <p:set>
                                      <p:cBhvr>
                                        <p:cTn id="372" dur="1" fill="hold">
                                          <p:stCondLst>
                                            <p:cond delay="499"/>
                                          </p:stCondLst>
                                        </p:cTn>
                                        <p:tgtEl>
                                          <p:spTgt spid="197"/>
                                        </p:tgtEl>
                                        <p:attrNameLst>
                                          <p:attrName>style.visibility</p:attrName>
                                        </p:attrNameLst>
                                      </p:cBhvr>
                                      <p:to>
                                        <p:strVal val="hidden"/>
                                      </p:to>
                                    </p:set>
                                  </p:childTnLst>
                                </p:cTn>
                              </p:par>
                              <p:par>
                                <p:cTn id="373" presetID="10" presetClass="exit" presetSubtype="0" fill="hold" grpId="1" nodeType="withEffect">
                                  <p:stCondLst>
                                    <p:cond delay="0"/>
                                  </p:stCondLst>
                                  <p:childTnLst>
                                    <p:animEffect transition="out" filter="fade">
                                      <p:cBhvr>
                                        <p:cTn id="374" dur="500"/>
                                        <p:tgtEl>
                                          <p:spTgt spid="196"/>
                                        </p:tgtEl>
                                      </p:cBhvr>
                                    </p:animEffect>
                                    <p:set>
                                      <p:cBhvr>
                                        <p:cTn id="375" dur="1" fill="hold">
                                          <p:stCondLst>
                                            <p:cond delay="499"/>
                                          </p:stCondLst>
                                        </p:cTn>
                                        <p:tgtEl>
                                          <p:spTgt spid="196"/>
                                        </p:tgtEl>
                                        <p:attrNameLst>
                                          <p:attrName>style.visibility</p:attrName>
                                        </p:attrNameLst>
                                      </p:cBhvr>
                                      <p:to>
                                        <p:strVal val="hidden"/>
                                      </p:to>
                                    </p:set>
                                  </p:childTnLst>
                                </p:cTn>
                              </p:par>
                              <p:par>
                                <p:cTn id="376" presetID="10" presetClass="exit" presetSubtype="0" fill="hold" nodeType="withEffect">
                                  <p:stCondLst>
                                    <p:cond delay="0"/>
                                  </p:stCondLst>
                                  <p:childTnLst>
                                    <p:animEffect transition="out" filter="fade">
                                      <p:cBhvr>
                                        <p:cTn id="377" dur="500"/>
                                        <p:tgtEl>
                                          <p:spTgt spid="201"/>
                                        </p:tgtEl>
                                      </p:cBhvr>
                                    </p:animEffect>
                                    <p:set>
                                      <p:cBhvr>
                                        <p:cTn id="378" dur="1" fill="hold">
                                          <p:stCondLst>
                                            <p:cond delay="499"/>
                                          </p:stCondLst>
                                        </p:cTn>
                                        <p:tgtEl>
                                          <p:spTgt spid="201"/>
                                        </p:tgtEl>
                                        <p:attrNameLst>
                                          <p:attrName>style.visibility</p:attrName>
                                        </p:attrNameLst>
                                      </p:cBhvr>
                                      <p:to>
                                        <p:strVal val="hidden"/>
                                      </p:to>
                                    </p:set>
                                  </p:childTnLst>
                                </p:cTn>
                              </p:par>
                              <p:par>
                                <p:cTn id="379" presetID="10" presetClass="exit" presetSubtype="0" fill="hold" grpId="1" nodeType="withEffect">
                                  <p:stCondLst>
                                    <p:cond delay="0"/>
                                  </p:stCondLst>
                                  <p:childTnLst>
                                    <p:animEffect transition="out" filter="fade">
                                      <p:cBhvr>
                                        <p:cTn id="380" dur="500"/>
                                        <p:tgtEl>
                                          <p:spTgt spid="205"/>
                                        </p:tgtEl>
                                      </p:cBhvr>
                                    </p:animEffect>
                                    <p:set>
                                      <p:cBhvr>
                                        <p:cTn id="381" dur="1" fill="hold">
                                          <p:stCondLst>
                                            <p:cond delay="499"/>
                                          </p:stCondLst>
                                        </p:cTn>
                                        <p:tgtEl>
                                          <p:spTgt spid="205"/>
                                        </p:tgtEl>
                                        <p:attrNameLst>
                                          <p:attrName>style.visibility</p:attrName>
                                        </p:attrNameLst>
                                      </p:cBhvr>
                                      <p:to>
                                        <p:strVal val="hidden"/>
                                      </p:to>
                                    </p:set>
                                  </p:childTnLst>
                                </p:cTn>
                              </p:par>
                              <p:par>
                                <p:cTn id="382" presetID="10" presetClass="exit" presetSubtype="0" fill="hold" nodeType="withEffect">
                                  <p:stCondLst>
                                    <p:cond delay="0"/>
                                  </p:stCondLst>
                                  <p:childTnLst>
                                    <p:animEffect transition="out" filter="fade">
                                      <p:cBhvr>
                                        <p:cTn id="383" dur="500"/>
                                        <p:tgtEl>
                                          <p:spTgt spid="206"/>
                                        </p:tgtEl>
                                      </p:cBhvr>
                                    </p:animEffect>
                                    <p:set>
                                      <p:cBhvr>
                                        <p:cTn id="384" dur="1" fill="hold">
                                          <p:stCondLst>
                                            <p:cond delay="499"/>
                                          </p:stCondLst>
                                        </p:cTn>
                                        <p:tgtEl>
                                          <p:spTgt spid="206"/>
                                        </p:tgtEl>
                                        <p:attrNameLst>
                                          <p:attrName>style.visibility</p:attrName>
                                        </p:attrNameLst>
                                      </p:cBhvr>
                                      <p:to>
                                        <p:strVal val="hidden"/>
                                      </p:to>
                                    </p:set>
                                  </p:childTnLst>
                                </p:cTn>
                              </p:par>
                              <p:par>
                                <p:cTn id="385" presetID="10" presetClass="exit" presetSubtype="0" fill="hold" grpId="1" nodeType="withEffect">
                                  <p:stCondLst>
                                    <p:cond delay="0"/>
                                  </p:stCondLst>
                                  <p:childTnLst>
                                    <p:animEffect transition="out" filter="fade">
                                      <p:cBhvr>
                                        <p:cTn id="386" dur="500"/>
                                        <p:tgtEl>
                                          <p:spTgt spid="200"/>
                                        </p:tgtEl>
                                      </p:cBhvr>
                                    </p:animEffect>
                                    <p:set>
                                      <p:cBhvr>
                                        <p:cTn id="387" dur="1" fill="hold">
                                          <p:stCondLst>
                                            <p:cond delay="499"/>
                                          </p:stCondLst>
                                        </p:cTn>
                                        <p:tgtEl>
                                          <p:spTgt spid="200"/>
                                        </p:tgtEl>
                                        <p:attrNameLst>
                                          <p:attrName>style.visibility</p:attrName>
                                        </p:attrNameLst>
                                      </p:cBhvr>
                                      <p:to>
                                        <p:strVal val="hidden"/>
                                      </p:to>
                                    </p:set>
                                  </p:childTnLst>
                                </p:cTn>
                              </p:par>
                              <p:par>
                                <p:cTn id="388" presetID="10" presetClass="exit" presetSubtype="0" fill="hold" grpId="1" nodeType="withEffect">
                                  <p:stCondLst>
                                    <p:cond delay="0"/>
                                  </p:stCondLst>
                                  <p:childTnLst>
                                    <p:animEffect transition="out" filter="fade">
                                      <p:cBhvr>
                                        <p:cTn id="389" dur="500"/>
                                        <p:tgtEl>
                                          <p:spTgt spid="207"/>
                                        </p:tgtEl>
                                      </p:cBhvr>
                                    </p:animEffect>
                                    <p:set>
                                      <p:cBhvr>
                                        <p:cTn id="390" dur="1" fill="hold">
                                          <p:stCondLst>
                                            <p:cond delay="499"/>
                                          </p:stCondLst>
                                        </p:cTn>
                                        <p:tgtEl>
                                          <p:spTgt spid="2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3" grpId="1" animBg="1"/>
      <p:bldP spid="145" grpId="0" animBg="1"/>
      <p:bldP spid="145" grpId="1" animBg="1"/>
      <p:bldP spid="146" grpId="0" animBg="1"/>
      <p:bldP spid="146" grpId="1" animBg="1"/>
      <p:bldP spid="148" grpId="0" animBg="1"/>
      <p:bldP spid="148" grpId="1" animBg="1"/>
      <p:bldP spid="149" grpId="0" animBg="1"/>
      <p:bldP spid="149" grpId="1" animBg="1"/>
      <p:bldP spid="150" grpId="0" animBg="1"/>
      <p:bldP spid="150" grpId="1" animBg="1"/>
      <p:bldP spid="151" grpId="0" animBg="1"/>
      <p:bldP spid="151" grpId="1" animBg="1"/>
      <p:bldP spid="153" grpId="0" animBg="1"/>
      <p:bldP spid="153" grpId="1" animBg="1"/>
      <p:bldP spid="154" grpId="0" animBg="1"/>
      <p:bldP spid="154" grpId="1" animBg="1"/>
      <p:bldP spid="155" grpId="0" animBg="1"/>
      <p:bldP spid="155" grpId="1" animBg="1"/>
      <p:bldP spid="156" grpId="0" animBg="1"/>
      <p:bldP spid="156" grpId="1" animBg="1"/>
      <p:bldP spid="157" grpId="0" animBg="1"/>
      <p:bldP spid="157" grpId="1" animBg="1"/>
      <p:bldP spid="158" grpId="0" animBg="1"/>
      <p:bldP spid="158" grpId="1" animBg="1"/>
      <p:bldP spid="159" grpId="0" animBg="1"/>
      <p:bldP spid="159" grpId="1" animBg="1"/>
      <p:bldP spid="161" grpId="0"/>
      <p:bldP spid="161" grpId="1"/>
      <p:bldP spid="166" grpId="0" animBg="1"/>
      <p:bldP spid="166" grpId="1" animBg="1"/>
      <p:bldP spid="167" grpId="0" animBg="1"/>
      <p:bldP spid="167" grpId="1" animBg="1"/>
      <p:bldP spid="170" grpId="0" animBg="1"/>
      <p:bldP spid="170" grpId="1" animBg="1"/>
      <p:bldP spid="171" grpId="0" animBg="1"/>
      <p:bldP spid="171" grpId="1" animBg="1"/>
      <p:bldP spid="172" grpId="0"/>
      <p:bldP spid="172" grpId="1"/>
      <p:bldP spid="175" grpId="0" animBg="1"/>
      <p:bldP spid="175" grpId="1" animBg="1"/>
      <p:bldP spid="178" grpId="0" animBg="1"/>
      <p:bldP spid="178" grpId="1" animBg="1"/>
      <p:bldP spid="179" grpId="0" animBg="1"/>
      <p:bldP spid="179" grpId="1" animBg="1"/>
      <p:bldP spid="180" grpId="0" animBg="1"/>
      <p:bldP spid="180" grpId="1" animBg="1"/>
      <p:bldP spid="181" grpId="0" animBg="1"/>
      <p:bldP spid="181" grpId="1" animBg="1"/>
      <p:bldP spid="182" grpId="0"/>
      <p:bldP spid="182" grpId="1"/>
      <p:bldP spid="187" grpId="0" animBg="1"/>
      <p:bldP spid="187" grpId="1" animBg="1"/>
      <p:bldP spid="189" grpId="0" animBg="1"/>
      <p:bldP spid="189" grpId="1" animBg="1"/>
      <p:bldP spid="190" grpId="0" animBg="1"/>
      <p:bldP spid="190" grpId="1" animBg="1"/>
      <p:bldP spid="191" grpId="0"/>
      <p:bldP spid="191" grpId="1"/>
      <p:bldP spid="194" grpId="0" animBg="1"/>
      <p:bldP spid="194" grpId="1" animBg="1"/>
      <p:bldP spid="196" grpId="0" animBg="1"/>
      <p:bldP spid="196" grpId="1" animBg="1"/>
      <p:bldP spid="197" grpId="0" animBg="1"/>
      <p:bldP spid="197" grpId="1" animBg="1"/>
      <p:bldP spid="198" grpId="0" animBg="1"/>
      <p:bldP spid="198" grpId="1" animBg="1"/>
      <p:bldP spid="199" grpId="0" animBg="1"/>
      <p:bldP spid="199" grpId="1" animBg="1"/>
      <p:bldP spid="200" grpId="0"/>
      <p:bldP spid="200" grpId="1"/>
      <p:bldP spid="205" grpId="0" animBg="1"/>
      <p:bldP spid="205" grpId="1" animBg="1"/>
      <p:bldP spid="207" grpId="0" animBg="1"/>
      <p:bldP spid="20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75" y="2269557"/>
            <a:ext cx="1367192" cy="1284251"/>
          </a:xfrm>
          <a:prstGeom prst="rect">
            <a:avLst/>
          </a:prstGeom>
        </p:spPr>
      </p:pic>
      <p:sp>
        <p:nvSpPr>
          <p:cNvPr id="44" name="Triangle 44">
            <a:extLst>
              <a:ext uri="{FF2B5EF4-FFF2-40B4-BE49-F238E27FC236}">
                <a16:creationId xmlns="" xmlns:a16="http://schemas.microsoft.com/office/drawing/2014/main" id="{5E5DE9C0-8951-154C-BA3E-C08518F8622D}"/>
              </a:ext>
            </a:extLst>
          </p:cNvPr>
          <p:cNvSpPr/>
          <p:nvPr/>
        </p:nvSpPr>
        <p:spPr>
          <a:xfrm rot="5400000">
            <a:off x="3009407" y="1022401"/>
            <a:ext cx="680840" cy="439200"/>
          </a:xfrm>
          <a:prstGeom prst="triangle">
            <a:avLst/>
          </a:prstGeom>
          <a:gradFill flip="none" rotWithShape="1">
            <a:gsLst>
              <a:gs pos="0">
                <a:srgbClr val="54AED8"/>
              </a:gs>
              <a:gs pos="98000">
                <a:srgbClr val="54AED8">
                  <a:lumMod val="91000"/>
                </a:srgbClr>
              </a:gs>
            </a:gsLst>
            <a:lin ang="0" scaled="1"/>
            <a:tileRect/>
          </a:gradFill>
          <a:ln w="3175">
            <a:no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Pentagon 25">
            <a:extLst>
              <a:ext uri="{FF2B5EF4-FFF2-40B4-BE49-F238E27FC236}">
                <a16:creationId xmlns="" xmlns:a16="http://schemas.microsoft.com/office/drawing/2014/main" id="{134862EE-1534-C343-AB54-2DEFA9F4214A}"/>
              </a:ext>
            </a:extLst>
          </p:cNvPr>
          <p:cNvSpPr/>
          <p:nvPr/>
        </p:nvSpPr>
        <p:spPr>
          <a:xfrm>
            <a:off x="989949" y="873650"/>
            <a:ext cx="2231526" cy="685136"/>
          </a:xfrm>
          <a:prstGeom prst="homePlate">
            <a:avLst/>
          </a:prstGeom>
          <a:gradFill flip="none" rotWithShape="1">
            <a:gsLst>
              <a:gs pos="0">
                <a:srgbClr val="524B5A"/>
              </a:gs>
              <a:gs pos="98000">
                <a:srgbClr val="5F5F5F"/>
              </a:gs>
            </a:gsLst>
            <a:lin ang="0" scaled="1"/>
            <a:tileRect/>
          </a:gradFill>
          <a:ln w="3175">
            <a:gradFill>
              <a:gsLst>
                <a:gs pos="0">
                  <a:schemeClr val="accent1">
                    <a:lumMod val="5000"/>
                    <a:lumOff val="95000"/>
                  </a:schemeClr>
                </a:gs>
                <a:gs pos="74000">
                  <a:schemeClr val="tx1">
                    <a:lumMod val="50000"/>
                    <a:lumOff val="50000"/>
                  </a:schemeClr>
                </a:gs>
              </a:gsLst>
              <a:lin ang="5400000" scaled="1"/>
            </a:gra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 xmlns:a16="http://schemas.microsoft.com/office/drawing/2014/main" id="{5EAB8A1C-B87B-DC42-B7D9-D24DFC734909}"/>
              </a:ext>
            </a:extLst>
          </p:cNvPr>
          <p:cNvSpPr/>
          <p:nvPr/>
        </p:nvSpPr>
        <p:spPr>
          <a:xfrm>
            <a:off x="26350" y="636236"/>
            <a:ext cx="1117828" cy="1117828"/>
          </a:xfrm>
          <a:prstGeom prst="ellipse">
            <a:avLst/>
          </a:prstGeom>
          <a:solidFill>
            <a:srgbClr val="54AED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8">
            <a:extLst>
              <a:ext uri="{FF2B5EF4-FFF2-40B4-BE49-F238E27FC236}">
                <a16:creationId xmlns="" xmlns:a16="http://schemas.microsoft.com/office/drawing/2014/main" id="{DD1F0056-5269-6947-A605-8C06CC1D1DA2}"/>
              </a:ext>
            </a:extLst>
          </p:cNvPr>
          <p:cNvSpPr/>
          <p:nvPr/>
        </p:nvSpPr>
        <p:spPr>
          <a:xfrm>
            <a:off x="80035" y="693062"/>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85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9">
            <a:extLst>
              <a:ext uri="{FF2B5EF4-FFF2-40B4-BE49-F238E27FC236}">
                <a16:creationId xmlns="" xmlns:a16="http://schemas.microsoft.com/office/drawing/2014/main" id="{44C233AF-6A02-0B40-92F4-7A1FBCFCAD27}"/>
              </a:ext>
            </a:extLst>
          </p:cNvPr>
          <p:cNvSpPr/>
          <p:nvPr/>
        </p:nvSpPr>
        <p:spPr>
          <a:xfrm>
            <a:off x="231392" y="844419"/>
            <a:ext cx="680840" cy="680840"/>
          </a:xfrm>
          <a:prstGeom prst="ellipse">
            <a:avLst/>
          </a:prstGeom>
          <a:gradFill flip="none" rotWithShape="1">
            <a:gsLst>
              <a:gs pos="100000">
                <a:schemeClr val="bg1"/>
              </a:gs>
              <a:gs pos="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ZoneTexte 48"/>
          <p:cNvSpPr txBox="1"/>
          <p:nvPr/>
        </p:nvSpPr>
        <p:spPr>
          <a:xfrm>
            <a:off x="1117274" y="1029404"/>
            <a:ext cx="1862465" cy="369332"/>
          </a:xfrm>
          <a:prstGeom prst="rect">
            <a:avLst/>
          </a:prstGeom>
          <a:noFill/>
        </p:spPr>
        <p:txBody>
          <a:bodyPr wrap="square" rtlCol="0">
            <a:spAutoFit/>
          </a:bodyPr>
          <a:lstStyle/>
          <a:p>
            <a:r>
              <a:rPr lang="fr-FR" b="1" dirty="0" smtClean="0">
                <a:solidFill>
                  <a:schemeClr val="bg1"/>
                </a:solidFill>
                <a:latin typeface="+mj-lt"/>
              </a:rPr>
              <a:t>Première Partie</a:t>
            </a:r>
            <a:endParaRPr lang="fr-FR" b="1" dirty="0">
              <a:solidFill>
                <a:schemeClr val="bg1"/>
              </a:solidFill>
              <a:latin typeface="+mj-lt"/>
            </a:endParaRPr>
          </a:p>
        </p:txBody>
      </p:sp>
      <p:sp>
        <p:nvSpPr>
          <p:cNvPr id="50" name="ZoneTexte 49"/>
          <p:cNvSpPr txBox="1"/>
          <p:nvPr/>
        </p:nvSpPr>
        <p:spPr>
          <a:xfrm>
            <a:off x="398203" y="925686"/>
            <a:ext cx="340870" cy="523220"/>
          </a:xfrm>
          <a:prstGeom prst="rect">
            <a:avLst/>
          </a:prstGeom>
          <a:noFill/>
        </p:spPr>
        <p:txBody>
          <a:bodyPr wrap="square" rtlCol="0">
            <a:spAutoFit/>
          </a:bodyPr>
          <a:lstStyle/>
          <a:p>
            <a:pPr algn="ctr"/>
            <a:r>
              <a:rPr lang="fr-FR" sz="2800" dirty="0" smtClean="0">
                <a:latin typeface="Arial Black" panose="020B0A04020102020204" pitchFamily="34" charset="0"/>
              </a:rPr>
              <a:t>2</a:t>
            </a:r>
            <a:endParaRPr lang="fr-FR" dirty="0">
              <a:latin typeface="Arial Black" panose="020B0A04020102020204" pitchFamily="34" charset="0"/>
            </a:endParaRPr>
          </a:p>
        </p:txBody>
      </p:sp>
      <p:sp>
        <p:nvSpPr>
          <p:cNvPr id="51" name="ZoneTexte 50"/>
          <p:cNvSpPr txBox="1"/>
          <p:nvPr/>
        </p:nvSpPr>
        <p:spPr>
          <a:xfrm>
            <a:off x="4131389" y="556354"/>
            <a:ext cx="2771111"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Présentation de </a:t>
            </a:r>
            <a:r>
              <a:rPr lang="fr-FR" dirty="0" err="1" smtClean="0">
                <a:effectLst>
                  <a:outerShdw blurRad="38100" dist="38100" dir="2700000" algn="tl">
                    <a:srgbClr val="000000">
                      <a:alpha val="43137"/>
                    </a:srgbClr>
                  </a:outerShdw>
                </a:effectLst>
              </a:rPr>
              <a:t>Zamoha</a:t>
            </a:r>
            <a:r>
              <a:rPr lang="fr-FR" dirty="0" smtClean="0">
                <a:effectLst>
                  <a:outerShdw blurRad="38100" dist="38100" dir="2700000" algn="tl">
                    <a:srgbClr val="000000">
                      <a:alpha val="43137"/>
                    </a:srgbClr>
                  </a:outerShdw>
                </a:effectLst>
              </a:rPr>
              <a:t> NT</a:t>
            </a:r>
            <a:endParaRPr lang="fr-FR" dirty="0"/>
          </a:p>
        </p:txBody>
      </p:sp>
      <p:sp>
        <p:nvSpPr>
          <p:cNvPr id="90" name="ZoneTexte 89"/>
          <p:cNvSpPr txBox="1"/>
          <p:nvPr/>
        </p:nvSpPr>
        <p:spPr>
          <a:xfrm>
            <a:off x="4131388" y="1307284"/>
            <a:ext cx="2771111"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Présentation du Sujet</a:t>
            </a:r>
            <a:endParaRPr lang="fr-FR" dirty="0"/>
          </a:p>
        </p:txBody>
      </p:sp>
      <p:sp>
        <p:nvSpPr>
          <p:cNvPr id="2" name="ZoneTexte 1"/>
          <p:cNvSpPr txBox="1"/>
          <p:nvPr/>
        </p:nvSpPr>
        <p:spPr>
          <a:xfrm>
            <a:off x="231392" y="2112135"/>
            <a:ext cx="4611064" cy="369332"/>
          </a:xfrm>
          <a:prstGeom prst="rect">
            <a:avLst/>
          </a:prstGeom>
          <a:noFill/>
        </p:spPr>
        <p:txBody>
          <a:bodyPr wrap="square" rtlCol="0">
            <a:spAutoFit/>
          </a:bodyPr>
          <a:lstStyle/>
          <a:p>
            <a:r>
              <a:rPr lang="fr-FR" dirty="0">
                <a:solidFill>
                  <a:schemeClr val="accent1"/>
                </a:solidFill>
                <a:latin typeface="Arial" panose="020B0604020202020204" pitchFamily="34" charset="0"/>
                <a:cs typeface="Arial" panose="020B0604020202020204" pitchFamily="34" charset="0"/>
              </a:rPr>
              <a:t>Gestion des Bureaux de l’état civil</a:t>
            </a:r>
          </a:p>
        </p:txBody>
      </p:sp>
      <p:sp>
        <p:nvSpPr>
          <p:cNvPr id="6" name="Rectangle 5"/>
          <p:cNvSpPr/>
          <p:nvPr/>
        </p:nvSpPr>
        <p:spPr>
          <a:xfrm>
            <a:off x="4294980" y="2493348"/>
            <a:ext cx="2198038" cy="369332"/>
          </a:xfrm>
          <a:prstGeom prst="rect">
            <a:avLst/>
          </a:prstGeom>
        </p:spPr>
        <p:txBody>
          <a:bodyPr wrap="none">
            <a:spAutoFit/>
          </a:bodyPr>
          <a:lstStyle/>
          <a:p>
            <a:r>
              <a:rPr lang="fr-FR" dirty="0">
                <a:solidFill>
                  <a:schemeClr val="accent1"/>
                </a:solidFill>
                <a:latin typeface="Arial" panose="020B0604020202020204" pitchFamily="34" charset="0"/>
                <a:ea typeface="Calibri" panose="020F0502020204030204" pitchFamily="34" charset="0"/>
              </a:rPr>
              <a:t>Etude de l’existant :</a:t>
            </a:r>
            <a:endParaRPr lang="fr-FR" dirty="0">
              <a:solidFill>
                <a:schemeClr val="accent1"/>
              </a:solidFill>
            </a:endParaRPr>
          </a:p>
        </p:txBody>
      </p:sp>
      <p:sp>
        <p:nvSpPr>
          <p:cNvPr id="14" name="Rectangle 13"/>
          <p:cNvSpPr/>
          <p:nvPr/>
        </p:nvSpPr>
        <p:spPr>
          <a:xfrm>
            <a:off x="243229" y="2826515"/>
            <a:ext cx="2621230" cy="369332"/>
          </a:xfrm>
          <a:prstGeom prst="rect">
            <a:avLst/>
          </a:prstGeom>
        </p:spPr>
        <p:txBody>
          <a:bodyPr wrap="none">
            <a:spAutoFit/>
          </a:bodyPr>
          <a:lstStyle/>
          <a:p>
            <a:r>
              <a:rPr lang="fr-FR" dirty="0">
                <a:solidFill>
                  <a:schemeClr val="accent1"/>
                </a:solidFill>
                <a:latin typeface="Arial" panose="020B0604020202020204" pitchFamily="34" charset="0"/>
                <a:ea typeface="Calibri" panose="020F0502020204030204" pitchFamily="34" charset="0"/>
              </a:rPr>
              <a:t>Description de l’existant</a:t>
            </a:r>
            <a:endParaRPr lang="fr-FR" dirty="0">
              <a:solidFill>
                <a:schemeClr val="accent1"/>
              </a:solidFill>
            </a:endParaRPr>
          </a:p>
        </p:txBody>
      </p:sp>
      <p:sp>
        <p:nvSpPr>
          <p:cNvPr id="16" name="Rectangle 15"/>
          <p:cNvSpPr/>
          <p:nvPr/>
        </p:nvSpPr>
        <p:spPr>
          <a:xfrm>
            <a:off x="568638" y="3243893"/>
            <a:ext cx="5726248" cy="369332"/>
          </a:xfrm>
          <a:prstGeom prst="rect">
            <a:avLst/>
          </a:prstGeom>
        </p:spPr>
        <p:txBody>
          <a:bodyPr wrap="none">
            <a:spAutoFit/>
          </a:bodyPr>
          <a:lstStyle/>
          <a:p>
            <a:r>
              <a:rPr lang="fr-FR" dirty="0">
                <a:solidFill>
                  <a:schemeClr val="tx1">
                    <a:lumMod val="50000"/>
                    <a:lumOff val="50000"/>
                  </a:schemeClr>
                </a:solidFill>
                <a:latin typeface="Arial" panose="020B0604020202020204" pitchFamily="34" charset="0"/>
                <a:ea typeface="Calibri" panose="020F0502020204030204" pitchFamily="34" charset="0"/>
                <a:cs typeface="Arial" panose="020B0604020202020204" pitchFamily="34" charset="0"/>
              </a:rPr>
              <a:t>une commune est subdivisée en trois paliers à savoir :</a:t>
            </a:r>
            <a:endParaRPr lang="fr-FR"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7" name="Rectangle 16"/>
          <p:cNvSpPr/>
          <p:nvPr/>
        </p:nvSpPr>
        <p:spPr>
          <a:xfrm>
            <a:off x="1602056" y="3667916"/>
            <a:ext cx="10443970" cy="369332"/>
          </a:xfrm>
          <a:prstGeom prst="rect">
            <a:avLst/>
          </a:prstGeom>
        </p:spPr>
        <p:txBody>
          <a:bodyPr wrap="square">
            <a:spAutoFit/>
          </a:bodyPr>
          <a:lstStyle/>
          <a:p>
            <a:pPr marL="285750" indent="-285750">
              <a:buFont typeface="Wingdings" panose="05000000000000000000" pitchFamily="2" charset="2"/>
              <a:buChar char="Ø"/>
            </a:pPr>
            <a:r>
              <a:rPr lang="fr-FR" dirty="0">
                <a:solidFill>
                  <a:schemeClr val="tx1">
                    <a:lumMod val="50000"/>
                    <a:lumOff val="50000"/>
                  </a:schemeClr>
                </a:solidFill>
                <a:latin typeface="Arial" panose="020B0604020202020204" pitchFamily="34" charset="0"/>
                <a:ea typeface="Calibri" panose="020F0502020204030204" pitchFamily="34" charset="0"/>
              </a:rPr>
              <a:t>C</a:t>
            </a:r>
            <a:r>
              <a:rPr lang="fr-FR" dirty="0" smtClean="0">
                <a:solidFill>
                  <a:schemeClr val="tx1">
                    <a:lumMod val="50000"/>
                    <a:lumOff val="50000"/>
                  </a:schemeClr>
                </a:solidFill>
                <a:latin typeface="Arial" panose="020B0604020202020204" pitchFamily="34" charset="0"/>
                <a:ea typeface="Calibri" panose="020F0502020204030204" pitchFamily="34" charset="0"/>
              </a:rPr>
              <a:t>entre </a:t>
            </a:r>
            <a:r>
              <a:rPr lang="fr-FR" dirty="0">
                <a:solidFill>
                  <a:schemeClr val="tx1">
                    <a:lumMod val="50000"/>
                    <a:lumOff val="50000"/>
                  </a:schemeClr>
                </a:solidFill>
                <a:latin typeface="Arial" panose="020B0604020202020204" pitchFamily="34" charset="0"/>
                <a:ea typeface="Calibri" panose="020F0502020204030204" pitchFamily="34" charset="0"/>
              </a:rPr>
              <a:t>de déclaration (où commence l’évènement d’un fait d’état civil) </a:t>
            </a:r>
            <a:r>
              <a:rPr lang="fr-FR" dirty="0" smtClean="0">
                <a:solidFill>
                  <a:schemeClr val="tx1">
                    <a:lumMod val="50000"/>
                    <a:lumOff val="50000"/>
                  </a:schemeClr>
                </a:solidFill>
                <a:latin typeface="Arial" panose="020B0604020202020204" pitchFamily="34" charset="0"/>
                <a:ea typeface="Calibri" panose="020F0502020204030204" pitchFamily="34" charset="0"/>
              </a:rPr>
              <a:t>;</a:t>
            </a:r>
          </a:p>
        </p:txBody>
      </p:sp>
      <p:sp>
        <p:nvSpPr>
          <p:cNvPr id="18" name="Rectangle 17"/>
          <p:cNvSpPr/>
          <p:nvPr/>
        </p:nvSpPr>
        <p:spPr>
          <a:xfrm>
            <a:off x="1602056" y="4126811"/>
            <a:ext cx="2486578" cy="369332"/>
          </a:xfrm>
          <a:prstGeom prst="rect">
            <a:avLst/>
          </a:prstGeom>
        </p:spPr>
        <p:txBody>
          <a:bodyPr wrap="none">
            <a:spAutoFit/>
          </a:bodyPr>
          <a:lstStyle/>
          <a:p>
            <a:pPr marL="285750" indent="-285750">
              <a:buFont typeface="Wingdings" panose="05000000000000000000" pitchFamily="2" charset="2"/>
              <a:buChar char="Ø"/>
            </a:pPr>
            <a:r>
              <a:rPr lang="fr-FR" dirty="0">
                <a:solidFill>
                  <a:schemeClr val="tx1">
                    <a:lumMod val="50000"/>
                    <a:lumOff val="50000"/>
                  </a:schemeClr>
                </a:solidFill>
                <a:latin typeface="Arial" panose="020B0604020202020204" pitchFamily="34" charset="0"/>
                <a:cs typeface="Arial" panose="020B0604020202020204" pitchFamily="34" charset="0"/>
              </a:rPr>
              <a:t>C</a:t>
            </a:r>
            <a:r>
              <a:rPr lang="fr-FR" dirty="0" smtClean="0">
                <a:solidFill>
                  <a:schemeClr val="tx1">
                    <a:lumMod val="50000"/>
                    <a:lumOff val="50000"/>
                  </a:schemeClr>
                </a:solidFill>
                <a:latin typeface="Arial" panose="020B0604020202020204" pitchFamily="34" charset="0"/>
                <a:cs typeface="Arial" panose="020B0604020202020204" pitchFamily="34" charset="0"/>
              </a:rPr>
              <a:t>entre </a:t>
            </a:r>
            <a:r>
              <a:rPr lang="fr-FR" dirty="0">
                <a:solidFill>
                  <a:schemeClr val="tx1">
                    <a:lumMod val="50000"/>
                    <a:lumOff val="50000"/>
                  </a:schemeClr>
                </a:solidFill>
                <a:latin typeface="Arial" panose="020B0604020202020204" pitchFamily="34" charset="0"/>
                <a:cs typeface="Arial" panose="020B0604020202020204" pitchFamily="34" charset="0"/>
              </a:rPr>
              <a:t>secondaire ;</a:t>
            </a:r>
          </a:p>
        </p:txBody>
      </p:sp>
      <p:sp>
        <p:nvSpPr>
          <p:cNvPr id="19" name="Rectangle 18"/>
          <p:cNvSpPr/>
          <p:nvPr/>
        </p:nvSpPr>
        <p:spPr>
          <a:xfrm>
            <a:off x="1602056" y="4585706"/>
            <a:ext cx="8174516" cy="369332"/>
          </a:xfrm>
          <a:prstGeom prst="rect">
            <a:avLst/>
          </a:prstGeom>
        </p:spPr>
        <p:txBody>
          <a:bodyPr wrap="square">
            <a:spAutoFit/>
          </a:bodyPr>
          <a:lstStyle/>
          <a:p>
            <a:pPr marL="285750" indent="-285750">
              <a:buFont typeface="Wingdings" panose="05000000000000000000" pitchFamily="2" charset="2"/>
              <a:buChar char="Ø"/>
            </a:pPr>
            <a:r>
              <a:rPr lang="fr-FR" dirty="0" smtClean="0">
                <a:solidFill>
                  <a:schemeClr val="tx1">
                    <a:lumMod val="50000"/>
                    <a:lumOff val="50000"/>
                  </a:schemeClr>
                </a:solidFill>
                <a:latin typeface="Arial" panose="020B0604020202020204" pitchFamily="34" charset="0"/>
                <a:ea typeface="Calibri" panose="020F0502020204030204" pitchFamily="34" charset="0"/>
              </a:rPr>
              <a:t>Centre </a:t>
            </a:r>
            <a:r>
              <a:rPr lang="fr-FR" dirty="0">
                <a:solidFill>
                  <a:schemeClr val="tx1">
                    <a:lumMod val="50000"/>
                    <a:lumOff val="50000"/>
                  </a:schemeClr>
                </a:solidFill>
                <a:latin typeface="Arial" panose="020B0604020202020204" pitchFamily="34" charset="0"/>
                <a:ea typeface="Calibri" panose="020F0502020204030204" pitchFamily="34" charset="0"/>
              </a:rPr>
              <a:t>principal ou centre de transcription </a:t>
            </a:r>
            <a:r>
              <a:rPr lang="fr-FR" dirty="0">
                <a:latin typeface="Arial" panose="020B0604020202020204" pitchFamily="34" charset="0"/>
                <a:ea typeface="Calibri" panose="020F0502020204030204" pitchFamily="34" charset="0"/>
              </a:rPr>
              <a:t>;</a:t>
            </a:r>
            <a:endParaRPr lang="fr-FR" dirty="0"/>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99" y="409555"/>
            <a:ext cx="1689149" cy="2035747"/>
          </a:xfrm>
          <a:prstGeom prst="rect">
            <a:avLst/>
          </a:prstGeom>
        </p:spPr>
      </p:pic>
      <p:pic>
        <p:nvPicPr>
          <p:cNvPr id="4" name="Imag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447" y="3325893"/>
            <a:ext cx="1579462" cy="985584"/>
          </a:xfrm>
          <a:prstGeom prst="rect">
            <a:avLst/>
          </a:prstGeom>
        </p:spPr>
      </p:pic>
      <p:pic>
        <p:nvPicPr>
          <p:cNvPr id="5" name="Imag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93561" y="2283749"/>
            <a:ext cx="1259757" cy="986280"/>
          </a:xfrm>
          <a:prstGeom prst="rect">
            <a:avLst/>
          </a:prstGeom>
        </p:spPr>
      </p:pic>
      <p:pic>
        <p:nvPicPr>
          <p:cNvPr id="7" name="Imag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22102" y="2503367"/>
            <a:ext cx="533349" cy="533349"/>
          </a:xfrm>
          <a:prstGeom prst="rect">
            <a:avLst/>
          </a:prstGeom>
        </p:spPr>
      </p:pic>
      <p:sp>
        <p:nvSpPr>
          <p:cNvPr id="9" name="Flèche droite 8"/>
          <p:cNvSpPr/>
          <p:nvPr/>
        </p:nvSpPr>
        <p:spPr>
          <a:xfrm rot="2183983">
            <a:off x="1907391" y="2073042"/>
            <a:ext cx="864737" cy="213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Flèche droite 23"/>
          <p:cNvSpPr/>
          <p:nvPr/>
        </p:nvSpPr>
        <p:spPr>
          <a:xfrm rot="19882096">
            <a:off x="1934084" y="3283350"/>
            <a:ext cx="864737" cy="213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89142" y="2253915"/>
            <a:ext cx="2554279" cy="1514531"/>
          </a:xfrm>
          <a:prstGeom prst="rect">
            <a:avLst/>
          </a:prstGeom>
        </p:spPr>
      </p:pic>
      <p:pic>
        <p:nvPicPr>
          <p:cNvPr id="10" name="Imag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87323" y="2234589"/>
            <a:ext cx="1120163" cy="1197416"/>
          </a:xfrm>
          <a:prstGeom prst="rect">
            <a:avLst/>
          </a:prstGeom>
        </p:spPr>
      </p:pic>
      <p:pic>
        <p:nvPicPr>
          <p:cNvPr id="27" name="Imag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77" y="3257963"/>
            <a:ext cx="2554279" cy="1514531"/>
          </a:xfrm>
          <a:prstGeom prst="rect">
            <a:avLst/>
          </a:prstGeom>
        </p:spPr>
      </p:pic>
      <p:pic>
        <p:nvPicPr>
          <p:cNvPr id="12" name="Imag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674413" y="4624404"/>
            <a:ext cx="2371613" cy="2028028"/>
          </a:xfrm>
          <a:prstGeom prst="rect">
            <a:avLst/>
          </a:prstGeom>
        </p:spPr>
      </p:pic>
      <p:pic>
        <p:nvPicPr>
          <p:cNvPr id="15" name="Image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05" y="3613225"/>
            <a:ext cx="629143" cy="581362"/>
          </a:xfrm>
          <a:prstGeom prst="rect">
            <a:avLst/>
          </a:prstGeom>
        </p:spPr>
      </p:pic>
    </p:spTree>
    <p:extLst>
      <p:ext uri="{BB962C8B-B14F-4D97-AF65-F5344CB8AC3E}">
        <p14:creationId xmlns:p14="http://schemas.microsoft.com/office/powerpoint/2010/main" val="65969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2" presetClass="entr" presetSubtype="1" fill="hold" grpId="1"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500" fill="hold"/>
                                        <p:tgtEl>
                                          <p:spTgt spid="47"/>
                                        </p:tgtEl>
                                        <p:attrNameLst>
                                          <p:attrName>ppt_x</p:attrName>
                                        </p:attrNameLst>
                                      </p:cBhvr>
                                      <p:tavLst>
                                        <p:tav tm="0">
                                          <p:val>
                                            <p:strVal val="#ppt_x"/>
                                          </p:val>
                                        </p:tav>
                                        <p:tav tm="100000">
                                          <p:val>
                                            <p:strVal val="#ppt_x"/>
                                          </p:val>
                                        </p:tav>
                                      </p:tavLst>
                                    </p:anim>
                                    <p:anim calcmode="lin" valueType="num">
                                      <p:cBhvr additive="base">
                                        <p:cTn id="12" dur="500" fill="hold"/>
                                        <p:tgtEl>
                                          <p:spTgt spid="47"/>
                                        </p:tgtEl>
                                        <p:attrNameLst>
                                          <p:attrName>ppt_y</p:attrName>
                                        </p:attrNameLst>
                                      </p:cBhvr>
                                      <p:tavLst>
                                        <p:tav tm="0">
                                          <p:val>
                                            <p:strVal val="0-#ppt_h/2"/>
                                          </p:val>
                                        </p:tav>
                                        <p:tav tm="100000">
                                          <p:val>
                                            <p:strVal val="#ppt_y"/>
                                          </p:val>
                                        </p:tav>
                                      </p:tavLst>
                                    </p:anim>
                                  </p:childTnLst>
                                </p:cTn>
                              </p:par>
                              <p:par>
                                <p:cTn id="13" presetID="2" presetClass="entr" presetSubtype="1" fill="hold" grpId="1"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ppt_x"/>
                                          </p:val>
                                        </p:tav>
                                        <p:tav tm="100000">
                                          <p:val>
                                            <p:strVal val="#ppt_x"/>
                                          </p:val>
                                        </p:tav>
                                      </p:tavLst>
                                    </p:anim>
                                    <p:anim calcmode="lin" valueType="num">
                                      <p:cBhvr additive="base">
                                        <p:cTn id="16" dur="500" fill="hold"/>
                                        <p:tgtEl>
                                          <p:spTgt spid="48"/>
                                        </p:tgtEl>
                                        <p:attrNameLst>
                                          <p:attrName>ppt_y</p:attrName>
                                        </p:attrNameLst>
                                      </p:cBhvr>
                                      <p:tavLst>
                                        <p:tav tm="0">
                                          <p:val>
                                            <p:strVal val="0-#ppt_h/2"/>
                                          </p:val>
                                        </p:tav>
                                        <p:tav tm="100000">
                                          <p:val>
                                            <p:strVal val="#ppt_y"/>
                                          </p:val>
                                        </p:tav>
                                      </p:tavLst>
                                    </p:anim>
                                  </p:childTnLst>
                                </p:cTn>
                              </p:par>
                              <p:par>
                                <p:cTn id="17" presetID="2" presetClass="entr" presetSubtype="1" fill="hold" grpId="1"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0-#ppt_h/2"/>
                                          </p:val>
                                        </p:tav>
                                        <p:tav tm="100000">
                                          <p:val>
                                            <p:strVal val="#ppt_y"/>
                                          </p:val>
                                        </p:tav>
                                      </p:tavLst>
                                    </p:anim>
                                  </p:childTnLst>
                                </p:cTn>
                              </p:par>
                              <p:par>
                                <p:cTn id="21" presetID="2" presetClass="entr" presetSubtype="1" fill="hold" grpId="1" nodeType="with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500" fill="hold"/>
                                        <p:tgtEl>
                                          <p:spTgt spid="45"/>
                                        </p:tgtEl>
                                        <p:attrNameLst>
                                          <p:attrName>ppt_x</p:attrName>
                                        </p:attrNameLst>
                                      </p:cBhvr>
                                      <p:tavLst>
                                        <p:tav tm="0">
                                          <p:val>
                                            <p:strVal val="#ppt_x"/>
                                          </p:val>
                                        </p:tav>
                                        <p:tav tm="100000">
                                          <p:val>
                                            <p:strVal val="#ppt_x"/>
                                          </p:val>
                                        </p:tav>
                                      </p:tavLst>
                                    </p:anim>
                                    <p:anim calcmode="lin" valueType="num">
                                      <p:cBhvr additive="base">
                                        <p:cTn id="24" dur="500" fill="hold"/>
                                        <p:tgtEl>
                                          <p:spTgt spid="45"/>
                                        </p:tgtEl>
                                        <p:attrNameLst>
                                          <p:attrName>ppt_y</p:attrName>
                                        </p:attrNameLst>
                                      </p:cBhvr>
                                      <p:tavLst>
                                        <p:tav tm="0">
                                          <p:val>
                                            <p:strVal val="0-#ppt_h/2"/>
                                          </p:val>
                                        </p:tav>
                                        <p:tav tm="100000">
                                          <p:val>
                                            <p:strVal val="#ppt_y"/>
                                          </p:val>
                                        </p:tav>
                                      </p:tavLst>
                                    </p:anim>
                                  </p:childTnLst>
                                </p:cTn>
                              </p:par>
                              <p:par>
                                <p:cTn id="25" presetID="2" presetClass="entr" presetSubtype="1" fill="hold" grpId="1" nodeType="with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fill="hold"/>
                                        <p:tgtEl>
                                          <p:spTgt spid="49"/>
                                        </p:tgtEl>
                                        <p:attrNameLst>
                                          <p:attrName>ppt_x</p:attrName>
                                        </p:attrNameLst>
                                      </p:cBhvr>
                                      <p:tavLst>
                                        <p:tav tm="0">
                                          <p:val>
                                            <p:strVal val="#ppt_x"/>
                                          </p:val>
                                        </p:tav>
                                        <p:tav tm="100000">
                                          <p:val>
                                            <p:strVal val="#ppt_x"/>
                                          </p:val>
                                        </p:tav>
                                      </p:tavLst>
                                    </p:anim>
                                    <p:anim calcmode="lin" valueType="num">
                                      <p:cBhvr additive="base">
                                        <p:cTn id="28" dur="500" fill="hold"/>
                                        <p:tgtEl>
                                          <p:spTgt spid="49"/>
                                        </p:tgtEl>
                                        <p:attrNameLst>
                                          <p:attrName>ppt_y</p:attrName>
                                        </p:attrNameLst>
                                      </p:cBhvr>
                                      <p:tavLst>
                                        <p:tav tm="0">
                                          <p:val>
                                            <p:strVal val="0-#ppt_h/2"/>
                                          </p:val>
                                        </p:tav>
                                        <p:tav tm="100000">
                                          <p:val>
                                            <p:strVal val="#ppt_y"/>
                                          </p:val>
                                        </p:tav>
                                      </p:tavLst>
                                    </p:anim>
                                  </p:childTnLst>
                                </p:cTn>
                              </p:par>
                              <p:par>
                                <p:cTn id="29" presetID="2" presetClass="entr" presetSubtype="1" fill="hold" grpId="1"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0-#ppt_h/2"/>
                                          </p:val>
                                        </p:tav>
                                        <p:tav tm="100000">
                                          <p:val>
                                            <p:strVal val="#ppt_y"/>
                                          </p:val>
                                        </p:tav>
                                      </p:tavLst>
                                    </p:anim>
                                  </p:childTnLst>
                                </p:cTn>
                              </p:par>
                              <p:par>
                                <p:cTn id="33" presetID="2" presetClass="entr" presetSubtype="1" fill="hold" grpId="1" nodeType="withEffect">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500" fill="hold"/>
                                        <p:tgtEl>
                                          <p:spTgt spid="51"/>
                                        </p:tgtEl>
                                        <p:attrNameLst>
                                          <p:attrName>ppt_x</p:attrName>
                                        </p:attrNameLst>
                                      </p:cBhvr>
                                      <p:tavLst>
                                        <p:tav tm="0">
                                          <p:val>
                                            <p:strVal val="#ppt_x"/>
                                          </p:val>
                                        </p:tav>
                                        <p:tav tm="100000">
                                          <p:val>
                                            <p:strVal val="#ppt_x"/>
                                          </p:val>
                                        </p:tav>
                                      </p:tavLst>
                                    </p:anim>
                                    <p:anim calcmode="lin" valueType="num">
                                      <p:cBhvr additive="base">
                                        <p:cTn id="36" dur="500" fill="hold"/>
                                        <p:tgtEl>
                                          <p:spTgt spid="51"/>
                                        </p:tgtEl>
                                        <p:attrNameLst>
                                          <p:attrName>ppt_y</p:attrName>
                                        </p:attrNameLst>
                                      </p:cBhvr>
                                      <p:tavLst>
                                        <p:tav tm="0">
                                          <p:val>
                                            <p:strVal val="0-#ppt_h/2"/>
                                          </p:val>
                                        </p:tav>
                                        <p:tav tm="100000">
                                          <p:val>
                                            <p:strVal val="#ppt_y"/>
                                          </p:val>
                                        </p:tav>
                                      </p:tavLst>
                                    </p:anim>
                                  </p:childTnLst>
                                </p:cTn>
                              </p:par>
                              <p:par>
                                <p:cTn id="37" presetID="2" presetClass="entr" presetSubtype="1" fill="hold" grpId="1" nodeType="withEffect">
                                  <p:stCondLst>
                                    <p:cond delay="0"/>
                                  </p:stCondLst>
                                  <p:childTnLst>
                                    <p:set>
                                      <p:cBhvr>
                                        <p:cTn id="38" dur="1" fill="hold">
                                          <p:stCondLst>
                                            <p:cond delay="0"/>
                                          </p:stCondLst>
                                        </p:cTn>
                                        <p:tgtEl>
                                          <p:spTgt spid="90"/>
                                        </p:tgtEl>
                                        <p:attrNameLst>
                                          <p:attrName>style.visibility</p:attrName>
                                        </p:attrNameLst>
                                      </p:cBhvr>
                                      <p:to>
                                        <p:strVal val="visible"/>
                                      </p:to>
                                    </p:set>
                                    <p:anim calcmode="lin" valueType="num">
                                      <p:cBhvr additive="base">
                                        <p:cTn id="39" dur="500" fill="hold"/>
                                        <p:tgtEl>
                                          <p:spTgt spid="90"/>
                                        </p:tgtEl>
                                        <p:attrNameLst>
                                          <p:attrName>ppt_x</p:attrName>
                                        </p:attrNameLst>
                                      </p:cBhvr>
                                      <p:tavLst>
                                        <p:tav tm="0">
                                          <p:val>
                                            <p:strVal val="#ppt_x"/>
                                          </p:val>
                                        </p:tav>
                                        <p:tav tm="100000">
                                          <p:val>
                                            <p:strVal val="#ppt_x"/>
                                          </p:val>
                                        </p:tav>
                                      </p:tavLst>
                                    </p:anim>
                                    <p:anim calcmode="lin" valueType="num">
                                      <p:cBhvr additive="base">
                                        <p:cTn id="40" dur="500" fill="hold"/>
                                        <p:tgtEl>
                                          <p:spTgt spid="90"/>
                                        </p:tgtEl>
                                        <p:attrNameLst>
                                          <p:attrName>ppt_y</p:attrName>
                                        </p:attrNameLst>
                                      </p:cBhvr>
                                      <p:tavLst>
                                        <p:tav tm="0">
                                          <p:val>
                                            <p:strVal val="0-#ppt_h/2"/>
                                          </p:val>
                                        </p:tav>
                                        <p:tav tm="100000">
                                          <p:val>
                                            <p:strVal val="#ppt_y"/>
                                          </p:val>
                                        </p:tav>
                                      </p:tavLst>
                                    </p:anim>
                                  </p:childTnLst>
                                </p:cTn>
                              </p:par>
                              <p:par>
                                <p:cTn id="41" presetID="2" presetClass="entr" presetSubtype="1" fill="hold" grpId="1"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0-#ppt_h/2"/>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0-#ppt_w/2"/>
                                          </p:val>
                                        </p:tav>
                                        <p:tav tm="100000">
                                          <p:val>
                                            <p:strVal val="#ppt_x"/>
                                          </p:val>
                                        </p:tav>
                                      </p:tavLst>
                                    </p:anim>
                                    <p:anim calcmode="lin" valueType="num">
                                      <p:cBhvr additive="base">
                                        <p:cTn id="48" dur="500" fill="hold"/>
                                        <p:tgtEl>
                                          <p:spTgt spid="6"/>
                                        </p:tgtEl>
                                        <p:attrNameLst>
                                          <p:attrName>ppt_y</p:attrName>
                                        </p:attrNameLst>
                                      </p:cBhvr>
                                      <p:tavLst>
                                        <p:tav tm="0">
                                          <p:val>
                                            <p:strVal val="#ppt_y"/>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
                                            <p:txEl>
                                              <p:pRg st="0" end="0"/>
                                            </p:txEl>
                                          </p:spTgt>
                                        </p:tgtEl>
                                        <p:attrNameLst>
                                          <p:attrName>style.visibility</p:attrName>
                                        </p:attrNameLst>
                                      </p:cBhvr>
                                      <p:to>
                                        <p:strVal val="visible"/>
                                      </p:to>
                                    </p:set>
                                    <p:anim calcmode="lin" valueType="num">
                                      <p:cBhvr additive="base">
                                        <p:cTn id="51"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additive="base">
                                        <p:cTn id="69" dur="500" fill="hold"/>
                                        <p:tgtEl>
                                          <p:spTgt spid="18"/>
                                        </p:tgtEl>
                                        <p:attrNameLst>
                                          <p:attrName>ppt_x</p:attrName>
                                        </p:attrNameLst>
                                      </p:cBhvr>
                                      <p:tavLst>
                                        <p:tav tm="0">
                                          <p:val>
                                            <p:strVal val="#ppt_x"/>
                                          </p:val>
                                        </p:tav>
                                        <p:tav tm="100000">
                                          <p:val>
                                            <p:strVal val="#ppt_x"/>
                                          </p:val>
                                        </p:tav>
                                      </p:tavLst>
                                    </p:anim>
                                    <p:anim calcmode="lin" valueType="num">
                                      <p:cBhvr additive="base">
                                        <p:cTn id="7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500" fill="hold"/>
                                        <p:tgtEl>
                                          <p:spTgt spid="19"/>
                                        </p:tgtEl>
                                        <p:attrNameLst>
                                          <p:attrName>ppt_x</p:attrName>
                                        </p:attrNameLst>
                                      </p:cBhvr>
                                      <p:tavLst>
                                        <p:tav tm="0">
                                          <p:val>
                                            <p:strVal val="#ppt_x"/>
                                          </p:val>
                                        </p:tav>
                                        <p:tav tm="100000">
                                          <p:val>
                                            <p:strVal val="#ppt_x"/>
                                          </p:val>
                                        </p:tav>
                                      </p:tavLst>
                                    </p:anim>
                                    <p:anim calcmode="lin" valueType="num">
                                      <p:cBhvr additive="base">
                                        <p:cTn id="7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xit" presetSubtype="4" fill="hold" grpId="1" nodeType="clickEffect">
                                  <p:stCondLst>
                                    <p:cond delay="0"/>
                                  </p:stCondLst>
                                  <p:childTnLst>
                                    <p:anim calcmode="lin" valueType="num">
                                      <p:cBhvr additive="base">
                                        <p:cTn id="80" dur="500"/>
                                        <p:tgtEl>
                                          <p:spTgt spid="16"/>
                                        </p:tgtEl>
                                        <p:attrNameLst>
                                          <p:attrName>ppt_x</p:attrName>
                                        </p:attrNameLst>
                                      </p:cBhvr>
                                      <p:tavLst>
                                        <p:tav tm="0">
                                          <p:val>
                                            <p:strVal val="ppt_x"/>
                                          </p:val>
                                        </p:tav>
                                        <p:tav tm="100000">
                                          <p:val>
                                            <p:strVal val="ppt_x"/>
                                          </p:val>
                                        </p:tav>
                                      </p:tavLst>
                                    </p:anim>
                                    <p:anim calcmode="lin" valueType="num">
                                      <p:cBhvr additive="base">
                                        <p:cTn id="81" dur="500"/>
                                        <p:tgtEl>
                                          <p:spTgt spid="16"/>
                                        </p:tgtEl>
                                        <p:attrNameLst>
                                          <p:attrName>ppt_y</p:attrName>
                                        </p:attrNameLst>
                                      </p:cBhvr>
                                      <p:tavLst>
                                        <p:tav tm="0">
                                          <p:val>
                                            <p:strVal val="ppt_y"/>
                                          </p:val>
                                        </p:tav>
                                        <p:tav tm="100000">
                                          <p:val>
                                            <p:strVal val="1+ppt_h/2"/>
                                          </p:val>
                                        </p:tav>
                                      </p:tavLst>
                                    </p:anim>
                                    <p:set>
                                      <p:cBhvr>
                                        <p:cTn id="82" dur="1" fill="hold">
                                          <p:stCondLst>
                                            <p:cond delay="499"/>
                                          </p:stCondLst>
                                        </p:cTn>
                                        <p:tgtEl>
                                          <p:spTgt spid="16"/>
                                        </p:tgtEl>
                                        <p:attrNameLst>
                                          <p:attrName>style.visibility</p:attrName>
                                        </p:attrNameLst>
                                      </p:cBhvr>
                                      <p:to>
                                        <p:strVal val="hidden"/>
                                      </p:to>
                                    </p:set>
                                  </p:childTnLst>
                                </p:cTn>
                              </p:par>
                              <p:par>
                                <p:cTn id="83" presetID="2" presetClass="exit" presetSubtype="4" fill="hold" grpId="1" nodeType="withEffect">
                                  <p:stCondLst>
                                    <p:cond delay="0"/>
                                  </p:stCondLst>
                                  <p:childTnLst>
                                    <p:anim calcmode="lin" valueType="num">
                                      <p:cBhvr additive="base">
                                        <p:cTn id="84" dur="500"/>
                                        <p:tgtEl>
                                          <p:spTgt spid="17"/>
                                        </p:tgtEl>
                                        <p:attrNameLst>
                                          <p:attrName>ppt_x</p:attrName>
                                        </p:attrNameLst>
                                      </p:cBhvr>
                                      <p:tavLst>
                                        <p:tav tm="0">
                                          <p:val>
                                            <p:strVal val="ppt_x"/>
                                          </p:val>
                                        </p:tav>
                                        <p:tav tm="100000">
                                          <p:val>
                                            <p:strVal val="ppt_x"/>
                                          </p:val>
                                        </p:tav>
                                      </p:tavLst>
                                    </p:anim>
                                    <p:anim calcmode="lin" valueType="num">
                                      <p:cBhvr additive="base">
                                        <p:cTn id="85" dur="500"/>
                                        <p:tgtEl>
                                          <p:spTgt spid="17"/>
                                        </p:tgtEl>
                                        <p:attrNameLst>
                                          <p:attrName>ppt_y</p:attrName>
                                        </p:attrNameLst>
                                      </p:cBhvr>
                                      <p:tavLst>
                                        <p:tav tm="0">
                                          <p:val>
                                            <p:strVal val="ppt_y"/>
                                          </p:val>
                                        </p:tav>
                                        <p:tav tm="100000">
                                          <p:val>
                                            <p:strVal val="1+ppt_h/2"/>
                                          </p:val>
                                        </p:tav>
                                      </p:tavLst>
                                    </p:anim>
                                    <p:set>
                                      <p:cBhvr>
                                        <p:cTn id="86" dur="1" fill="hold">
                                          <p:stCondLst>
                                            <p:cond delay="499"/>
                                          </p:stCondLst>
                                        </p:cTn>
                                        <p:tgtEl>
                                          <p:spTgt spid="17"/>
                                        </p:tgtEl>
                                        <p:attrNameLst>
                                          <p:attrName>style.visibility</p:attrName>
                                        </p:attrNameLst>
                                      </p:cBhvr>
                                      <p:to>
                                        <p:strVal val="hidden"/>
                                      </p:to>
                                    </p:set>
                                  </p:childTnLst>
                                </p:cTn>
                              </p:par>
                              <p:par>
                                <p:cTn id="87" presetID="2" presetClass="exit" presetSubtype="4" fill="hold" grpId="1" nodeType="withEffect">
                                  <p:stCondLst>
                                    <p:cond delay="0"/>
                                  </p:stCondLst>
                                  <p:childTnLst>
                                    <p:anim calcmode="lin" valueType="num">
                                      <p:cBhvr additive="base">
                                        <p:cTn id="88" dur="500"/>
                                        <p:tgtEl>
                                          <p:spTgt spid="18"/>
                                        </p:tgtEl>
                                        <p:attrNameLst>
                                          <p:attrName>ppt_x</p:attrName>
                                        </p:attrNameLst>
                                      </p:cBhvr>
                                      <p:tavLst>
                                        <p:tav tm="0">
                                          <p:val>
                                            <p:strVal val="ppt_x"/>
                                          </p:val>
                                        </p:tav>
                                        <p:tav tm="100000">
                                          <p:val>
                                            <p:strVal val="ppt_x"/>
                                          </p:val>
                                        </p:tav>
                                      </p:tavLst>
                                    </p:anim>
                                    <p:anim calcmode="lin" valueType="num">
                                      <p:cBhvr additive="base">
                                        <p:cTn id="89" dur="500"/>
                                        <p:tgtEl>
                                          <p:spTgt spid="18"/>
                                        </p:tgtEl>
                                        <p:attrNameLst>
                                          <p:attrName>ppt_y</p:attrName>
                                        </p:attrNameLst>
                                      </p:cBhvr>
                                      <p:tavLst>
                                        <p:tav tm="0">
                                          <p:val>
                                            <p:strVal val="ppt_y"/>
                                          </p:val>
                                        </p:tav>
                                        <p:tav tm="100000">
                                          <p:val>
                                            <p:strVal val="1+ppt_h/2"/>
                                          </p:val>
                                        </p:tav>
                                      </p:tavLst>
                                    </p:anim>
                                    <p:set>
                                      <p:cBhvr>
                                        <p:cTn id="90" dur="1" fill="hold">
                                          <p:stCondLst>
                                            <p:cond delay="499"/>
                                          </p:stCondLst>
                                        </p:cTn>
                                        <p:tgtEl>
                                          <p:spTgt spid="18"/>
                                        </p:tgtEl>
                                        <p:attrNameLst>
                                          <p:attrName>style.visibility</p:attrName>
                                        </p:attrNameLst>
                                      </p:cBhvr>
                                      <p:to>
                                        <p:strVal val="hidden"/>
                                      </p:to>
                                    </p:set>
                                  </p:childTnLst>
                                </p:cTn>
                              </p:par>
                              <p:par>
                                <p:cTn id="91" presetID="2" presetClass="exit" presetSubtype="4" fill="hold" grpId="1" nodeType="withEffect">
                                  <p:stCondLst>
                                    <p:cond delay="0"/>
                                  </p:stCondLst>
                                  <p:childTnLst>
                                    <p:anim calcmode="lin" valueType="num">
                                      <p:cBhvr additive="base">
                                        <p:cTn id="92" dur="500"/>
                                        <p:tgtEl>
                                          <p:spTgt spid="19"/>
                                        </p:tgtEl>
                                        <p:attrNameLst>
                                          <p:attrName>ppt_x</p:attrName>
                                        </p:attrNameLst>
                                      </p:cBhvr>
                                      <p:tavLst>
                                        <p:tav tm="0">
                                          <p:val>
                                            <p:strVal val="ppt_x"/>
                                          </p:val>
                                        </p:tav>
                                        <p:tav tm="100000">
                                          <p:val>
                                            <p:strVal val="ppt_x"/>
                                          </p:val>
                                        </p:tav>
                                      </p:tavLst>
                                    </p:anim>
                                    <p:anim calcmode="lin" valueType="num">
                                      <p:cBhvr additive="base">
                                        <p:cTn id="93" dur="500"/>
                                        <p:tgtEl>
                                          <p:spTgt spid="19"/>
                                        </p:tgtEl>
                                        <p:attrNameLst>
                                          <p:attrName>ppt_y</p:attrName>
                                        </p:attrNameLst>
                                      </p:cBhvr>
                                      <p:tavLst>
                                        <p:tav tm="0">
                                          <p:val>
                                            <p:strVal val="ppt_y"/>
                                          </p:val>
                                        </p:tav>
                                        <p:tav tm="100000">
                                          <p:val>
                                            <p:strVal val="1+ppt_h/2"/>
                                          </p:val>
                                        </p:tav>
                                      </p:tavLst>
                                    </p:anim>
                                    <p:set>
                                      <p:cBhvr>
                                        <p:cTn id="94" dur="1" fill="hold">
                                          <p:stCondLst>
                                            <p:cond delay="499"/>
                                          </p:stCondLst>
                                        </p:cTn>
                                        <p:tgtEl>
                                          <p:spTgt spid="1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2" presetClass="exit" presetSubtype="8" fill="hold" grpId="0" nodeType="clickEffect">
                                  <p:stCondLst>
                                    <p:cond delay="0"/>
                                  </p:stCondLst>
                                  <p:childTnLst>
                                    <p:anim calcmode="lin" valueType="num">
                                      <p:cBhvr additive="base">
                                        <p:cTn id="98" dur="500"/>
                                        <p:tgtEl>
                                          <p:spTgt spid="46"/>
                                        </p:tgtEl>
                                        <p:attrNameLst>
                                          <p:attrName>ppt_x</p:attrName>
                                        </p:attrNameLst>
                                      </p:cBhvr>
                                      <p:tavLst>
                                        <p:tav tm="0">
                                          <p:val>
                                            <p:strVal val="ppt_x"/>
                                          </p:val>
                                        </p:tav>
                                        <p:tav tm="100000">
                                          <p:val>
                                            <p:strVal val="0-ppt_w/2"/>
                                          </p:val>
                                        </p:tav>
                                      </p:tavLst>
                                    </p:anim>
                                    <p:anim calcmode="lin" valueType="num">
                                      <p:cBhvr additive="base">
                                        <p:cTn id="99" dur="500"/>
                                        <p:tgtEl>
                                          <p:spTgt spid="46"/>
                                        </p:tgtEl>
                                        <p:attrNameLst>
                                          <p:attrName>ppt_y</p:attrName>
                                        </p:attrNameLst>
                                      </p:cBhvr>
                                      <p:tavLst>
                                        <p:tav tm="0">
                                          <p:val>
                                            <p:strVal val="ppt_y"/>
                                          </p:val>
                                        </p:tav>
                                        <p:tav tm="100000">
                                          <p:val>
                                            <p:strVal val="ppt_y"/>
                                          </p:val>
                                        </p:tav>
                                      </p:tavLst>
                                    </p:anim>
                                    <p:set>
                                      <p:cBhvr>
                                        <p:cTn id="100" dur="1" fill="hold">
                                          <p:stCondLst>
                                            <p:cond delay="499"/>
                                          </p:stCondLst>
                                        </p:cTn>
                                        <p:tgtEl>
                                          <p:spTgt spid="46"/>
                                        </p:tgtEl>
                                        <p:attrNameLst>
                                          <p:attrName>style.visibility</p:attrName>
                                        </p:attrNameLst>
                                      </p:cBhvr>
                                      <p:to>
                                        <p:strVal val="hidden"/>
                                      </p:to>
                                    </p:set>
                                  </p:childTnLst>
                                </p:cTn>
                              </p:par>
                              <p:par>
                                <p:cTn id="101" presetID="2" presetClass="exit" presetSubtype="8" fill="hold" grpId="0" nodeType="withEffect">
                                  <p:stCondLst>
                                    <p:cond delay="0"/>
                                  </p:stCondLst>
                                  <p:childTnLst>
                                    <p:anim calcmode="lin" valueType="num">
                                      <p:cBhvr additive="base">
                                        <p:cTn id="102" dur="500"/>
                                        <p:tgtEl>
                                          <p:spTgt spid="47"/>
                                        </p:tgtEl>
                                        <p:attrNameLst>
                                          <p:attrName>ppt_x</p:attrName>
                                        </p:attrNameLst>
                                      </p:cBhvr>
                                      <p:tavLst>
                                        <p:tav tm="0">
                                          <p:val>
                                            <p:strVal val="ppt_x"/>
                                          </p:val>
                                        </p:tav>
                                        <p:tav tm="100000">
                                          <p:val>
                                            <p:strVal val="0-ppt_w/2"/>
                                          </p:val>
                                        </p:tav>
                                      </p:tavLst>
                                    </p:anim>
                                    <p:anim calcmode="lin" valueType="num">
                                      <p:cBhvr additive="base">
                                        <p:cTn id="103" dur="500"/>
                                        <p:tgtEl>
                                          <p:spTgt spid="47"/>
                                        </p:tgtEl>
                                        <p:attrNameLst>
                                          <p:attrName>ppt_y</p:attrName>
                                        </p:attrNameLst>
                                      </p:cBhvr>
                                      <p:tavLst>
                                        <p:tav tm="0">
                                          <p:val>
                                            <p:strVal val="ppt_y"/>
                                          </p:val>
                                        </p:tav>
                                        <p:tav tm="100000">
                                          <p:val>
                                            <p:strVal val="ppt_y"/>
                                          </p:val>
                                        </p:tav>
                                      </p:tavLst>
                                    </p:anim>
                                    <p:set>
                                      <p:cBhvr>
                                        <p:cTn id="104" dur="1" fill="hold">
                                          <p:stCondLst>
                                            <p:cond delay="499"/>
                                          </p:stCondLst>
                                        </p:cTn>
                                        <p:tgtEl>
                                          <p:spTgt spid="47"/>
                                        </p:tgtEl>
                                        <p:attrNameLst>
                                          <p:attrName>style.visibility</p:attrName>
                                        </p:attrNameLst>
                                      </p:cBhvr>
                                      <p:to>
                                        <p:strVal val="hidden"/>
                                      </p:to>
                                    </p:set>
                                  </p:childTnLst>
                                </p:cTn>
                              </p:par>
                              <p:par>
                                <p:cTn id="105" presetID="2" presetClass="exit" presetSubtype="8" fill="hold" grpId="0" nodeType="withEffect">
                                  <p:stCondLst>
                                    <p:cond delay="0"/>
                                  </p:stCondLst>
                                  <p:childTnLst>
                                    <p:anim calcmode="lin" valueType="num">
                                      <p:cBhvr additive="base">
                                        <p:cTn id="106" dur="500"/>
                                        <p:tgtEl>
                                          <p:spTgt spid="48"/>
                                        </p:tgtEl>
                                        <p:attrNameLst>
                                          <p:attrName>ppt_x</p:attrName>
                                        </p:attrNameLst>
                                      </p:cBhvr>
                                      <p:tavLst>
                                        <p:tav tm="0">
                                          <p:val>
                                            <p:strVal val="ppt_x"/>
                                          </p:val>
                                        </p:tav>
                                        <p:tav tm="100000">
                                          <p:val>
                                            <p:strVal val="0-ppt_w/2"/>
                                          </p:val>
                                        </p:tav>
                                      </p:tavLst>
                                    </p:anim>
                                    <p:anim calcmode="lin" valueType="num">
                                      <p:cBhvr additive="base">
                                        <p:cTn id="107" dur="500"/>
                                        <p:tgtEl>
                                          <p:spTgt spid="48"/>
                                        </p:tgtEl>
                                        <p:attrNameLst>
                                          <p:attrName>ppt_y</p:attrName>
                                        </p:attrNameLst>
                                      </p:cBhvr>
                                      <p:tavLst>
                                        <p:tav tm="0">
                                          <p:val>
                                            <p:strVal val="ppt_y"/>
                                          </p:val>
                                        </p:tav>
                                        <p:tav tm="100000">
                                          <p:val>
                                            <p:strVal val="ppt_y"/>
                                          </p:val>
                                        </p:tav>
                                      </p:tavLst>
                                    </p:anim>
                                    <p:set>
                                      <p:cBhvr>
                                        <p:cTn id="108" dur="1" fill="hold">
                                          <p:stCondLst>
                                            <p:cond delay="499"/>
                                          </p:stCondLst>
                                        </p:cTn>
                                        <p:tgtEl>
                                          <p:spTgt spid="48"/>
                                        </p:tgtEl>
                                        <p:attrNameLst>
                                          <p:attrName>style.visibility</p:attrName>
                                        </p:attrNameLst>
                                      </p:cBhvr>
                                      <p:to>
                                        <p:strVal val="hidden"/>
                                      </p:to>
                                    </p:set>
                                  </p:childTnLst>
                                </p:cTn>
                              </p:par>
                              <p:par>
                                <p:cTn id="109" presetID="2" presetClass="exit" presetSubtype="8" fill="hold" grpId="0" nodeType="withEffect">
                                  <p:stCondLst>
                                    <p:cond delay="0"/>
                                  </p:stCondLst>
                                  <p:childTnLst>
                                    <p:anim calcmode="lin" valueType="num">
                                      <p:cBhvr additive="base">
                                        <p:cTn id="110" dur="500"/>
                                        <p:tgtEl>
                                          <p:spTgt spid="50"/>
                                        </p:tgtEl>
                                        <p:attrNameLst>
                                          <p:attrName>ppt_x</p:attrName>
                                        </p:attrNameLst>
                                      </p:cBhvr>
                                      <p:tavLst>
                                        <p:tav tm="0">
                                          <p:val>
                                            <p:strVal val="ppt_x"/>
                                          </p:val>
                                        </p:tav>
                                        <p:tav tm="100000">
                                          <p:val>
                                            <p:strVal val="0-ppt_w/2"/>
                                          </p:val>
                                        </p:tav>
                                      </p:tavLst>
                                    </p:anim>
                                    <p:anim calcmode="lin" valueType="num">
                                      <p:cBhvr additive="base">
                                        <p:cTn id="111" dur="500"/>
                                        <p:tgtEl>
                                          <p:spTgt spid="50"/>
                                        </p:tgtEl>
                                        <p:attrNameLst>
                                          <p:attrName>ppt_y</p:attrName>
                                        </p:attrNameLst>
                                      </p:cBhvr>
                                      <p:tavLst>
                                        <p:tav tm="0">
                                          <p:val>
                                            <p:strVal val="ppt_y"/>
                                          </p:val>
                                        </p:tav>
                                        <p:tav tm="100000">
                                          <p:val>
                                            <p:strVal val="ppt_y"/>
                                          </p:val>
                                        </p:tav>
                                      </p:tavLst>
                                    </p:anim>
                                    <p:set>
                                      <p:cBhvr>
                                        <p:cTn id="112" dur="1" fill="hold">
                                          <p:stCondLst>
                                            <p:cond delay="499"/>
                                          </p:stCondLst>
                                        </p:cTn>
                                        <p:tgtEl>
                                          <p:spTgt spid="50"/>
                                        </p:tgtEl>
                                        <p:attrNameLst>
                                          <p:attrName>style.visibility</p:attrName>
                                        </p:attrNameLst>
                                      </p:cBhvr>
                                      <p:to>
                                        <p:strVal val="hidden"/>
                                      </p:to>
                                    </p:set>
                                  </p:childTnLst>
                                </p:cTn>
                              </p:par>
                              <p:par>
                                <p:cTn id="113" presetID="2" presetClass="exit" presetSubtype="8" fill="hold" grpId="0" nodeType="withEffect">
                                  <p:stCondLst>
                                    <p:cond delay="0"/>
                                  </p:stCondLst>
                                  <p:childTnLst>
                                    <p:anim calcmode="lin" valueType="num">
                                      <p:cBhvr additive="base">
                                        <p:cTn id="114" dur="500"/>
                                        <p:tgtEl>
                                          <p:spTgt spid="45"/>
                                        </p:tgtEl>
                                        <p:attrNameLst>
                                          <p:attrName>ppt_x</p:attrName>
                                        </p:attrNameLst>
                                      </p:cBhvr>
                                      <p:tavLst>
                                        <p:tav tm="0">
                                          <p:val>
                                            <p:strVal val="ppt_x"/>
                                          </p:val>
                                        </p:tav>
                                        <p:tav tm="100000">
                                          <p:val>
                                            <p:strVal val="0-ppt_w/2"/>
                                          </p:val>
                                        </p:tav>
                                      </p:tavLst>
                                    </p:anim>
                                    <p:anim calcmode="lin" valueType="num">
                                      <p:cBhvr additive="base">
                                        <p:cTn id="115" dur="500"/>
                                        <p:tgtEl>
                                          <p:spTgt spid="45"/>
                                        </p:tgtEl>
                                        <p:attrNameLst>
                                          <p:attrName>ppt_y</p:attrName>
                                        </p:attrNameLst>
                                      </p:cBhvr>
                                      <p:tavLst>
                                        <p:tav tm="0">
                                          <p:val>
                                            <p:strVal val="ppt_y"/>
                                          </p:val>
                                        </p:tav>
                                        <p:tav tm="100000">
                                          <p:val>
                                            <p:strVal val="ppt_y"/>
                                          </p:val>
                                        </p:tav>
                                      </p:tavLst>
                                    </p:anim>
                                    <p:set>
                                      <p:cBhvr>
                                        <p:cTn id="116" dur="1" fill="hold">
                                          <p:stCondLst>
                                            <p:cond delay="499"/>
                                          </p:stCondLst>
                                        </p:cTn>
                                        <p:tgtEl>
                                          <p:spTgt spid="45"/>
                                        </p:tgtEl>
                                        <p:attrNameLst>
                                          <p:attrName>style.visibility</p:attrName>
                                        </p:attrNameLst>
                                      </p:cBhvr>
                                      <p:to>
                                        <p:strVal val="hidden"/>
                                      </p:to>
                                    </p:set>
                                  </p:childTnLst>
                                </p:cTn>
                              </p:par>
                              <p:par>
                                <p:cTn id="117" presetID="2" presetClass="exit" presetSubtype="8" fill="hold" grpId="0" nodeType="withEffect">
                                  <p:stCondLst>
                                    <p:cond delay="0"/>
                                  </p:stCondLst>
                                  <p:childTnLst>
                                    <p:anim calcmode="lin" valueType="num">
                                      <p:cBhvr additive="base">
                                        <p:cTn id="118" dur="500"/>
                                        <p:tgtEl>
                                          <p:spTgt spid="49"/>
                                        </p:tgtEl>
                                        <p:attrNameLst>
                                          <p:attrName>ppt_x</p:attrName>
                                        </p:attrNameLst>
                                      </p:cBhvr>
                                      <p:tavLst>
                                        <p:tav tm="0">
                                          <p:val>
                                            <p:strVal val="ppt_x"/>
                                          </p:val>
                                        </p:tav>
                                        <p:tav tm="100000">
                                          <p:val>
                                            <p:strVal val="0-ppt_w/2"/>
                                          </p:val>
                                        </p:tav>
                                      </p:tavLst>
                                    </p:anim>
                                    <p:anim calcmode="lin" valueType="num">
                                      <p:cBhvr additive="base">
                                        <p:cTn id="119" dur="500"/>
                                        <p:tgtEl>
                                          <p:spTgt spid="49"/>
                                        </p:tgtEl>
                                        <p:attrNameLst>
                                          <p:attrName>ppt_y</p:attrName>
                                        </p:attrNameLst>
                                      </p:cBhvr>
                                      <p:tavLst>
                                        <p:tav tm="0">
                                          <p:val>
                                            <p:strVal val="ppt_y"/>
                                          </p:val>
                                        </p:tav>
                                        <p:tav tm="100000">
                                          <p:val>
                                            <p:strVal val="ppt_y"/>
                                          </p:val>
                                        </p:tav>
                                      </p:tavLst>
                                    </p:anim>
                                    <p:set>
                                      <p:cBhvr>
                                        <p:cTn id="120" dur="1" fill="hold">
                                          <p:stCondLst>
                                            <p:cond delay="499"/>
                                          </p:stCondLst>
                                        </p:cTn>
                                        <p:tgtEl>
                                          <p:spTgt spid="49"/>
                                        </p:tgtEl>
                                        <p:attrNameLst>
                                          <p:attrName>style.visibility</p:attrName>
                                        </p:attrNameLst>
                                      </p:cBhvr>
                                      <p:to>
                                        <p:strVal val="hidden"/>
                                      </p:to>
                                    </p:set>
                                  </p:childTnLst>
                                </p:cTn>
                              </p:par>
                              <p:par>
                                <p:cTn id="121" presetID="2" presetClass="exit" presetSubtype="8" fill="hold" grpId="0" nodeType="withEffect">
                                  <p:stCondLst>
                                    <p:cond delay="0"/>
                                  </p:stCondLst>
                                  <p:childTnLst>
                                    <p:anim calcmode="lin" valueType="num">
                                      <p:cBhvr additive="base">
                                        <p:cTn id="122" dur="500"/>
                                        <p:tgtEl>
                                          <p:spTgt spid="44"/>
                                        </p:tgtEl>
                                        <p:attrNameLst>
                                          <p:attrName>ppt_x</p:attrName>
                                        </p:attrNameLst>
                                      </p:cBhvr>
                                      <p:tavLst>
                                        <p:tav tm="0">
                                          <p:val>
                                            <p:strVal val="ppt_x"/>
                                          </p:val>
                                        </p:tav>
                                        <p:tav tm="100000">
                                          <p:val>
                                            <p:strVal val="0-ppt_w/2"/>
                                          </p:val>
                                        </p:tav>
                                      </p:tavLst>
                                    </p:anim>
                                    <p:anim calcmode="lin" valueType="num">
                                      <p:cBhvr additive="base">
                                        <p:cTn id="123" dur="500"/>
                                        <p:tgtEl>
                                          <p:spTgt spid="44"/>
                                        </p:tgtEl>
                                        <p:attrNameLst>
                                          <p:attrName>ppt_y</p:attrName>
                                        </p:attrNameLst>
                                      </p:cBhvr>
                                      <p:tavLst>
                                        <p:tav tm="0">
                                          <p:val>
                                            <p:strVal val="ppt_y"/>
                                          </p:val>
                                        </p:tav>
                                        <p:tav tm="100000">
                                          <p:val>
                                            <p:strVal val="ppt_y"/>
                                          </p:val>
                                        </p:tav>
                                      </p:tavLst>
                                    </p:anim>
                                    <p:set>
                                      <p:cBhvr>
                                        <p:cTn id="124" dur="1" fill="hold">
                                          <p:stCondLst>
                                            <p:cond delay="499"/>
                                          </p:stCondLst>
                                        </p:cTn>
                                        <p:tgtEl>
                                          <p:spTgt spid="44"/>
                                        </p:tgtEl>
                                        <p:attrNameLst>
                                          <p:attrName>style.visibility</p:attrName>
                                        </p:attrNameLst>
                                      </p:cBhvr>
                                      <p:to>
                                        <p:strVal val="hidden"/>
                                      </p:to>
                                    </p:set>
                                  </p:childTnLst>
                                </p:cTn>
                              </p:par>
                              <p:par>
                                <p:cTn id="125" presetID="2" presetClass="exit" presetSubtype="8" fill="hold" grpId="0" nodeType="withEffect">
                                  <p:stCondLst>
                                    <p:cond delay="0"/>
                                  </p:stCondLst>
                                  <p:childTnLst>
                                    <p:anim calcmode="lin" valueType="num">
                                      <p:cBhvr additive="base">
                                        <p:cTn id="126" dur="500"/>
                                        <p:tgtEl>
                                          <p:spTgt spid="51"/>
                                        </p:tgtEl>
                                        <p:attrNameLst>
                                          <p:attrName>ppt_x</p:attrName>
                                        </p:attrNameLst>
                                      </p:cBhvr>
                                      <p:tavLst>
                                        <p:tav tm="0">
                                          <p:val>
                                            <p:strVal val="ppt_x"/>
                                          </p:val>
                                        </p:tav>
                                        <p:tav tm="100000">
                                          <p:val>
                                            <p:strVal val="0-ppt_w/2"/>
                                          </p:val>
                                        </p:tav>
                                      </p:tavLst>
                                    </p:anim>
                                    <p:anim calcmode="lin" valueType="num">
                                      <p:cBhvr additive="base">
                                        <p:cTn id="127" dur="500"/>
                                        <p:tgtEl>
                                          <p:spTgt spid="51"/>
                                        </p:tgtEl>
                                        <p:attrNameLst>
                                          <p:attrName>ppt_y</p:attrName>
                                        </p:attrNameLst>
                                      </p:cBhvr>
                                      <p:tavLst>
                                        <p:tav tm="0">
                                          <p:val>
                                            <p:strVal val="ppt_y"/>
                                          </p:val>
                                        </p:tav>
                                        <p:tav tm="100000">
                                          <p:val>
                                            <p:strVal val="ppt_y"/>
                                          </p:val>
                                        </p:tav>
                                      </p:tavLst>
                                    </p:anim>
                                    <p:set>
                                      <p:cBhvr>
                                        <p:cTn id="128" dur="1" fill="hold">
                                          <p:stCondLst>
                                            <p:cond delay="499"/>
                                          </p:stCondLst>
                                        </p:cTn>
                                        <p:tgtEl>
                                          <p:spTgt spid="51"/>
                                        </p:tgtEl>
                                        <p:attrNameLst>
                                          <p:attrName>style.visibility</p:attrName>
                                        </p:attrNameLst>
                                      </p:cBhvr>
                                      <p:to>
                                        <p:strVal val="hidden"/>
                                      </p:to>
                                    </p:set>
                                  </p:childTnLst>
                                </p:cTn>
                              </p:par>
                              <p:par>
                                <p:cTn id="129" presetID="2" presetClass="exit" presetSubtype="8" fill="hold" grpId="0" nodeType="withEffect">
                                  <p:stCondLst>
                                    <p:cond delay="0"/>
                                  </p:stCondLst>
                                  <p:childTnLst>
                                    <p:anim calcmode="lin" valueType="num">
                                      <p:cBhvr additive="base">
                                        <p:cTn id="130" dur="500"/>
                                        <p:tgtEl>
                                          <p:spTgt spid="90"/>
                                        </p:tgtEl>
                                        <p:attrNameLst>
                                          <p:attrName>ppt_x</p:attrName>
                                        </p:attrNameLst>
                                      </p:cBhvr>
                                      <p:tavLst>
                                        <p:tav tm="0">
                                          <p:val>
                                            <p:strVal val="ppt_x"/>
                                          </p:val>
                                        </p:tav>
                                        <p:tav tm="100000">
                                          <p:val>
                                            <p:strVal val="0-ppt_w/2"/>
                                          </p:val>
                                        </p:tav>
                                      </p:tavLst>
                                    </p:anim>
                                    <p:anim calcmode="lin" valueType="num">
                                      <p:cBhvr additive="base">
                                        <p:cTn id="131" dur="500"/>
                                        <p:tgtEl>
                                          <p:spTgt spid="90"/>
                                        </p:tgtEl>
                                        <p:attrNameLst>
                                          <p:attrName>ppt_y</p:attrName>
                                        </p:attrNameLst>
                                      </p:cBhvr>
                                      <p:tavLst>
                                        <p:tav tm="0">
                                          <p:val>
                                            <p:strVal val="ppt_y"/>
                                          </p:val>
                                        </p:tav>
                                        <p:tav tm="100000">
                                          <p:val>
                                            <p:strVal val="ppt_y"/>
                                          </p:val>
                                        </p:tav>
                                      </p:tavLst>
                                    </p:anim>
                                    <p:set>
                                      <p:cBhvr>
                                        <p:cTn id="132" dur="1" fill="hold">
                                          <p:stCondLst>
                                            <p:cond delay="499"/>
                                          </p:stCondLst>
                                        </p:cTn>
                                        <p:tgtEl>
                                          <p:spTgt spid="90"/>
                                        </p:tgtEl>
                                        <p:attrNameLst>
                                          <p:attrName>style.visibility</p:attrName>
                                        </p:attrNameLst>
                                      </p:cBhvr>
                                      <p:to>
                                        <p:strVal val="hidden"/>
                                      </p:to>
                                    </p:set>
                                  </p:childTnLst>
                                </p:cTn>
                              </p:par>
                              <p:par>
                                <p:cTn id="133" presetID="2" presetClass="exit" presetSubtype="8" fill="hold" grpId="0" nodeType="withEffect">
                                  <p:stCondLst>
                                    <p:cond delay="0"/>
                                  </p:stCondLst>
                                  <p:childTnLst>
                                    <p:anim calcmode="lin" valueType="num">
                                      <p:cBhvr additive="base">
                                        <p:cTn id="134" dur="500"/>
                                        <p:tgtEl>
                                          <p:spTgt spid="2"/>
                                        </p:tgtEl>
                                        <p:attrNameLst>
                                          <p:attrName>ppt_x</p:attrName>
                                        </p:attrNameLst>
                                      </p:cBhvr>
                                      <p:tavLst>
                                        <p:tav tm="0">
                                          <p:val>
                                            <p:strVal val="ppt_x"/>
                                          </p:val>
                                        </p:tav>
                                        <p:tav tm="100000">
                                          <p:val>
                                            <p:strVal val="0-ppt_w/2"/>
                                          </p:val>
                                        </p:tav>
                                      </p:tavLst>
                                    </p:anim>
                                    <p:anim calcmode="lin" valueType="num">
                                      <p:cBhvr additive="base">
                                        <p:cTn id="135" dur="500"/>
                                        <p:tgtEl>
                                          <p:spTgt spid="2"/>
                                        </p:tgtEl>
                                        <p:attrNameLst>
                                          <p:attrName>ppt_y</p:attrName>
                                        </p:attrNameLst>
                                      </p:cBhvr>
                                      <p:tavLst>
                                        <p:tav tm="0">
                                          <p:val>
                                            <p:strVal val="ppt_y"/>
                                          </p:val>
                                        </p:tav>
                                        <p:tav tm="100000">
                                          <p:val>
                                            <p:strVal val="ppt_y"/>
                                          </p:val>
                                        </p:tav>
                                      </p:tavLst>
                                    </p:anim>
                                    <p:set>
                                      <p:cBhvr>
                                        <p:cTn id="136" dur="1" fill="hold">
                                          <p:stCondLst>
                                            <p:cond delay="499"/>
                                          </p:stCondLst>
                                        </p:cTn>
                                        <p:tgtEl>
                                          <p:spTgt spid="2"/>
                                        </p:tgtEl>
                                        <p:attrNameLst>
                                          <p:attrName>style.visibility</p:attrName>
                                        </p:attrNameLst>
                                      </p:cBhvr>
                                      <p:to>
                                        <p:strVal val="hidden"/>
                                      </p:to>
                                    </p:set>
                                  </p:childTnLst>
                                </p:cTn>
                              </p:par>
                              <p:par>
                                <p:cTn id="137" presetID="64" presetClass="path" presetSubtype="0" accel="50000" decel="50000" fill="hold" grpId="1" nodeType="withEffect">
                                  <p:stCondLst>
                                    <p:cond delay="0"/>
                                  </p:stCondLst>
                                  <p:childTnLst>
                                    <p:animMotion origin="layout" path="M 2.29167E-6 7.40741E-7 L 0.00091 -0.33542 " pathEditMode="relative" rAng="0" ptsTypes="AA">
                                      <p:cBhvr>
                                        <p:cTn id="138" dur="500" fill="hold"/>
                                        <p:tgtEl>
                                          <p:spTgt spid="6"/>
                                        </p:tgtEl>
                                        <p:attrNameLst>
                                          <p:attrName>ppt_x</p:attrName>
                                          <p:attrName>ppt_y</p:attrName>
                                        </p:attrNameLst>
                                      </p:cBhvr>
                                      <p:rCtr x="39" y="-16782"/>
                                    </p:animMotion>
                                  </p:childTnLst>
                                </p:cTn>
                              </p:par>
                              <p:par>
                                <p:cTn id="139" presetID="64" presetClass="path" presetSubtype="0" accel="50000" decel="50000" fill="hold" grpId="0" nodeType="withEffect">
                                  <p:stCondLst>
                                    <p:cond delay="0"/>
                                  </p:stCondLst>
                                  <p:childTnLst>
                                    <p:animMotion origin="layout" path="M 4.375E-6 2.59259E-6 L 0.00677 -0.3375 " pathEditMode="relative" rAng="0" ptsTypes="AA">
                                      <p:cBhvr>
                                        <p:cTn id="140" dur="500" fill="hold"/>
                                        <p:tgtEl>
                                          <p:spTgt spid="14">
                                            <p:txEl>
                                              <p:pRg st="0" end="0"/>
                                            </p:txEl>
                                          </p:spTgt>
                                        </p:tgtEl>
                                        <p:attrNameLst>
                                          <p:attrName>ppt_x</p:attrName>
                                          <p:attrName>ppt_y</p:attrName>
                                        </p:attrNameLst>
                                      </p:cBhvr>
                                      <p:rCtr x="339" y="-16875"/>
                                    </p:animMotion>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3"/>
                                        </p:tgtEl>
                                        <p:attrNameLst>
                                          <p:attrName>style.visibility</p:attrName>
                                        </p:attrNameLst>
                                      </p:cBhvr>
                                      <p:to>
                                        <p:strVal val="visible"/>
                                      </p:to>
                                    </p:set>
                                    <p:anim calcmode="lin" valueType="num">
                                      <p:cBhvr additive="base">
                                        <p:cTn id="145" dur="500" fill="hold"/>
                                        <p:tgtEl>
                                          <p:spTgt spid="3"/>
                                        </p:tgtEl>
                                        <p:attrNameLst>
                                          <p:attrName>ppt_x</p:attrName>
                                        </p:attrNameLst>
                                      </p:cBhvr>
                                      <p:tavLst>
                                        <p:tav tm="0">
                                          <p:val>
                                            <p:strVal val="0-#ppt_w/2"/>
                                          </p:val>
                                        </p:tav>
                                        <p:tav tm="100000">
                                          <p:val>
                                            <p:strVal val="#ppt_x"/>
                                          </p:val>
                                        </p:tav>
                                      </p:tavLst>
                                    </p:anim>
                                    <p:anim calcmode="lin" valueType="num">
                                      <p:cBhvr additive="base">
                                        <p:cTn id="146" dur="500" fill="hold"/>
                                        <p:tgtEl>
                                          <p:spTgt spid="3"/>
                                        </p:tgtEl>
                                        <p:attrNameLst>
                                          <p:attrName>ppt_y</p:attrName>
                                        </p:attrNameLst>
                                      </p:cBhvr>
                                      <p:tavLst>
                                        <p:tav tm="0">
                                          <p:val>
                                            <p:strVal val="#ppt_y"/>
                                          </p:val>
                                        </p:tav>
                                        <p:tav tm="100000">
                                          <p:val>
                                            <p:strVal val="#ppt_y"/>
                                          </p:val>
                                        </p:tav>
                                      </p:tavLst>
                                    </p:anim>
                                  </p:childTnLst>
                                </p:cTn>
                              </p:par>
                              <p:par>
                                <p:cTn id="147" presetID="2" presetClass="entr" presetSubtype="8" fill="hold"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additive="base">
                                        <p:cTn id="149" dur="500" fill="hold"/>
                                        <p:tgtEl>
                                          <p:spTgt spid="4"/>
                                        </p:tgtEl>
                                        <p:attrNameLst>
                                          <p:attrName>ppt_x</p:attrName>
                                        </p:attrNameLst>
                                      </p:cBhvr>
                                      <p:tavLst>
                                        <p:tav tm="0">
                                          <p:val>
                                            <p:strVal val="0-#ppt_w/2"/>
                                          </p:val>
                                        </p:tav>
                                        <p:tav tm="100000">
                                          <p:val>
                                            <p:strVal val="#ppt_x"/>
                                          </p:val>
                                        </p:tav>
                                      </p:tavLst>
                                    </p:anim>
                                    <p:anim calcmode="lin" valueType="num">
                                      <p:cBhvr additive="base">
                                        <p:cTn id="15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8" fill="hold" nodeType="clickEffect">
                                  <p:stCondLst>
                                    <p:cond delay="0"/>
                                  </p:stCondLst>
                                  <p:childTnLst>
                                    <p:set>
                                      <p:cBhvr>
                                        <p:cTn id="154" dur="1" fill="hold">
                                          <p:stCondLst>
                                            <p:cond delay="0"/>
                                          </p:stCondLst>
                                        </p:cTn>
                                        <p:tgtEl>
                                          <p:spTgt spid="5"/>
                                        </p:tgtEl>
                                        <p:attrNameLst>
                                          <p:attrName>style.visibility</p:attrName>
                                        </p:attrNameLst>
                                      </p:cBhvr>
                                      <p:to>
                                        <p:strVal val="visible"/>
                                      </p:to>
                                    </p:set>
                                    <p:anim calcmode="lin" valueType="num">
                                      <p:cBhvr additive="base">
                                        <p:cTn id="155" dur="500" fill="hold"/>
                                        <p:tgtEl>
                                          <p:spTgt spid="5"/>
                                        </p:tgtEl>
                                        <p:attrNameLst>
                                          <p:attrName>ppt_x</p:attrName>
                                        </p:attrNameLst>
                                      </p:cBhvr>
                                      <p:tavLst>
                                        <p:tav tm="0">
                                          <p:val>
                                            <p:strVal val="0-#ppt_w/2"/>
                                          </p:val>
                                        </p:tav>
                                        <p:tav tm="100000">
                                          <p:val>
                                            <p:strVal val="#ppt_x"/>
                                          </p:val>
                                        </p:tav>
                                      </p:tavLst>
                                    </p:anim>
                                    <p:anim calcmode="lin" valueType="num">
                                      <p:cBhvr additive="base">
                                        <p:cTn id="156" dur="500" fill="hold"/>
                                        <p:tgtEl>
                                          <p:spTgt spid="5"/>
                                        </p:tgtEl>
                                        <p:attrNameLst>
                                          <p:attrName>ppt_y</p:attrName>
                                        </p:attrNameLst>
                                      </p:cBhvr>
                                      <p:tavLst>
                                        <p:tav tm="0">
                                          <p:val>
                                            <p:strVal val="#ppt_y"/>
                                          </p:val>
                                        </p:tav>
                                        <p:tav tm="100000">
                                          <p:val>
                                            <p:strVal val="#ppt_y"/>
                                          </p:val>
                                        </p:tav>
                                      </p:tavLst>
                                    </p:anim>
                                  </p:childTnLst>
                                </p:cTn>
                              </p:par>
                              <p:par>
                                <p:cTn id="157" presetID="10" presetClass="entr" presetSubtype="0" fill="hold" grpId="0" nodeType="withEffect">
                                  <p:stCondLst>
                                    <p:cond delay="0"/>
                                  </p:stCondLst>
                                  <p:childTnLst>
                                    <p:set>
                                      <p:cBhvr>
                                        <p:cTn id="158" dur="1" fill="hold">
                                          <p:stCondLst>
                                            <p:cond delay="0"/>
                                          </p:stCondLst>
                                        </p:cTn>
                                        <p:tgtEl>
                                          <p:spTgt spid="24"/>
                                        </p:tgtEl>
                                        <p:attrNameLst>
                                          <p:attrName>style.visibility</p:attrName>
                                        </p:attrNameLst>
                                      </p:cBhvr>
                                      <p:to>
                                        <p:strVal val="visible"/>
                                      </p:to>
                                    </p:set>
                                    <p:animEffect transition="in" filter="fade">
                                      <p:cBhvr>
                                        <p:cTn id="159" dur="2000"/>
                                        <p:tgtEl>
                                          <p:spTgt spid="24"/>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9"/>
                                        </p:tgtEl>
                                        <p:attrNameLst>
                                          <p:attrName>style.visibility</p:attrName>
                                        </p:attrNameLst>
                                      </p:cBhvr>
                                      <p:to>
                                        <p:strVal val="visible"/>
                                      </p:to>
                                    </p:set>
                                    <p:animEffect transition="in" filter="fade">
                                      <p:cBhvr>
                                        <p:cTn id="162" dur="2000"/>
                                        <p:tgtEl>
                                          <p:spTgt spid="9"/>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nodeType="clickEffect">
                                  <p:stCondLst>
                                    <p:cond delay="0"/>
                                  </p:stCondLst>
                                  <p:childTnLst>
                                    <p:set>
                                      <p:cBhvr>
                                        <p:cTn id="166" dur="1" fill="hold">
                                          <p:stCondLst>
                                            <p:cond delay="0"/>
                                          </p:stCondLst>
                                        </p:cTn>
                                        <p:tgtEl>
                                          <p:spTgt spid="7"/>
                                        </p:tgtEl>
                                        <p:attrNameLst>
                                          <p:attrName>style.visibility</p:attrName>
                                        </p:attrNameLst>
                                      </p:cBhvr>
                                      <p:to>
                                        <p:strVal val="visible"/>
                                      </p:to>
                                    </p:set>
                                    <p:animEffect transition="in" filter="fade">
                                      <p:cBhvr>
                                        <p:cTn id="167" dur="500"/>
                                        <p:tgtEl>
                                          <p:spTgt spid="7"/>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nodeType="clickEffect">
                                  <p:stCondLst>
                                    <p:cond delay="0"/>
                                  </p:stCondLst>
                                  <p:childTnLst>
                                    <p:set>
                                      <p:cBhvr>
                                        <p:cTn id="171" dur="1" fill="hold">
                                          <p:stCondLst>
                                            <p:cond delay="0"/>
                                          </p:stCondLst>
                                        </p:cTn>
                                        <p:tgtEl>
                                          <p:spTgt spid="10"/>
                                        </p:tgtEl>
                                        <p:attrNameLst>
                                          <p:attrName>style.visibility</p:attrName>
                                        </p:attrNameLst>
                                      </p:cBhvr>
                                      <p:to>
                                        <p:strVal val="visible"/>
                                      </p:to>
                                    </p:set>
                                    <p:animEffect transition="in" filter="fade">
                                      <p:cBhvr>
                                        <p:cTn id="172" dur="500"/>
                                        <p:tgtEl>
                                          <p:spTgt spid="10"/>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nodeType="clickEffect">
                                  <p:stCondLst>
                                    <p:cond delay="0"/>
                                  </p:stCondLst>
                                  <p:childTnLst>
                                    <p:set>
                                      <p:cBhvr>
                                        <p:cTn id="176" dur="1" fill="hold">
                                          <p:stCondLst>
                                            <p:cond delay="0"/>
                                          </p:stCondLst>
                                        </p:cTn>
                                        <p:tgtEl>
                                          <p:spTgt spid="8"/>
                                        </p:tgtEl>
                                        <p:attrNameLst>
                                          <p:attrName>style.visibility</p:attrName>
                                        </p:attrNameLst>
                                      </p:cBhvr>
                                      <p:to>
                                        <p:strVal val="visible"/>
                                      </p:to>
                                    </p:set>
                                    <p:animEffect transition="in" filter="fade">
                                      <p:cBhvr>
                                        <p:cTn id="177" dur="1000"/>
                                        <p:tgtEl>
                                          <p:spTgt spid="8"/>
                                        </p:tgtEl>
                                      </p:cBhvr>
                                    </p:animEffect>
                                  </p:childTnLst>
                                </p:cTn>
                              </p:par>
                              <p:par>
                                <p:cTn id="178" presetID="2" presetClass="exit" presetSubtype="8" fill="hold" nodeType="withEffect">
                                  <p:stCondLst>
                                    <p:cond delay="0"/>
                                  </p:stCondLst>
                                  <p:childTnLst>
                                    <p:anim calcmode="lin" valueType="num">
                                      <p:cBhvr additive="base">
                                        <p:cTn id="179" dur="1000"/>
                                        <p:tgtEl>
                                          <p:spTgt spid="3"/>
                                        </p:tgtEl>
                                        <p:attrNameLst>
                                          <p:attrName>ppt_x</p:attrName>
                                        </p:attrNameLst>
                                      </p:cBhvr>
                                      <p:tavLst>
                                        <p:tav tm="0">
                                          <p:val>
                                            <p:strVal val="ppt_x"/>
                                          </p:val>
                                        </p:tav>
                                        <p:tav tm="100000">
                                          <p:val>
                                            <p:strVal val="0-ppt_w/2"/>
                                          </p:val>
                                        </p:tav>
                                      </p:tavLst>
                                    </p:anim>
                                    <p:anim calcmode="lin" valueType="num">
                                      <p:cBhvr additive="base">
                                        <p:cTn id="180" dur="1000"/>
                                        <p:tgtEl>
                                          <p:spTgt spid="3"/>
                                        </p:tgtEl>
                                        <p:attrNameLst>
                                          <p:attrName>ppt_y</p:attrName>
                                        </p:attrNameLst>
                                      </p:cBhvr>
                                      <p:tavLst>
                                        <p:tav tm="0">
                                          <p:val>
                                            <p:strVal val="ppt_y"/>
                                          </p:val>
                                        </p:tav>
                                        <p:tav tm="100000">
                                          <p:val>
                                            <p:strVal val="ppt_y"/>
                                          </p:val>
                                        </p:tav>
                                      </p:tavLst>
                                    </p:anim>
                                    <p:set>
                                      <p:cBhvr>
                                        <p:cTn id="181" dur="1" fill="hold">
                                          <p:stCondLst>
                                            <p:cond delay="999"/>
                                          </p:stCondLst>
                                        </p:cTn>
                                        <p:tgtEl>
                                          <p:spTgt spid="3"/>
                                        </p:tgtEl>
                                        <p:attrNameLst>
                                          <p:attrName>style.visibility</p:attrName>
                                        </p:attrNameLst>
                                      </p:cBhvr>
                                      <p:to>
                                        <p:strVal val="hidden"/>
                                      </p:to>
                                    </p:set>
                                  </p:childTnLst>
                                </p:cTn>
                              </p:par>
                              <p:par>
                                <p:cTn id="182" presetID="2" presetClass="exit" presetSubtype="8" fill="hold" nodeType="withEffect">
                                  <p:stCondLst>
                                    <p:cond delay="0"/>
                                  </p:stCondLst>
                                  <p:childTnLst>
                                    <p:anim calcmode="lin" valueType="num">
                                      <p:cBhvr additive="base">
                                        <p:cTn id="183" dur="1000"/>
                                        <p:tgtEl>
                                          <p:spTgt spid="4"/>
                                        </p:tgtEl>
                                        <p:attrNameLst>
                                          <p:attrName>ppt_x</p:attrName>
                                        </p:attrNameLst>
                                      </p:cBhvr>
                                      <p:tavLst>
                                        <p:tav tm="0">
                                          <p:val>
                                            <p:strVal val="ppt_x"/>
                                          </p:val>
                                        </p:tav>
                                        <p:tav tm="100000">
                                          <p:val>
                                            <p:strVal val="0-ppt_w/2"/>
                                          </p:val>
                                        </p:tav>
                                      </p:tavLst>
                                    </p:anim>
                                    <p:anim calcmode="lin" valueType="num">
                                      <p:cBhvr additive="base">
                                        <p:cTn id="184" dur="1000"/>
                                        <p:tgtEl>
                                          <p:spTgt spid="4"/>
                                        </p:tgtEl>
                                        <p:attrNameLst>
                                          <p:attrName>ppt_y</p:attrName>
                                        </p:attrNameLst>
                                      </p:cBhvr>
                                      <p:tavLst>
                                        <p:tav tm="0">
                                          <p:val>
                                            <p:strVal val="ppt_y"/>
                                          </p:val>
                                        </p:tav>
                                        <p:tav tm="100000">
                                          <p:val>
                                            <p:strVal val="ppt_y"/>
                                          </p:val>
                                        </p:tav>
                                      </p:tavLst>
                                    </p:anim>
                                    <p:set>
                                      <p:cBhvr>
                                        <p:cTn id="185" dur="1" fill="hold">
                                          <p:stCondLst>
                                            <p:cond delay="999"/>
                                          </p:stCondLst>
                                        </p:cTn>
                                        <p:tgtEl>
                                          <p:spTgt spid="4"/>
                                        </p:tgtEl>
                                        <p:attrNameLst>
                                          <p:attrName>style.visibility</p:attrName>
                                        </p:attrNameLst>
                                      </p:cBhvr>
                                      <p:to>
                                        <p:strVal val="hidden"/>
                                      </p:to>
                                    </p:set>
                                  </p:childTnLst>
                                </p:cTn>
                              </p:par>
                              <p:par>
                                <p:cTn id="186" presetID="2" presetClass="exit" presetSubtype="8" fill="hold" nodeType="withEffect">
                                  <p:stCondLst>
                                    <p:cond delay="0"/>
                                  </p:stCondLst>
                                  <p:childTnLst>
                                    <p:anim calcmode="lin" valueType="num">
                                      <p:cBhvr additive="base">
                                        <p:cTn id="187" dur="1000"/>
                                        <p:tgtEl>
                                          <p:spTgt spid="5"/>
                                        </p:tgtEl>
                                        <p:attrNameLst>
                                          <p:attrName>ppt_x</p:attrName>
                                        </p:attrNameLst>
                                      </p:cBhvr>
                                      <p:tavLst>
                                        <p:tav tm="0">
                                          <p:val>
                                            <p:strVal val="ppt_x"/>
                                          </p:val>
                                        </p:tav>
                                        <p:tav tm="100000">
                                          <p:val>
                                            <p:strVal val="0-ppt_w/2"/>
                                          </p:val>
                                        </p:tav>
                                      </p:tavLst>
                                    </p:anim>
                                    <p:anim calcmode="lin" valueType="num">
                                      <p:cBhvr additive="base">
                                        <p:cTn id="188" dur="1000"/>
                                        <p:tgtEl>
                                          <p:spTgt spid="5"/>
                                        </p:tgtEl>
                                        <p:attrNameLst>
                                          <p:attrName>ppt_y</p:attrName>
                                        </p:attrNameLst>
                                      </p:cBhvr>
                                      <p:tavLst>
                                        <p:tav tm="0">
                                          <p:val>
                                            <p:strVal val="ppt_y"/>
                                          </p:val>
                                        </p:tav>
                                        <p:tav tm="100000">
                                          <p:val>
                                            <p:strVal val="ppt_y"/>
                                          </p:val>
                                        </p:tav>
                                      </p:tavLst>
                                    </p:anim>
                                    <p:set>
                                      <p:cBhvr>
                                        <p:cTn id="189" dur="1" fill="hold">
                                          <p:stCondLst>
                                            <p:cond delay="999"/>
                                          </p:stCondLst>
                                        </p:cTn>
                                        <p:tgtEl>
                                          <p:spTgt spid="5"/>
                                        </p:tgtEl>
                                        <p:attrNameLst>
                                          <p:attrName>style.visibility</p:attrName>
                                        </p:attrNameLst>
                                      </p:cBhvr>
                                      <p:to>
                                        <p:strVal val="hidden"/>
                                      </p:to>
                                    </p:set>
                                  </p:childTnLst>
                                </p:cTn>
                              </p:par>
                              <p:par>
                                <p:cTn id="190" presetID="2" presetClass="exit" presetSubtype="8" fill="hold" grpId="1" nodeType="withEffect">
                                  <p:stCondLst>
                                    <p:cond delay="0"/>
                                  </p:stCondLst>
                                  <p:childTnLst>
                                    <p:anim calcmode="lin" valueType="num">
                                      <p:cBhvr additive="base">
                                        <p:cTn id="191" dur="1000"/>
                                        <p:tgtEl>
                                          <p:spTgt spid="24"/>
                                        </p:tgtEl>
                                        <p:attrNameLst>
                                          <p:attrName>ppt_x</p:attrName>
                                        </p:attrNameLst>
                                      </p:cBhvr>
                                      <p:tavLst>
                                        <p:tav tm="0">
                                          <p:val>
                                            <p:strVal val="ppt_x"/>
                                          </p:val>
                                        </p:tav>
                                        <p:tav tm="100000">
                                          <p:val>
                                            <p:strVal val="0-ppt_w/2"/>
                                          </p:val>
                                        </p:tav>
                                      </p:tavLst>
                                    </p:anim>
                                    <p:anim calcmode="lin" valueType="num">
                                      <p:cBhvr additive="base">
                                        <p:cTn id="192" dur="1000"/>
                                        <p:tgtEl>
                                          <p:spTgt spid="24"/>
                                        </p:tgtEl>
                                        <p:attrNameLst>
                                          <p:attrName>ppt_y</p:attrName>
                                        </p:attrNameLst>
                                      </p:cBhvr>
                                      <p:tavLst>
                                        <p:tav tm="0">
                                          <p:val>
                                            <p:strVal val="ppt_y"/>
                                          </p:val>
                                        </p:tav>
                                        <p:tav tm="100000">
                                          <p:val>
                                            <p:strVal val="ppt_y"/>
                                          </p:val>
                                        </p:tav>
                                      </p:tavLst>
                                    </p:anim>
                                    <p:set>
                                      <p:cBhvr>
                                        <p:cTn id="193" dur="1" fill="hold">
                                          <p:stCondLst>
                                            <p:cond delay="999"/>
                                          </p:stCondLst>
                                        </p:cTn>
                                        <p:tgtEl>
                                          <p:spTgt spid="24"/>
                                        </p:tgtEl>
                                        <p:attrNameLst>
                                          <p:attrName>style.visibility</p:attrName>
                                        </p:attrNameLst>
                                      </p:cBhvr>
                                      <p:to>
                                        <p:strVal val="hidden"/>
                                      </p:to>
                                    </p:set>
                                  </p:childTnLst>
                                </p:cTn>
                              </p:par>
                              <p:par>
                                <p:cTn id="194" presetID="2" presetClass="exit" presetSubtype="8" fill="hold" grpId="1" nodeType="withEffect">
                                  <p:stCondLst>
                                    <p:cond delay="0"/>
                                  </p:stCondLst>
                                  <p:childTnLst>
                                    <p:anim calcmode="lin" valueType="num">
                                      <p:cBhvr additive="base">
                                        <p:cTn id="195" dur="1000"/>
                                        <p:tgtEl>
                                          <p:spTgt spid="9"/>
                                        </p:tgtEl>
                                        <p:attrNameLst>
                                          <p:attrName>ppt_x</p:attrName>
                                        </p:attrNameLst>
                                      </p:cBhvr>
                                      <p:tavLst>
                                        <p:tav tm="0">
                                          <p:val>
                                            <p:strVal val="ppt_x"/>
                                          </p:val>
                                        </p:tav>
                                        <p:tav tm="100000">
                                          <p:val>
                                            <p:strVal val="0-ppt_w/2"/>
                                          </p:val>
                                        </p:tav>
                                      </p:tavLst>
                                    </p:anim>
                                    <p:anim calcmode="lin" valueType="num">
                                      <p:cBhvr additive="base">
                                        <p:cTn id="196" dur="1000"/>
                                        <p:tgtEl>
                                          <p:spTgt spid="9"/>
                                        </p:tgtEl>
                                        <p:attrNameLst>
                                          <p:attrName>ppt_y</p:attrName>
                                        </p:attrNameLst>
                                      </p:cBhvr>
                                      <p:tavLst>
                                        <p:tav tm="0">
                                          <p:val>
                                            <p:strVal val="ppt_y"/>
                                          </p:val>
                                        </p:tav>
                                        <p:tav tm="100000">
                                          <p:val>
                                            <p:strVal val="ppt_y"/>
                                          </p:val>
                                        </p:tav>
                                      </p:tavLst>
                                    </p:anim>
                                    <p:set>
                                      <p:cBhvr>
                                        <p:cTn id="197" dur="1" fill="hold">
                                          <p:stCondLst>
                                            <p:cond delay="999"/>
                                          </p:stCondLst>
                                        </p:cTn>
                                        <p:tgtEl>
                                          <p:spTgt spid="9"/>
                                        </p:tgtEl>
                                        <p:attrNameLst>
                                          <p:attrName>style.visibility</p:attrName>
                                        </p:attrNameLst>
                                      </p:cBhvr>
                                      <p:to>
                                        <p:strVal val="hidden"/>
                                      </p:to>
                                    </p:set>
                                  </p:childTnLst>
                                </p:cTn>
                              </p:par>
                              <p:par>
                                <p:cTn id="198" presetID="2" presetClass="exit" presetSubtype="8" fill="hold" nodeType="withEffect">
                                  <p:stCondLst>
                                    <p:cond delay="0"/>
                                  </p:stCondLst>
                                  <p:childTnLst>
                                    <p:anim calcmode="lin" valueType="num">
                                      <p:cBhvr additive="base">
                                        <p:cTn id="199" dur="1000"/>
                                        <p:tgtEl>
                                          <p:spTgt spid="7"/>
                                        </p:tgtEl>
                                        <p:attrNameLst>
                                          <p:attrName>ppt_x</p:attrName>
                                        </p:attrNameLst>
                                      </p:cBhvr>
                                      <p:tavLst>
                                        <p:tav tm="0">
                                          <p:val>
                                            <p:strVal val="ppt_x"/>
                                          </p:val>
                                        </p:tav>
                                        <p:tav tm="100000">
                                          <p:val>
                                            <p:strVal val="0-ppt_w/2"/>
                                          </p:val>
                                        </p:tav>
                                      </p:tavLst>
                                    </p:anim>
                                    <p:anim calcmode="lin" valueType="num">
                                      <p:cBhvr additive="base">
                                        <p:cTn id="200" dur="1000"/>
                                        <p:tgtEl>
                                          <p:spTgt spid="7"/>
                                        </p:tgtEl>
                                        <p:attrNameLst>
                                          <p:attrName>ppt_y</p:attrName>
                                        </p:attrNameLst>
                                      </p:cBhvr>
                                      <p:tavLst>
                                        <p:tav tm="0">
                                          <p:val>
                                            <p:strVal val="ppt_y"/>
                                          </p:val>
                                        </p:tav>
                                        <p:tav tm="100000">
                                          <p:val>
                                            <p:strVal val="ppt_y"/>
                                          </p:val>
                                        </p:tav>
                                      </p:tavLst>
                                    </p:anim>
                                    <p:set>
                                      <p:cBhvr>
                                        <p:cTn id="201" dur="1" fill="hold">
                                          <p:stCondLst>
                                            <p:cond delay="999"/>
                                          </p:stCondLst>
                                        </p:cTn>
                                        <p:tgtEl>
                                          <p:spTgt spid="7"/>
                                        </p:tgtEl>
                                        <p:attrNameLst>
                                          <p:attrName>style.visibility</p:attrName>
                                        </p:attrNameLst>
                                      </p:cBhvr>
                                      <p:to>
                                        <p:strVal val="hidden"/>
                                      </p:to>
                                    </p:set>
                                  </p:childTnLst>
                                </p:cTn>
                              </p:par>
                              <p:par>
                                <p:cTn id="202" presetID="10" presetClass="entr" presetSubtype="0" fill="hold" nodeType="withEffect">
                                  <p:stCondLst>
                                    <p:cond delay="0"/>
                                  </p:stCondLst>
                                  <p:childTnLst>
                                    <p:set>
                                      <p:cBhvr>
                                        <p:cTn id="203" dur="1" fill="hold">
                                          <p:stCondLst>
                                            <p:cond delay="0"/>
                                          </p:stCondLst>
                                        </p:cTn>
                                        <p:tgtEl>
                                          <p:spTgt spid="13"/>
                                        </p:tgtEl>
                                        <p:attrNameLst>
                                          <p:attrName>style.visibility</p:attrName>
                                        </p:attrNameLst>
                                      </p:cBhvr>
                                      <p:to>
                                        <p:strVal val="visible"/>
                                      </p:to>
                                    </p:set>
                                    <p:animEffect transition="in" filter="fade">
                                      <p:cBhvr>
                                        <p:cTn id="204" dur="1000"/>
                                        <p:tgtEl>
                                          <p:spTgt spid="13"/>
                                        </p:tgtEl>
                                      </p:cBhvr>
                                    </p:animEffect>
                                  </p:childTnLst>
                                </p:cTn>
                              </p:par>
                            </p:childTnLst>
                          </p:cTn>
                        </p:par>
                        <p:par>
                          <p:cTn id="205" fill="hold">
                            <p:stCondLst>
                              <p:cond delay="1000"/>
                            </p:stCondLst>
                            <p:childTnLst>
                              <p:par>
                                <p:cTn id="206" presetID="35" presetClass="path" presetSubtype="0" accel="50000" decel="50000" fill="hold" nodeType="afterEffect">
                                  <p:stCondLst>
                                    <p:cond delay="0"/>
                                  </p:stCondLst>
                                  <p:childTnLst>
                                    <p:animMotion origin="layout" path="M -1.66667E-6 -4.44444E-6 L -0.37786 -0.003 " pathEditMode="relative" rAng="0" ptsTypes="AA">
                                      <p:cBhvr>
                                        <p:cTn id="207" dur="2000" fill="hold"/>
                                        <p:tgtEl>
                                          <p:spTgt spid="10"/>
                                        </p:tgtEl>
                                        <p:attrNameLst>
                                          <p:attrName>ppt_x</p:attrName>
                                          <p:attrName>ppt_y</p:attrName>
                                        </p:attrNameLst>
                                      </p:cBhvr>
                                      <p:rCtr x="-18893" y="-162"/>
                                    </p:animMotion>
                                  </p:childTnLst>
                                </p:cTn>
                              </p:par>
                            </p:childTnLst>
                          </p:cTn>
                        </p:par>
                        <p:par>
                          <p:cTn id="208" fill="hold">
                            <p:stCondLst>
                              <p:cond delay="3000"/>
                            </p:stCondLst>
                            <p:childTnLst>
                              <p:par>
                                <p:cTn id="209" presetID="31" presetClass="exit" presetSubtype="0" fill="hold" nodeType="afterEffect">
                                  <p:stCondLst>
                                    <p:cond delay="0"/>
                                  </p:stCondLst>
                                  <p:childTnLst>
                                    <p:anim calcmode="lin" valueType="num">
                                      <p:cBhvr>
                                        <p:cTn id="210" dur="1000"/>
                                        <p:tgtEl>
                                          <p:spTgt spid="10"/>
                                        </p:tgtEl>
                                        <p:attrNameLst>
                                          <p:attrName>ppt_w</p:attrName>
                                        </p:attrNameLst>
                                      </p:cBhvr>
                                      <p:tavLst>
                                        <p:tav tm="0">
                                          <p:val>
                                            <p:strVal val="ppt_w"/>
                                          </p:val>
                                        </p:tav>
                                        <p:tav tm="100000">
                                          <p:val>
                                            <p:fltVal val="0"/>
                                          </p:val>
                                        </p:tav>
                                      </p:tavLst>
                                    </p:anim>
                                    <p:anim calcmode="lin" valueType="num">
                                      <p:cBhvr>
                                        <p:cTn id="211" dur="1000"/>
                                        <p:tgtEl>
                                          <p:spTgt spid="10"/>
                                        </p:tgtEl>
                                        <p:attrNameLst>
                                          <p:attrName>ppt_h</p:attrName>
                                        </p:attrNameLst>
                                      </p:cBhvr>
                                      <p:tavLst>
                                        <p:tav tm="0">
                                          <p:val>
                                            <p:strVal val="ppt_h"/>
                                          </p:val>
                                        </p:tav>
                                        <p:tav tm="100000">
                                          <p:val>
                                            <p:fltVal val="0"/>
                                          </p:val>
                                        </p:tav>
                                      </p:tavLst>
                                    </p:anim>
                                    <p:anim calcmode="lin" valueType="num">
                                      <p:cBhvr>
                                        <p:cTn id="212" dur="1000"/>
                                        <p:tgtEl>
                                          <p:spTgt spid="10"/>
                                        </p:tgtEl>
                                        <p:attrNameLst>
                                          <p:attrName>style.rotation</p:attrName>
                                        </p:attrNameLst>
                                      </p:cBhvr>
                                      <p:tavLst>
                                        <p:tav tm="0">
                                          <p:val>
                                            <p:fltVal val="0"/>
                                          </p:val>
                                        </p:tav>
                                        <p:tav tm="100000">
                                          <p:val>
                                            <p:fltVal val="90"/>
                                          </p:val>
                                        </p:tav>
                                      </p:tavLst>
                                    </p:anim>
                                    <p:animEffect transition="out" filter="fade">
                                      <p:cBhvr>
                                        <p:cTn id="213" dur="1000"/>
                                        <p:tgtEl>
                                          <p:spTgt spid="10"/>
                                        </p:tgtEl>
                                      </p:cBhvr>
                                    </p:animEffect>
                                    <p:set>
                                      <p:cBhvr>
                                        <p:cTn id="214" dur="1" fill="hold">
                                          <p:stCondLst>
                                            <p:cond delay="999"/>
                                          </p:stCondLst>
                                        </p:cTn>
                                        <p:tgtEl>
                                          <p:spTgt spid="10"/>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2" presetClass="exit" presetSubtype="2" fill="hold" nodeType="clickEffect">
                                  <p:stCondLst>
                                    <p:cond delay="0"/>
                                  </p:stCondLst>
                                  <p:childTnLst>
                                    <p:anim calcmode="lin" valueType="num">
                                      <p:cBhvr additive="base">
                                        <p:cTn id="218" dur="500"/>
                                        <p:tgtEl>
                                          <p:spTgt spid="8"/>
                                        </p:tgtEl>
                                        <p:attrNameLst>
                                          <p:attrName>ppt_x</p:attrName>
                                        </p:attrNameLst>
                                      </p:cBhvr>
                                      <p:tavLst>
                                        <p:tav tm="0">
                                          <p:val>
                                            <p:strVal val="ppt_x"/>
                                          </p:val>
                                        </p:tav>
                                        <p:tav tm="100000">
                                          <p:val>
                                            <p:strVal val="1+ppt_w/2"/>
                                          </p:val>
                                        </p:tav>
                                      </p:tavLst>
                                    </p:anim>
                                    <p:anim calcmode="lin" valueType="num">
                                      <p:cBhvr additive="base">
                                        <p:cTn id="219" dur="500"/>
                                        <p:tgtEl>
                                          <p:spTgt spid="8"/>
                                        </p:tgtEl>
                                        <p:attrNameLst>
                                          <p:attrName>ppt_y</p:attrName>
                                        </p:attrNameLst>
                                      </p:cBhvr>
                                      <p:tavLst>
                                        <p:tav tm="0">
                                          <p:val>
                                            <p:strVal val="ppt_y"/>
                                          </p:val>
                                        </p:tav>
                                        <p:tav tm="100000">
                                          <p:val>
                                            <p:strVal val="ppt_y"/>
                                          </p:val>
                                        </p:tav>
                                      </p:tavLst>
                                    </p:anim>
                                    <p:set>
                                      <p:cBhvr>
                                        <p:cTn id="220" dur="1" fill="hold">
                                          <p:stCondLst>
                                            <p:cond delay="499"/>
                                          </p:stCondLst>
                                        </p:cTn>
                                        <p:tgtEl>
                                          <p:spTgt spid="8"/>
                                        </p:tgtEl>
                                        <p:attrNameLst>
                                          <p:attrName>style.visibility</p:attrName>
                                        </p:attrNameLst>
                                      </p:cBhvr>
                                      <p:to>
                                        <p:strVal val="hidden"/>
                                      </p:to>
                                    </p:set>
                                  </p:childTnLst>
                                </p:cTn>
                              </p:par>
                            </p:childTnLst>
                          </p:cTn>
                        </p:par>
                        <p:par>
                          <p:cTn id="221" fill="hold">
                            <p:stCondLst>
                              <p:cond delay="500"/>
                            </p:stCondLst>
                            <p:childTnLst>
                              <p:par>
                                <p:cTn id="222" presetID="2" presetClass="entr" presetSubtype="8" fill="hold" nodeType="afterEffect">
                                  <p:stCondLst>
                                    <p:cond delay="0"/>
                                  </p:stCondLst>
                                  <p:childTnLst>
                                    <p:set>
                                      <p:cBhvr>
                                        <p:cTn id="223" dur="1" fill="hold">
                                          <p:stCondLst>
                                            <p:cond delay="0"/>
                                          </p:stCondLst>
                                        </p:cTn>
                                        <p:tgtEl>
                                          <p:spTgt spid="27"/>
                                        </p:tgtEl>
                                        <p:attrNameLst>
                                          <p:attrName>style.visibility</p:attrName>
                                        </p:attrNameLst>
                                      </p:cBhvr>
                                      <p:to>
                                        <p:strVal val="visible"/>
                                      </p:to>
                                    </p:set>
                                    <p:anim calcmode="lin" valueType="num">
                                      <p:cBhvr additive="base">
                                        <p:cTn id="224" dur="500" fill="hold"/>
                                        <p:tgtEl>
                                          <p:spTgt spid="27"/>
                                        </p:tgtEl>
                                        <p:attrNameLst>
                                          <p:attrName>ppt_x</p:attrName>
                                        </p:attrNameLst>
                                      </p:cBhvr>
                                      <p:tavLst>
                                        <p:tav tm="0">
                                          <p:val>
                                            <p:strVal val="0-#ppt_w/2"/>
                                          </p:val>
                                        </p:tav>
                                        <p:tav tm="100000">
                                          <p:val>
                                            <p:strVal val="#ppt_x"/>
                                          </p:val>
                                        </p:tav>
                                      </p:tavLst>
                                    </p:anim>
                                    <p:anim calcmode="lin" valueType="num">
                                      <p:cBhvr additive="base">
                                        <p:cTn id="225" dur="500" fill="hold"/>
                                        <p:tgtEl>
                                          <p:spTgt spid="27"/>
                                        </p:tgtEl>
                                        <p:attrNameLst>
                                          <p:attrName>ppt_y</p:attrName>
                                        </p:attrNameLst>
                                      </p:cBhvr>
                                      <p:tavLst>
                                        <p:tav tm="0">
                                          <p:val>
                                            <p:strVal val="#ppt_y"/>
                                          </p:val>
                                        </p:tav>
                                        <p:tav tm="100000">
                                          <p:val>
                                            <p:strVal val="#ppt_y"/>
                                          </p:val>
                                        </p:tav>
                                      </p:tavLst>
                                    </p:anim>
                                  </p:childTnLst>
                                </p:cTn>
                              </p:par>
                            </p:childTnLst>
                          </p:cTn>
                        </p:par>
                        <p:par>
                          <p:cTn id="226" fill="hold">
                            <p:stCondLst>
                              <p:cond delay="1000"/>
                            </p:stCondLst>
                            <p:childTnLst>
                              <p:par>
                                <p:cTn id="227" presetID="12" presetClass="exit" presetSubtype="4" fill="hold" nodeType="afterEffect">
                                  <p:stCondLst>
                                    <p:cond delay="0"/>
                                  </p:stCondLst>
                                  <p:childTnLst>
                                    <p:anim calcmode="lin" valueType="num">
                                      <p:cBhvr additive="base">
                                        <p:cTn id="228" dur="500"/>
                                        <p:tgtEl>
                                          <p:spTgt spid="13"/>
                                        </p:tgtEl>
                                        <p:attrNameLst>
                                          <p:attrName>ppt_y</p:attrName>
                                        </p:attrNameLst>
                                      </p:cBhvr>
                                      <p:tavLst>
                                        <p:tav tm="0">
                                          <p:val>
                                            <p:strVal val="#ppt_y"/>
                                          </p:val>
                                        </p:tav>
                                        <p:tav tm="100000">
                                          <p:val>
                                            <p:strVal val="#ppt_y+#ppt_h*1.125000"/>
                                          </p:val>
                                        </p:tav>
                                      </p:tavLst>
                                    </p:anim>
                                    <p:animEffect transition="out" filter="wipe(down)">
                                      <p:cBhvr>
                                        <p:cTn id="229" dur="500"/>
                                        <p:tgtEl>
                                          <p:spTgt spid="13"/>
                                        </p:tgtEl>
                                      </p:cBhvr>
                                    </p:animEffect>
                                    <p:set>
                                      <p:cBhvr>
                                        <p:cTn id="230" dur="1" fill="hold">
                                          <p:stCondLst>
                                            <p:cond delay="499"/>
                                          </p:stCondLst>
                                        </p:cTn>
                                        <p:tgtEl>
                                          <p:spTgt spid="13"/>
                                        </p:tgtEl>
                                        <p:attrNameLst>
                                          <p:attrName>style.visibility</p:attrName>
                                        </p:attrNameLst>
                                      </p:cBhvr>
                                      <p:to>
                                        <p:strVal val="hidden"/>
                                      </p:to>
                                    </p:set>
                                  </p:childTnLst>
                                </p:cTn>
                              </p:par>
                            </p:childTnLst>
                          </p:cTn>
                        </p:par>
                        <p:par>
                          <p:cTn id="231" fill="hold">
                            <p:stCondLst>
                              <p:cond delay="1500"/>
                            </p:stCondLst>
                            <p:childTnLst>
                              <p:par>
                                <p:cTn id="232" presetID="32" presetClass="emph" presetSubtype="0" fill="hold" nodeType="afterEffect">
                                  <p:stCondLst>
                                    <p:cond delay="0"/>
                                  </p:stCondLst>
                                  <p:childTnLst>
                                    <p:animRot by="120000">
                                      <p:cBhvr>
                                        <p:cTn id="233" dur="400" fill="hold">
                                          <p:stCondLst>
                                            <p:cond delay="0"/>
                                          </p:stCondLst>
                                        </p:cTn>
                                        <p:tgtEl>
                                          <p:spTgt spid="27"/>
                                        </p:tgtEl>
                                        <p:attrNameLst>
                                          <p:attrName>r</p:attrName>
                                        </p:attrNameLst>
                                      </p:cBhvr>
                                    </p:animRot>
                                    <p:animRot by="-240000">
                                      <p:cBhvr>
                                        <p:cTn id="234" dur="800" fill="hold">
                                          <p:stCondLst>
                                            <p:cond delay="800"/>
                                          </p:stCondLst>
                                        </p:cTn>
                                        <p:tgtEl>
                                          <p:spTgt spid="27"/>
                                        </p:tgtEl>
                                        <p:attrNameLst>
                                          <p:attrName>r</p:attrName>
                                        </p:attrNameLst>
                                      </p:cBhvr>
                                    </p:animRot>
                                    <p:animRot by="240000">
                                      <p:cBhvr>
                                        <p:cTn id="235" dur="800" fill="hold">
                                          <p:stCondLst>
                                            <p:cond delay="1600"/>
                                          </p:stCondLst>
                                        </p:cTn>
                                        <p:tgtEl>
                                          <p:spTgt spid="27"/>
                                        </p:tgtEl>
                                        <p:attrNameLst>
                                          <p:attrName>r</p:attrName>
                                        </p:attrNameLst>
                                      </p:cBhvr>
                                    </p:animRot>
                                    <p:animRot by="-240000">
                                      <p:cBhvr>
                                        <p:cTn id="236" dur="800" fill="hold">
                                          <p:stCondLst>
                                            <p:cond delay="2400"/>
                                          </p:stCondLst>
                                        </p:cTn>
                                        <p:tgtEl>
                                          <p:spTgt spid="27"/>
                                        </p:tgtEl>
                                        <p:attrNameLst>
                                          <p:attrName>r</p:attrName>
                                        </p:attrNameLst>
                                      </p:cBhvr>
                                    </p:animRot>
                                    <p:animRot by="120000">
                                      <p:cBhvr>
                                        <p:cTn id="237" dur="800" fill="hold">
                                          <p:stCondLst>
                                            <p:cond delay="3200"/>
                                          </p:stCondLst>
                                        </p:cTn>
                                        <p:tgtEl>
                                          <p:spTgt spid="27"/>
                                        </p:tgtEl>
                                        <p:attrNameLst>
                                          <p:attrName>r</p:attrName>
                                        </p:attrNameLst>
                                      </p:cBhvr>
                                    </p:animRot>
                                  </p:childTnLst>
                                </p:cTn>
                              </p:par>
                              <p:par>
                                <p:cTn id="238" presetID="63" presetClass="path" presetSubtype="0" accel="50000" decel="50000" fill="hold" nodeType="withEffect">
                                  <p:stCondLst>
                                    <p:cond delay="0"/>
                                  </p:stCondLst>
                                  <p:childTnLst>
                                    <p:animMotion origin="layout" path="M -2.29167E-6 3.33333E-6 L 0.78047 0.00046 " pathEditMode="relative" rAng="0" ptsTypes="AA">
                                      <p:cBhvr>
                                        <p:cTn id="239" dur="4000" fill="hold"/>
                                        <p:tgtEl>
                                          <p:spTgt spid="27"/>
                                        </p:tgtEl>
                                        <p:attrNameLst>
                                          <p:attrName>ppt_x</p:attrName>
                                          <p:attrName>ppt_y</p:attrName>
                                        </p:attrNameLst>
                                      </p:cBhvr>
                                      <p:rCtr x="39023" y="23"/>
                                    </p:animMotion>
                                  </p:childTnLst>
                                </p:cTn>
                              </p:par>
                              <p:par>
                                <p:cTn id="240" presetID="2" presetClass="entr" presetSubtype="2" fill="hold" nodeType="withEffect">
                                  <p:stCondLst>
                                    <p:cond delay="1000"/>
                                  </p:stCondLst>
                                  <p:childTnLst>
                                    <p:set>
                                      <p:cBhvr>
                                        <p:cTn id="241" dur="1" fill="hold">
                                          <p:stCondLst>
                                            <p:cond delay="0"/>
                                          </p:stCondLst>
                                        </p:cTn>
                                        <p:tgtEl>
                                          <p:spTgt spid="12"/>
                                        </p:tgtEl>
                                        <p:attrNameLst>
                                          <p:attrName>style.visibility</p:attrName>
                                        </p:attrNameLst>
                                      </p:cBhvr>
                                      <p:to>
                                        <p:strVal val="visible"/>
                                      </p:to>
                                    </p:set>
                                    <p:anim calcmode="lin" valueType="num">
                                      <p:cBhvr additive="base">
                                        <p:cTn id="242" dur="500" fill="hold"/>
                                        <p:tgtEl>
                                          <p:spTgt spid="12"/>
                                        </p:tgtEl>
                                        <p:attrNameLst>
                                          <p:attrName>ppt_x</p:attrName>
                                        </p:attrNameLst>
                                      </p:cBhvr>
                                      <p:tavLst>
                                        <p:tav tm="0">
                                          <p:val>
                                            <p:strVal val="1+#ppt_w/2"/>
                                          </p:val>
                                        </p:tav>
                                        <p:tav tm="100000">
                                          <p:val>
                                            <p:strVal val="#ppt_x"/>
                                          </p:val>
                                        </p:tav>
                                      </p:tavLst>
                                    </p:anim>
                                    <p:anim calcmode="lin" valueType="num">
                                      <p:cBhvr additive="base">
                                        <p:cTn id="243" dur="500" fill="hold"/>
                                        <p:tgtEl>
                                          <p:spTgt spid="12"/>
                                        </p:tgtEl>
                                        <p:attrNameLst>
                                          <p:attrName>ppt_y</p:attrName>
                                        </p:attrNameLst>
                                      </p:cBhvr>
                                      <p:tavLst>
                                        <p:tav tm="0">
                                          <p:val>
                                            <p:strVal val="#ppt_y"/>
                                          </p:val>
                                        </p:tav>
                                        <p:tav tm="100000">
                                          <p:val>
                                            <p:strVal val="#ppt_y"/>
                                          </p:val>
                                        </p:tav>
                                      </p:tavLst>
                                    </p:anim>
                                  </p:childTnLst>
                                </p:cTn>
                              </p:par>
                            </p:childTnLst>
                          </p:cTn>
                        </p:par>
                        <p:par>
                          <p:cTn id="244" fill="hold">
                            <p:stCondLst>
                              <p:cond delay="5500"/>
                            </p:stCondLst>
                            <p:childTnLst>
                              <p:par>
                                <p:cTn id="245" presetID="10" presetClass="entr" presetSubtype="0" fill="hold" nodeType="afterEffect">
                                  <p:stCondLst>
                                    <p:cond delay="0"/>
                                  </p:stCondLst>
                                  <p:childTnLst>
                                    <p:set>
                                      <p:cBhvr>
                                        <p:cTn id="246" dur="1" fill="hold">
                                          <p:stCondLst>
                                            <p:cond delay="0"/>
                                          </p:stCondLst>
                                        </p:cTn>
                                        <p:tgtEl>
                                          <p:spTgt spid="15"/>
                                        </p:tgtEl>
                                        <p:attrNameLst>
                                          <p:attrName>style.visibility</p:attrName>
                                        </p:attrNameLst>
                                      </p:cBhvr>
                                      <p:to>
                                        <p:strVal val="visible"/>
                                      </p:to>
                                    </p:set>
                                    <p:animEffect transition="in" filter="fade">
                                      <p:cBhvr>
                                        <p:cTn id="247" dur="500"/>
                                        <p:tgtEl>
                                          <p:spTgt spid="15"/>
                                        </p:tgtEl>
                                      </p:cBhvr>
                                    </p:animEffect>
                                  </p:childTnLst>
                                </p:cTn>
                              </p:par>
                            </p:childTnLst>
                          </p:cTn>
                        </p:par>
                        <p:par>
                          <p:cTn id="248" fill="hold">
                            <p:stCondLst>
                              <p:cond delay="6000"/>
                            </p:stCondLst>
                            <p:childTnLst>
                              <p:par>
                                <p:cTn id="249" presetID="51" presetClass="path" presetSubtype="0" accel="50000" decel="50000" fill="hold" nodeType="afterEffect">
                                  <p:stCondLst>
                                    <p:cond delay="0"/>
                                  </p:stCondLst>
                                  <p:childTnLst>
                                    <p:animMotion origin="layout" path="M 0.00195 0.01666 L -0.04857 0.09953 C -0.0599 0.11689 -0.06628 0.14305 -0.06628 0.17037 C -0.06628 0.20139 -0.0599 0.22615 -0.04857 0.24351 L 0.00195 0.32662 " pathEditMode="relative" rAng="0" ptsTypes="AAAAA">
                                      <p:cBhvr>
                                        <p:cTn id="250" dur="2000" fill="hold"/>
                                        <p:tgtEl>
                                          <p:spTgt spid="15"/>
                                        </p:tgtEl>
                                        <p:attrNameLst>
                                          <p:attrName>ppt_x</p:attrName>
                                          <p:attrName>ppt_y</p:attrName>
                                        </p:attrNameLst>
                                      </p:cBhvr>
                                      <p:rCtr x="-3411" y="15486"/>
                                    </p:animMotion>
                                  </p:childTnLst>
                                </p:cTn>
                              </p:par>
                            </p:childTnLst>
                          </p:cTn>
                        </p:par>
                        <p:par>
                          <p:cTn id="251" fill="hold">
                            <p:stCondLst>
                              <p:cond delay="8000"/>
                            </p:stCondLst>
                            <p:childTnLst>
                              <p:par>
                                <p:cTn id="252" presetID="32" presetClass="emph" presetSubtype="0" fill="hold" nodeType="afterEffect">
                                  <p:stCondLst>
                                    <p:cond delay="0"/>
                                  </p:stCondLst>
                                  <p:childTnLst>
                                    <p:animRot by="120000">
                                      <p:cBhvr>
                                        <p:cTn id="253" dur="100" fill="hold">
                                          <p:stCondLst>
                                            <p:cond delay="0"/>
                                          </p:stCondLst>
                                        </p:cTn>
                                        <p:tgtEl>
                                          <p:spTgt spid="27"/>
                                        </p:tgtEl>
                                        <p:attrNameLst>
                                          <p:attrName>r</p:attrName>
                                        </p:attrNameLst>
                                      </p:cBhvr>
                                    </p:animRot>
                                    <p:animRot by="-240000">
                                      <p:cBhvr>
                                        <p:cTn id="254" dur="200" fill="hold">
                                          <p:stCondLst>
                                            <p:cond delay="200"/>
                                          </p:stCondLst>
                                        </p:cTn>
                                        <p:tgtEl>
                                          <p:spTgt spid="27"/>
                                        </p:tgtEl>
                                        <p:attrNameLst>
                                          <p:attrName>r</p:attrName>
                                        </p:attrNameLst>
                                      </p:cBhvr>
                                    </p:animRot>
                                    <p:animRot by="240000">
                                      <p:cBhvr>
                                        <p:cTn id="255" dur="200" fill="hold">
                                          <p:stCondLst>
                                            <p:cond delay="400"/>
                                          </p:stCondLst>
                                        </p:cTn>
                                        <p:tgtEl>
                                          <p:spTgt spid="27"/>
                                        </p:tgtEl>
                                        <p:attrNameLst>
                                          <p:attrName>r</p:attrName>
                                        </p:attrNameLst>
                                      </p:cBhvr>
                                    </p:animRot>
                                    <p:animRot by="-240000">
                                      <p:cBhvr>
                                        <p:cTn id="256" dur="200" fill="hold">
                                          <p:stCondLst>
                                            <p:cond delay="600"/>
                                          </p:stCondLst>
                                        </p:cTn>
                                        <p:tgtEl>
                                          <p:spTgt spid="27"/>
                                        </p:tgtEl>
                                        <p:attrNameLst>
                                          <p:attrName>r</p:attrName>
                                        </p:attrNameLst>
                                      </p:cBhvr>
                                    </p:animRot>
                                    <p:animRot by="120000">
                                      <p:cBhvr>
                                        <p:cTn id="257" dur="200" fill="hold">
                                          <p:stCondLst>
                                            <p:cond delay="800"/>
                                          </p:stCondLst>
                                        </p:cTn>
                                        <p:tgtEl>
                                          <p:spTgt spid="27"/>
                                        </p:tgtEl>
                                        <p:attrNameLst>
                                          <p:attrName>r</p:attrName>
                                        </p:attrNameLst>
                                      </p:cBhvr>
                                    </p:animRot>
                                  </p:childTnLst>
                                </p:cTn>
                              </p:par>
                              <p:par>
                                <p:cTn id="258" presetID="2" presetClass="exit" presetSubtype="2" fill="hold" nodeType="withEffect">
                                  <p:stCondLst>
                                    <p:cond delay="0"/>
                                  </p:stCondLst>
                                  <p:childTnLst>
                                    <p:anim calcmode="lin" valueType="num">
                                      <p:cBhvr additive="base">
                                        <p:cTn id="259" dur="1000"/>
                                        <p:tgtEl>
                                          <p:spTgt spid="27"/>
                                        </p:tgtEl>
                                        <p:attrNameLst>
                                          <p:attrName>ppt_x</p:attrName>
                                        </p:attrNameLst>
                                      </p:cBhvr>
                                      <p:tavLst>
                                        <p:tav tm="0">
                                          <p:val>
                                            <p:strVal val="ppt_x"/>
                                          </p:val>
                                        </p:tav>
                                        <p:tav tm="100000">
                                          <p:val>
                                            <p:strVal val="1+ppt_w/2"/>
                                          </p:val>
                                        </p:tav>
                                      </p:tavLst>
                                    </p:anim>
                                    <p:anim calcmode="lin" valueType="num">
                                      <p:cBhvr additive="base">
                                        <p:cTn id="260" dur="1000"/>
                                        <p:tgtEl>
                                          <p:spTgt spid="27"/>
                                        </p:tgtEl>
                                        <p:attrNameLst>
                                          <p:attrName>ppt_y</p:attrName>
                                        </p:attrNameLst>
                                      </p:cBhvr>
                                      <p:tavLst>
                                        <p:tav tm="0">
                                          <p:val>
                                            <p:strVal val="ppt_y"/>
                                          </p:val>
                                        </p:tav>
                                        <p:tav tm="100000">
                                          <p:val>
                                            <p:strVal val="ppt_y"/>
                                          </p:val>
                                        </p:tav>
                                      </p:tavLst>
                                    </p:anim>
                                    <p:set>
                                      <p:cBhvr>
                                        <p:cTn id="261" dur="1" fill="hold">
                                          <p:stCondLst>
                                            <p:cond delay="999"/>
                                          </p:stCondLst>
                                        </p:cTn>
                                        <p:tgtEl>
                                          <p:spTgt spid="27"/>
                                        </p:tgtEl>
                                        <p:attrNameLst>
                                          <p:attrName>style.visibility</p:attrName>
                                        </p:attrNameLst>
                                      </p:cBhvr>
                                      <p:to>
                                        <p:strVal val="hidden"/>
                                      </p:to>
                                    </p:set>
                                  </p:childTnLst>
                                </p:cTn>
                              </p:par>
                              <p:par>
                                <p:cTn id="262" presetID="10" presetClass="exit" presetSubtype="0" fill="hold" nodeType="withEffect">
                                  <p:stCondLst>
                                    <p:cond delay="0"/>
                                  </p:stCondLst>
                                  <p:childTnLst>
                                    <p:animEffect transition="out" filter="fade">
                                      <p:cBhvr>
                                        <p:cTn id="263" dur="500"/>
                                        <p:tgtEl>
                                          <p:spTgt spid="15"/>
                                        </p:tgtEl>
                                      </p:cBhvr>
                                    </p:animEffect>
                                    <p:set>
                                      <p:cBhvr>
                                        <p:cTn id="264" dur="1" fill="hold">
                                          <p:stCondLst>
                                            <p:cond delay="499"/>
                                          </p:stCondLst>
                                        </p:cTn>
                                        <p:tgtEl>
                                          <p:spTgt spid="15"/>
                                        </p:tgtEl>
                                        <p:attrNameLst>
                                          <p:attrName>style.visibility</p:attrName>
                                        </p:attrNameLst>
                                      </p:cBhvr>
                                      <p:to>
                                        <p:strVal val="hidden"/>
                                      </p:to>
                                    </p:set>
                                  </p:childTnLst>
                                </p:cTn>
                              </p:par>
                            </p:childTnLst>
                          </p:cTn>
                        </p:par>
                      </p:childTnLst>
                    </p:cTn>
                  </p:par>
                  <p:par>
                    <p:cTn id="265" fill="hold">
                      <p:stCondLst>
                        <p:cond delay="indefinite"/>
                      </p:stCondLst>
                      <p:childTnLst>
                        <p:par>
                          <p:cTn id="266" fill="hold">
                            <p:stCondLst>
                              <p:cond delay="0"/>
                            </p:stCondLst>
                            <p:childTnLst>
                              <p:par>
                                <p:cTn id="267" presetID="64" presetClass="path" presetSubtype="0" accel="50000" decel="50000" fill="hold" nodeType="clickEffect">
                                  <p:stCondLst>
                                    <p:cond delay="0"/>
                                  </p:stCondLst>
                                  <p:childTnLst>
                                    <p:animMotion origin="layout" path="M 4.79167E-6 -2.22222E-6 L -0.76224 -0.38356 " pathEditMode="relative" rAng="0" ptsTypes="AA">
                                      <p:cBhvr>
                                        <p:cTn id="268" dur="2000" fill="hold"/>
                                        <p:tgtEl>
                                          <p:spTgt spid="12"/>
                                        </p:tgtEl>
                                        <p:attrNameLst>
                                          <p:attrName>ppt_x</p:attrName>
                                          <p:attrName>ppt_y</p:attrName>
                                        </p:attrNameLst>
                                      </p:cBhvr>
                                      <p:rCtr x="-38216" y="-1678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p:bldP spid="49" grpId="1"/>
      <p:bldP spid="50" grpId="0"/>
      <p:bldP spid="50" grpId="1"/>
      <p:bldP spid="51" grpId="0"/>
      <p:bldP spid="51" grpId="1"/>
      <p:bldP spid="90" grpId="0"/>
      <p:bldP spid="90" grpId="1"/>
      <p:bldP spid="2" grpId="0"/>
      <p:bldP spid="2" grpId="1"/>
      <p:bldP spid="6" grpId="0"/>
      <p:bldP spid="6" grpId="1"/>
      <p:bldP spid="14" grpId="0" build="allAtOnce"/>
      <p:bldP spid="16" grpId="0"/>
      <p:bldP spid="16" grpId="1"/>
      <p:bldP spid="17" grpId="0"/>
      <p:bldP spid="17" grpId="1"/>
      <p:bldP spid="18" grpId="0"/>
      <p:bldP spid="18" grpId="1"/>
      <p:bldP spid="19" grpId="0"/>
      <p:bldP spid="19" grpId="1"/>
      <p:bldP spid="9" grpId="0" animBg="1"/>
      <p:bldP spid="9" grpId="1" animBg="1"/>
      <p:bldP spid="24" grpId="0" animBg="1"/>
      <p:bldP spid="2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2524" y="1990056"/>
            <a:ext cx="2371613" cy="2028028"/>
          </a:xfrm>
          <a:prstGeom prst="rect">
            <a:avLst/>
          </a:prstGeom>
        </p:spPr>
      </p:pic>
      <p:sp>
        <p:nvSpPr>
          <p:cNvPr id="31" name="Rectangle 30"/>
          <p:cNvSpPr/>
          <p:nvPr/>
        </p:nvSpPr>
        <p:spPr>
          <a:xfrm>
            <a:off x="4324008" y="214617"/>
            <a:ext cx="2198038" cy="369332"/>
          </a:xfrm>
          <a:prstGeom prst="rect">
            <a:avLst/>
          </a:prstGeom>
        </p:spPr>
        <p:txBody>
          <a:bodyPr wrap="none">
            <a:spAutoFit/>
          </a:bodyPr>
          <a:lstStyle/>
          <a:p>
            <a:r>
              <a:rPr lang="fr-FR" dirty="0">
                <a:solidFill>
                  <a:schemeClr val="accent1"/>
                </a:solidFill>
                <a:latin typeface="Arial" panose="020B0604020202020204" pitchFamily="34" charset="0"/>
                <a:ea typeface="Calibri" panose="020F0502020204030204" pitchFamily="34" charset="0"/>
              </a:rPr>
              <a:t>Etude de l’existant :</a:t>
            </a:r>
            <a:endParaRPr lang="fr-FR" dirty="0">
              <a:solidFill>
                <a:schemeClr val="accent1"/>
              </a:solidFill>
            </a:endParaRPr>
          </a:p>
        </p:txBody>
      </p:sp>
      <p:sp>
        <p:nvSpPr>
          <p:cNvPr id="32" name="Rectangle 31"/>
          <p:cNvSpPr/>
          <p:nvPr/>
        </p:nvSpPr>
        <p:spPr>
          <a:xfrm>
            <a:off x="272257" y="547784"/>
            <a:ext cx="2621230" cy="369332"/>
          </a:xfrm>
          <a:prstGeom prst="rect">
            <a:avLst/>
          </a:prstGeom>
        </p:spPr>
        <p:txBody>
          <a:bodyPr wrap="none">
            <a:spAutoFit/>
          </a:bodyPr>
          <a:lstStyle/>
          <a:p>
            <a:r>
              <a:rPr lang="fr-FR" dirty="0">
                <a:solidFill>
                  <a:schemeClr val="accent1"/>
                </a:solidFill>
                <a:latin typeface="Arial" panose="020B0604020202020204" pitchFamily="34" charset="0"/>
                <a:ea typeface="Calibri" panose="020F0502020204030204" pitchFamily="34" charset="0"/>
              </a:rPr>
              <a:t>Description de l’existant</a:t>
            </a:r>
            <a:endParaRPr lang="fr-FR" dirty="0">
              <a:solidFill>
                <a:schemeClr val="accent1"/>
              </a:solidFil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9201" y="778160"/>
            <a:ext cx="6129708" cy="5970370"/>
          </a:xfrm>
          <a:prstGeom prst="rect">
            <a:avLst/>
          </a:prstGeom>
        </p:spPr>
      </p:pic>
      <p:pic>
        <p:nvPicPr>
          <p:cNvPr id="22" name="Imag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3923" y="1879740"/>
            <a:ext cx="640507" cy="757754"/>
          </a:xfrm>
          <a:prstGeom prst="rect">
            <a:avLst/>
          </a:prstGeom>
        </p:spPr>
      </p:pic>
      <p:pic>
        <p:nvPicPr>
          <p:cNvPr id="3" name="Imag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487" y="3004070"/>
            <a:ext cx="533349" cy="533349"/>
          </a:xfrm>
          <a:prstGeom prst="rect">
            <a:avLst/>
          </a:prstGeom>
        </p:spPr>
      </p:pic>
      <p:pic>
        <p:nvPicPr>
          <p:cNvPr id="4" name="Imag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29369" y="1813561"/>
            <a:ext cx="769982" cy="769982"/>
          </a:xfrm>
          <a:prstGeom prst="rect">
            <a:avLst/>
          </a:prstGeom>
        </p:spPr>
      </p:pic>
      <p:sp>
        <p:nvSpPr>
          <p:cNvPr id="21" name="Flèche droite 20"/>
          <p:cNvSpPr/>
          <p:nvPr/>
        </p:nvSpPr>
        <p:spPr>
          <a:xfrm>
            <a:off x="4855096" y="2148114"/>
            <a:ext cx="402861" cy="221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68579" y="1731244"/>
            <a:ext cx="994317" cy="934616"/>
          </a:xfrm>
          <a:prstGeom prst="rect">
            <a:avLst/>
          </a:prstGeom>
        </p:spPr>
      </p:pic>
      <p:sp>
        <p:nvSpPr>
          <p:cNvPr id="14" name="Flèche droite 13"/>
          <p:cNvSpPr/>
          <p:nvPr/>
        </p:nvSpPr>
        <p:spPr>
          <a:xfrm>
            <a:off x="6703058" y="2148114"/>
            <a:ext cx="402861" cy="221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 name="Imag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33923" y="2808433"/>
            <a:ext cx="829193" cy="964699"/>
          </a:xfrm>
          <a:prstGeom prst="rect">
            <a:avLst/>
          </a:prstGeom>
        </p:spPr>
      </p:pic>
      <p:pic>
        <p:nvPicPr>
          <p:cNvPr id="6" name="Imag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08125" y="3004070"/>
            <a:ext cx="780005" cy="640161"/>
          </a:xfrm>
          <a:prstGeom prst="rect">
            <a:avLst/>
          </a:prstGeom>
        </p:spPr>
      </p:pic>
      <p:sp>
        <p:nvSpPr>
          <p:cNvPr id="16" name="Flèche droite 15"/>
          <p:cNvSpPr/>
          <p:nvPr/>
        </p:nvSpPr>
        <p:spPr>
          <a:xfrm>
            <a:off x="5027518" y="3270744"/>
            <a:ext cx="402861" cy="221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èche droite 16"/>
          <p:cNvSpPr/>
          <p:nvPr/>
        </p:nvSpPr>
        <p:spPr>
          <a:xfrm>
            <a:off x="6673844" y="3316412"/>
            <a:ext cx="402861" cy="221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98072" y="3004070"/>
            <a:ext cx="675771" cy="675189"/>
          </a:xfrm>
          <a:prstGeom prst="rect">
            <a:avLst/>
          </a:prstGeom>
        </p:spPr>
      </p:pic>
      <p:sp>
        <p:nvSpPr>
          <p:cNvPr id="19" name="Flèche droite 18"/>
          <p:cNvSpPr/>
          <p:nvPr/>
        </p:nvSpPr>
        <p:spPr>
          <a:xfrm rot="1203178">
            <a:off x="4759841" y="3929354"/>
            <a:ext cx="962344" cy="179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846928" y="3982441"/>
            <a:ext cx="583873" cy="692423"/>
          </a:xfrm>
          <a:prstGeom prst="rect">
            <a:avLst/>
          </a:prstGeom>
        </p:spPr>
      </p:pic>
      <p:pic>
        <p:nvPicPr>
          <p:cNvPr id="9" name="Image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408312" y="1748244"/>
            <a:ext cx="666118" cy="701817"/>
          </a:xfrm>
          <a:prstGeom prst="rect">
            <a:avLst/>
          </a:prstGeom>
        </p:spPr>
      </p:pic>
      <p:pic>
        <p:nvPicPr>
          <p:cNvPr id="10" name="Imag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324008" y="1770214"/>
            <a:ext cx="598907" cy="598907"/>
          </a:xfrm>
          <a:prstGeom prst="rect">
            <a:avLst/>
          </a:prstGeom>
        </p:spPr>
      </p:pic>
      <p:pic>
        <p:nvPicPr>
          <p:cNvPr id="11" name="Imag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727605" y="1770214"/>
            <a:ext cx="735292" cy="661423"/>
          </a:xfrm>
          <a:prstGeom prst="rect">
            <a:avLst/>
          </a:prstGeom>
        </p:spPr>
      </p:pic>
      <p:pic>
        <p:nvPicPr>
          <p:cNvPr id="12" name="Imag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5929547" y="2593396"/>
            <a:ext cx="533349" cy="533349"/>
          </a:xfrm>
          <a:prstGeom prst="rect">
            <a:avLst/>
          </a:prstGeom>
        </p:spPr>
      </p:pic>
      <p:pic>
        <p:nvPicPr>
          <p:cNvPr id="13" name="Image 1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787597" y="3130247"/>
            <a:ext cx="714328" cy="669416"/>
          </a:xfrm>
          <a:prstGeom prst="rect">
            <a:avLst/>
          </a:prstGeom>
        </p:spPr>
      </p:pic>
      <p:pic>
        <p:nvPicPr>
          <p:cNvPr id="25" name="Imag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2947" y="3971406"/>
            <a:ext cx="640507" cy="757754"/>
          </a:xfrm>
          <a:prstGeom prst="rect">
            <a:avLst/>
          </a:prstGeom>
        </p:spPr>
      </p:pic>
      <p:pic>
        <p:nvPicPr>
          <p:cNvPr id="18" name="Image 1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rot="19754425">
            <a:off x="5081693" y="3639117"/>
            <a:ext cx="606729" cy="450586"/>
          </a:xfrm>
          <a:prstGeom prst="rect">
            <a:avLst/>
          </a:prstGeom>
        </p:spPr>
      </p:pic>
      <p:pic>
        <p:nvPicPr>
          <p:cNvPr id="28" name="Image 2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rot="10800000">
            <a:off x="5112637" y="4263050"/>
            <a:ext cx="566761" cy="350818"/>
          </a:xfrm>
          <a:prstGeom prst="rect">
            <a:avLst/>
          </a:prstGeom>
        </p:spPr>
      </p:pic>
      <p:pic>
        <p:nvPicPr>
          <p:cNvPr id="29" name="Imag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67405" y="3984247"/>
            <a:ext cx="675771" cy="675189"/>
          </a:xfrm>
          <a:prstGeom prst="rect">
            <a:avLst/>
          </a:prstGeom>
        </p:spPr>
      </p:pic>
      <p:pic>
        <p:nvPicPr>
          <p:cNvPr id="33" name="Imag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458516" y="4088999"/>
            <a:ext cx="780005" cy="640161"/>
          </a:xfrm>
          <a:prstGeom prst="rect">
            <a:avLst/>
          </a:prstGeom>
        </p:spPr>
      </p:pic>
      <p:pic>
        <p:nvPicPr>
          <p:cNvPr id="34" name="Image 33"/>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rot="10800000">
            <a:off x="6644798" y="4220174"/>
            <a:ext cx="566761" cy="529071"/>
          </a:xfrm>
          <a:prstGeom prst="rect">
            <a:avLst/>
          </a:prstGeom>
        </p:spPr>
      </p:pic>
      <p:pic>
        <p:nvPicPr>
          <p:cNvPr id="36" name="Image 3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rot="5400000">
            <a:off x="7652118" y="3608149"/>
            <a:ext cx="406663" cy="529071"/>
          </a:xfrm>
          <a:prstGeom prst="rect">
            <a:avLst/>
          </a:prstGeom>
        </p:spPr>
      </p:pic>
    </p:spTree>
    <p:extLst>
      <p:ext uri="{BB962C8B-B14F-4D97-AF65-F5344CB8AC3E}">
        <p14:creationId xmlns:p14="http://schemas.microsoft.com/office/powerpoint/2010/main" val="21384513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childTnLst>
                          </p:cTn>
                        </p:par>
                        <p:par>
                          <p:cTn id="45" fill="hold">
                            <p:stCondLst>
                              <p:cond delay="1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par>
                          <p:cTn id="49" fill="hold">
                            <p:stCondLst>
                              <p:cond delay="2000"/>
                            </p:stCondLst>
                            <p:childTnLst>
                              <p:par>
                                <p:cTn id="50" presetID="10" presetClass="entr" presetSubtype="0" fill="hold"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par>
                          <p:cTn id="53" fill="hold">
                            <p:stCondLst>
                              <p:cond delay="250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par>
                          <p:cTn id="57" fill="hold">
                            <p:stCondLst>
                              <p:cond delay="3000"/>
                            </p:stCondLst>
                            <p:childTnLst>
                              <p:par>
                                <p:cTn id="58" presetID="10" presetClass="entr" presetSubtype="0" fill="hold"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xit" presetSubtype="1" fill="hold" nodeType="clickEffect">
                                  <p:stCondLst>
                                    <p:cond delay="0"/>
                                  </p:stCondLst>
                                  <p:childTnLst>
                                    <p:anim calcmode="lin" valueType="num">
                                      <p:cBhvr additive="base">
                                        <p:cTn id="64" dur="500"/>
                                        <p:tgtEl>
                                          <p:spTgt spid="4"/>
                                        </p:tgtEl>
                                        <p:attrNameLst>
                                          <p:attrName>ppt_x</p:attrName>
                                        </p:attrNameLst>
                                      </p:cBhvr>
                                      <p:tavLst>
                                        <p:tav tm="0">
                                          <p:val>
                                            <p:strVal val="ppt_x"/>
                                          </p:val>
                                        </p:tav>
                                        <p:tav tm="100000">
                                          <p:val>
                                            <p:strVal val="ppt_x"/>
                                          </p:val>
                                        </p:tav>
                                      </p:tavLst>
                                    </p:anim>
                                    <p:anim calcmode="lin" valueType="num">
                                      <p:cBhvr additive="base">
                                        <p:cTn id="65" dur="500"/>
                                        <p:tgtEl>
                                          <p:spTgt spid="4"/>
                                        </p:tgtEl>
                                        <p:attrNameLst>
                                          <p:attrName>ppt_y</p:attrName>
                                        </p:attrNameLst>
                                      </p:cBhvr>
                                      <p:tavLst>
                                        <p:tav tm="0">
                                          <p:val>
                                            <p:strVal val="ppt_y"/>
                                          </p:val>
                                        </p:tav>
                                        <p:tav tm="100000">
                                          <p:val>
                                            <p:strVal val="0-ppt_h/2"/>
                                          </p:val>
                                        </p:tav>
                                      </p:tavLst>
                                    </p:anim>
                                    <p:set>
                                      <p:cBhvr>
                                        <p:cTn id="66" dur="1" fill="hold">
                                          <p:stCondLst>
                                            <p:cond delay="499"/>
                                          </p:stCondLst>
                                        </p:cTn>
                                        <p:tgtEl>
                                          <p:spTgt spid="4"/>
                                        </p:tgtEl>
                                        <p:attrNameLst>
                                          <p:attrName>style.visibility</p:attrName>
                                        </p:attrNameLst>
                                      </p:cBhvr>
                                      <p:to>
                                        <p:strVal val="hidden"/>
                                      </p:to>
                                    </p:set>
                                  </p:childTnLst>
                                </p:cTn>
                              </p:par>
                              <p:par>
                                <p:cTn id="67" presetID="2" presetClass="exit" presetSubtype="1" fill="hold" grpId="1" nodeType="withEffect">
                                  <p:stCondLst>
                                    <p:cond delay="0"/>
                                  </p:stCondLst>
                                  <p:childTnLst>
                                    <p:anim calcmode="lin" valueType="num">
                                      <p:cBhvr additive="base">
                                        <p:cTn id="68" dur="500"/>
                                        <p:tgtEl>
                                          <p:spTgt spid="21"/>
                                        </p:tgtEl>
                                        <p:attrNameLst>
                                          <p:attrName>ppt_x</p:attrName>
                                        </p:attrNameLst>
                                      </p:cBhvr>
                                      <p:tavLst>
                                        <p:tav tm="0">
                                          <p:val>
                                            <p:strVal val="ppt_x"/>
                                          </p:val>
                                        </p:tav>
                                        <p:tav tm="100000">
                                          <p:val>
                                            <p:strVal val="ppt_x"/>
                                          </p:val>
                                        </p:tav>
                                      </p:tavLst>
                                    </p:anim>
                                    <p:anim calcmode="lin" valueType="num">
                                      <p:cBhvr additive="base">
                                        <p:cTn id="69" dur="500"/>
                                        <p:tgtEl>
                                          <p:spTgt spid="21"/>
                                        </p:tgtEl>
                                        <p:attrNameLst>
                                          <p:attrName>ppt_y</p:attrName>
                                        </p:attrNameLst>
                                      </p:cBhvr>
                                      <p:tavLst>
                                        <p:tav tm="0">
                                          <p:val>
                                            <p:strVal val="ppt_y"/>
                                          </p:val>
                                        </p:tav>
                                        <p:tav tm="100000">
                                          <p:val>
                                            <p:strVal val="0-ppt_h/2"/>
                                          </p:val>
                                        </p:tav>
                                      </p:tavLst>
                                    </p:anim>
                                    <p:set>
                                      <p:cBhvr>
                                        <p:cTn id="70" dur="1" fill="hold">
                                          <p:stCondLst>
                                            <p:cond delay="499"/>
                                          </p:stCondLst>
                                        </p:cTn>
                                        <p:tgtEl>
                                          <p:spTgt spid="21"/>
                                        </p:tgtEl>
                                        <p:attrNameLst>
                                          <p:attrName>style.visibility</p:attrName>
                                        </p:attrNameLst>
                                      </p:cBhvr>
                                      <p:to>
                                        <p:strVal val="hidden"/>
                                      </p:to>
                                    </p:set>
                                  </p:childTnLst>
                                </p:cTn>
                              </p:par>
                              <p:par>
                                <p:cTn id="71" presetID="2" presetClass="exit" presetSubtype="1" fill="hold" nodeType="withEffect">
                                  <p:stCondLst>
                                    <p:cond delay="0"/>
                                  </p:stCondLst>
                                  <p:childTnLst>
                                    <p:anim calcmode="lin" valueType="num">
                                      <p:cBhvr additive="base">
                                        <p:cTn id="72" dur="500"/>
                                        <p:tgtEl>
                                          <p:spTgt spid="5"/>
                                        </p:tgtEl>
                                        <p:attrNameLst>
                                          <p:attrName>ppt_x</p:attrName>
                                        </p:attrNameLst>
                                      </p:cBhvr>
                                      <p:tavLst>
                                        <p:tav tm="0">
                                          <p:val>
                                            <p:strVal val="ppt_x"/>
                                          </p:val>
                                        </p:tav>
                                        <p:tav tm="100000">
                                          <p:val>
                                            <p:strVal val="ppt_x"/>
                                          </p:val>
                                        </p:tav>
                                      </p:tavLst>
                                    </p:anim>
                                    <p:anim calcmode="lin" valueType="num">
                                      <p:cBhvr additive="base">
                                        <p:cTn id="73" dur="500"/>
                                        <p:tgtEl>
                                          <p:spTgt spid="5"/>
                                        </p:tgtEl>
                                        <p:attrNameLst>
                                          <p:attrName>ppt_y</p:attrName>
                                        </p:attrNameLst>
                                      </p:cBhvr>
                                      <p:tavLst>
                                        <p:tav tm="0">
                                          <p:val>
                                            <p:strVal val="ppt_y"/>
                                          </p:val>
                                        </p:tav>
                                        <p:tav tm="100000">
                                          <p:val>
                                            <p:strVal val="0-ppt_h/2"/>
                                          </p:val>
                                        </p:tav>
                                      </p:tavLst>
                                    </p:anim>
                                    <p:set>
                                      <p:cBhvr>
                                        <p:cTn id="74" dur="1" fill="hold">
                                          <p:stCondLst>
                                            <p:cond delay="499"/>
                                          </p:stCondLst>
                                        </p:cTn>
                                        <p:tgtEl>
                                          <p:spTgt spid="5"/>
                                        </p:tgtEl>
                                        <p:attrNameLst>
                                          <p:attrName>style.visibility</p:attrName>
                                        </p:attrNameLst>
                                      </p:cBhvr>
                                      <p:to>
                                        <p:strVal val="hidden"/>
                                      </p:to>
                                    </p:set>
                                  </p:childTnLst>
                                </p:cTn>
                              </p:par>
                              <p:par>
                                <p:cTn id="75" presetID="2" presetClass="exit" presetSubtype="1" fill="hold" grpId="1" nodeType="withEffect">
                                  <p:stCondLst>
                                    <p:cond delay="0"/>
                                  </p:stCondLst>
                                  <p:childTnLst>
                                    <p:anim calcmode="lin" valueType="num">
                                      <p:cBhvr additive="base">
                                        <p:cTn id="76" dur="500"/>
                                        <p:tgtEl>
                                          <p:spTgt spid="14"/>
                                        </p:tgtEl>
                                        <p:attrNameLst>
                                          <p:attrName>ppt_x</p:attrName>
                                        </p:attrNameLst>
                                      </p:cBhvr>
                                      <p:tavLst>
                                        <p:tav tm="0">
                                          <p:val>
                                            <p:strVal val="ppt_x"/>
                                          </p:val>
                                        </p:tav>
                                        <p:tav tm="100000">
                                          <p:val>
                                            <p:strVal val="ppt_x"/>
                                          </p:val>
                                        </p:tav>
                                      </p:tavLst>
                                    </p:anim>
                                    <p:anim calcmode="lin" valueType="num">
                                      <p:cBhvr additive="base">
                                        <p:cTn id="77" dur="500"/>
                                        <p:tgtEl>
                                          <p:spTgt spid="14"/>
                                        </p:tgtEl>
                                        <p:attrNameLst>
                                          <p:attrName>ppt_y</p:attrName>
                                        </p:attrNameLst>
                                      </p:cBhvr>
                                      <p:tavLst>
                                        <p:tav tm="0">
                                          <p:val>
                                            <p:strVal val="ppt_y"/>
                                          </p:val>
                                        </p:tav>
                                        <p:tav tm="100000">
                                          <p:val>
                                            <p:strVal val="0-ppt_h/2"/>
                                          </p:val>
                                        </p:tav>
                                      </p:tavLst>
                                    </p:anim>
                                    <p:set>
                                      <p:cBhvr>
                                        <p:cTn id="78" dur="1" fill="hold">
                                          <p:stCondLst>
                                            <p:cond delay="499"/>
                                          </p:stCondLst>
                                        </p:cTn>
                                        <p:tgtEl>
                                          <p:spTgt spid="14"/>
                                        </p:tgtEl>
                                        <p:attrNameLst>
                                          <p:attrName>style.visibility</p:attrName>
                                        </p:attrNameLst>
                                      </p:cBhvr>
                                      <p:to>
                                        <p:strVal val="hidden"/>
                                      </p:to>
                                    </p:set>
                                  </p:childTnLst>
                                </p:cTn>
                              </p:par>
                              <p:par>
                                <p:cTn id="79" presetID="2" presetClass="exit" presetSubtype="1" fill="hold" nodeType="withEffect">
                                  <p:stCondLst>
                                    <p:cond delay="0"/>
                                  </p:stCondLst>
                                  <p:childTnLst>
                                    <p:anim calcmode="lin" valueType="num">
                                      <p:cBhvr additive="base">
                                        <p:cTn id="80" dur="500"/>
                                        <p:tgtEl>
                                          <p:spTgt spid="22"/>
                                        </p:tgtEl>
                                        <p:attrNameLst>
                                          <p:attrName>ppt_x</p:attrName>
                                        </p:attrNameLst>
                                      </p:cBhvr>
                                      <p:tavLst>
                                        <p:tav tm="0">
                                          <p:val>
                                            <p:strVal val="ppt_x"/>
                                          </p:val>
                                        </p:tav>
                                        <p:tav tm="100000">
                                          <p:val>
                                            <p:strVal val="ppt_x"/>
                                          </p:val>
                                        </p:tav>
                                      </p:tavLst>
                                    </p:anim>
                                    <p:anim calcmode="lin" valueType="num">
                                      <p:cBhvr additive="base">
                                        <p:cTn id="81" dur="500"/>
                                        <p:tgtEl>
                                          <p:spTgt spid="22"/>
                                        </p:tgtEl>
                                        <p:attrNameLst>
                                          <p:attrName>ppt_y</p:attrName>
                                        </p:attrNameLst>
                                      </p:cBhvr>
                                      <p:tavLst>
                                        <p:tav tm="0">
                                          <p:val>
                                            <p:strVal val="ppt_y"/>
                                          </p:val>
                                        </p:tav>
                                        <p:tav tm="100000">
                                          <p:val>
                                            <p:strVal val="0-ppt_h/2"/>
                                          </p:val>
                                        </p:tav>
                                      </p:tavLst>
                                    </p:anim>
                                    <p:set>
                                      <p:cBhvr>
                                        <p:cTn id="82" dur="1" fill="hold">
                                          <p:stCondLst>
                                            <p:cond delay="499"/>
                                          </p:stCondLst>
                                        </p:cTn>
                                        <p:tgtEl>
                                          <p:spTgt spid="22"/>
                                        </p:tgtEl>
                                        <p:attrNameLst>
                                          <p:attrName>style.visibility</p:attrName>
                                        </p:attrNameLst>
                                      </p:cBhvr>
                                      <p:to>
                                        <p:strVal val="hidden"/>
                                      </p:to>
                                    </p:set>
                                  </p:childTnLst>
                                </p:cTn>
                              </p:par>
                              <p:par>
                                <p:cTn id="83" presetID="2" presetClass="exit" presetSubtype="1" fill="hold" nodeType="withEffect">
                                  <p:stCondLst>
                                    <p:cond delay="0"/>
                                  </p:stCondLst>
                                  <p:childTnLst>
                                    <p:anim calcmode="lin" valueType="num">
                                      <p:cBhvr additive="base">
                                        <p:cTn id="84" dur="500"/>
                                        <p:tgtEl>
                                          <p:spTgt spid="7"/>
                                        </p:tgtEl>
                                        <p:attrNameLst>
                                          <p:attrName>ppt_x</p:attrName>
                                        </p:attrNameLst>
                                      </p:cBhvr>
                                      <p:tavLst>
                                        <p:tav tm="0">
                                          <p:val>
                                            <p:strVal val="ppt_x"/>
                                          </p:val>
                                        </p:tav>
                                        <p:tav tm="100000">
                                          <p:val>
                                            <p:strVal val="ppt_x"/>
                                          </p:val>
                                        </p:tav>
                                      </p:tavLst>
                                    </p:anim>
                                    <p:anim calcmode="lin" valueType="num">
                                      <p:cBhvr additive="base">
                                        <p:cTn id="85" dur="500"/>
                                        <p:tgtEl>
                                          <p:spTgt spid="7"/>
                                        </p:tgtEl>
                                        <p:attrNameLst>
                                          <p:attrName>ppt_y</p:attrName>
                                        </p:attrNameLst>
                                      </p:cBhvr>
                                      <p:tavLst>
                                        <p:tav tm="0">
                                          <p:val>
                                            <p:strVal val="ppt_y"/>
                                          </p:val>
                                        </p:tav>
                                        <p:tav tm="100000">
                                          <p:val>
                                            <p:strVal val="0-ppt_h/2"/>
                                          </p:val>
                                        </p:tav>
                                      </p:tavLst>
                                    </p:anim>
                                    <p:set>
                                      <p:cBhvr>
                                        <p:cTn id="86" dur="1" fill="hold">
                                          <p:stCondLst>
                                            <p:cond delay="499"/>
                                          </p:stCondLst>
                                        </p:cTn>
                                        <p:tgtEl>
                                          <p:spTgt spid="7"/>
                                        </p:tgtEl>
                                        <p:attrNameLst>
                                          <p:attrName>style.visibility</p:attrName>
                                        </p:attrNameLst>
                                      </p:cBhvr>
                                      <p:to>
                                        <p:strVal val="hidden"/>
                                      </p:to>
                                    </p:set>
                                  </p:childTnLst>
                                </p:cTn>
                              </p:par>
                              <p:par>
                                <p:cTn id="87" presetID="2" presetClass="exit" presetSubtype="1" fill="hold" grpId="1" nodeType="withEffect">
                                  <p:stCondLst>
                                    <p:cond delay="0"/>
                                  </p:stCondLst>
                                  <p:childTnLst>
                                    <p:anim calcmode="lin" valueType="num">
                                      <p:cBhvr additive="base">
                                        <p:cTn id="88" dur="500"/>
                                        <p:tgtEl>
                                          <p:spTgt spid="16"/>
                                        </p:tgtEl>
                                        <p:attrNameLst>
                                          <p:attrName>ppt_x</p:attrName>
                                        </p:attrNameLst>
                                      </p:cBhvr>
                                      <p:tavLst>
                                        <p:tav tm="0">
                                          <p:val>
                                            <p:strVal val="ppt_x"/>
                                          </p:val>
                                        </p:tav>
                                        <p:tav tm="100000">
                                          <p:val>
                                            <p:strVal val="ppt_x"/>
                                          </p:val>
                                        </p:tav>
                                      </p:tavLst>
                                    </p:anim>
                                    <p:anim calcmode="lin" valueType="num">
                                      <p:cBhvr additive="base">
                                        <p:cTn id="89" dur="500"/>
                                        <p:tgtEl>
                                          <p:spTgt spid="16"/>
                                        </p:tgtEl>
                                        <p:attrNameLst>
                                          <p:attrName>ppt_y</p:attrName>
                                        </p:attrNameLst>
                                      </p:cBhvr>
                                      <p:tavLst>
                                        <p:tav tm="0">
                                          <p:val>
                                            <p:strVal val="ppt_y"/>
                                          </p:val>
                                        </p:tav>
                                        <p:tav tm="100000">
                                          <p:val>
                                            <p:strVal val="0-ppt_h/2"/>
                                          </p:val>
                                        </p:tav>
                                      </p:tavLst>
                                    </p:anim>
                                    <p:set>
                                      <p:cBhvr>
                                        <p:cTn id="90" dur="1" fill="hold">
                                          <p:stCondLst>
                                            <p:cond delay="499"/>
                                          </p:stCondLst>
                                        </p:cTn>
                                        <p:tgtEl>
                                          <p:spTgt spid="16"/>
                                        </p:tgtEl>
                                        <p:attrNameLst>
                                          <p:attrName>style.visibility</p:attrName>
                                        </p:attrNameLst>
                                      </p:cBhvr>
                                      <p:to>
                                        <p:strVal val="hidden"/>
                                      </p:to>
                                    </p:set>
                                  </p:childTnLst>
                                </p:cTn>
                              </p:par>
                              <p:par>
                                <p:cTn id="91" presetID="2" presetClass="exit" presetSubtype="1" fill="hold" nodeType="withEffect">
                                  <p:stCondLst>
                                    <p:cond delay="0"/>
                                  </p:stCondLst>
                                  <p:childTnLst>
                                    <p:anim calcmode="lin" valueType="num">
                                      <p:cBhvr additive="base">
                                        <p:cTn id="92" dur="500"/>
                                        <p:tgtEl>
                                          <p:spTgt spid="6"/>
                                        </p:tgtEl>
                                        <p:attrNameLst>
                                          <p:attrName>ppt_x</p:attrName>
                                        </p:attrNameLst>
                                      </p:cBhvr>
                                      <p:tavLst>
                                        <p:tav tm="0">
                                          <p:val>
                                            <p:strVal val="ppt_x"/>
                                          </p:val>
                                        </p:tav>
                                        <p:tav tm="100000">
                                          <p:val>
                                            <p:strVal val="ppt_x"/>
                                          </p:val>
                                        </p:tav>
                                      </p:tavLst>
                                    </p:anim>
                                    <p:anim calcmode="lin" valueType="num">
                                      <p:cBhvr additive="base">
                                        <p:cTn id="93" dur="500"/>
                                        <p:tgtEl>
                                          <p:spTgt spid="6"/>
                                        </p:tgtEl>
                                        <p:attrNameLst>
                                          <p:attrName>ppt_y</p:attrName>
                                        </p:attrNameLst>
                                      </p:cBhvr>
                                      <p:tavLst>
                                        <p:tav tm="0">
                                          <p:val>
                                            <p:strVal val="ppt_y"/>
                                          </p:val>
                                        </p:tav>
                                        <p:tav tm="100000">
                                          <p:val>
                                            <p:strVal val="0-ppt_h/2"/>
                                          </p:val>
                                        </p:tav>
                                      </p:tavLst>
                                    </p:anim>
                                    <p:set>
                                      <p:cBhvr>
                                        <p:cTn id="94" dur="1" fill="hold">
                                          <p:stCondLst>
                                            <p:cond delay="499"/>
                                          </p:stCondLst>
                                        </p:cTn>
                                        <p:tgtEl>
                                          <p:spTgt spid="6"/>
                                        </p:tgtEl>
                                        <p:attrNameLst>
                                          <p:attrName>style.visibility</p:attrName>
                                        </p:attrNameLst>
                                      </p:cBhvr>
                                      <p:to>
                                        <p:strVal val="hidden"/>
                                      </p:to>
                                    </p:set>
                                  </p:childTnLst>
                                </p:cTn>
                              </p:par>
                              <p:par>
                                <p:cTn id="95" presetID="2" presetClass="exit" presetSubtype="1" fill="hold" grpId="1" nodeType="withEffect">
                                  <p:stCondLst>
                                    <p:cond delay="0"/>
                                  </p:stCondLst>
                                  <p:childTnLst>
                                    <p:anim calcmode="lin" valueType="num">
                                      <p:cBhvr additive="base">
                                        <p:cTn id="96" dur="500"/>
                                        <p:tgtEl>
                                          <p:spTgt spid="17"/>
                                        </p:tgtEl>
                                        <p:attrNameLst>
                                          <p:attrName>ppt_x</p:attrName>
                                        </p:attrNameLst>
                                      </p:cBhvr>
                                      <p:tavLst>
                                        <p:tav tm="0">
                                          <p:val>
                                            <p:strVal val="ppt_x"/>
                                          </p:val>
                                        </p:tav>
                                        <p:tav tm="100000">
                                          <p:val>
                                            <p:strVal val="ppt_x"/>
                                          </p:val>
                                        </p:tav>
                                      </p:tavLst>
                                    </p:anim>
                                    <p:anim calcmode="lin" valueType="num">
                                      <p:cBhvr additive="base">
                                        <p:cTn id="97" dur="500"/>
                                        <p:tgtEl>
                                          <p:spTgt spid="17"/>
                                        </p:tgtEl>
                                        <p:attrNameLst>
                                          <p:attrName>ppt_y</p:attrName>
                                        </p:attrNameLst>
                                      </p:cBhvr>
                                      <p:tavLst>
                                        <p:tav tm="0">
                                          <p:val>
                                            <p:strVal val="ppt_y"/>
                                          </p:val>
                                        </p:tav>
                                        <p:tav tm="100000">
                                          <p:val>
                                            <p:strVal val="0-ppt_h/2"/>
                                          </p:val>
                                        </p:tav>
                                      </p:tavLst>
                                    </p:anim>
                                    <p:set>
                                      <p:cBhvr>
                                        <p:cTn id="98" dur="1" fill="hold">
                                          <p:stCondLst>
                                            <p:cond delay="499"/>
                                          </p:stCondLst>
                                        </p:cTn>
                                        <p:tgtEl>
                                          <p:spTgt spid="17"/>
                                        </p:tgtEl>
                                        <p:attrNameLst>
                                          <p:attrName>style.visibility</p:attrName>
                                        </p:attrNameLst>
                                      </p:cBhvr>
                                      <p:to>
                                        <p:strVal val="hidden"/>
                                      </p:to>
                                    </p:set>
                                  </p:childTnLst>
                                </p:cTn>
                              </p:par>
                              <p:par>
                                <p:cTn id="99" presetID="2" presetClass="exit" presetSubtype="1" fill="hold" nodeType="withEffect">
                                  <p:stCondLst>
                                    <p:cond delay="0"/>
                                  </p:stCondLst>
                                  <p:childTnLst>
                                    <p:anim calcmode="lin" valueType="num">
                                      <p:cBhvr additive="base">
                                        <p:cTn id="100" dur="500"/>
                                        <p:tgtEl>
                                          <p:spTgt spid="20"/>
                                        </p:tgtEl>
                                        <p:attrNameLst>
                                          <p:attrName>ppt_x</p:attrName>
                                        </p:attrNameLst>
                                      </p:cBhvr>
                                      <p:tavLst>
                                        <p:tav tm="0">
                                          <p:val>
                                            <p:strVal val="ppt_x"/>
                                          </p:val>
                                        </p:tav>
                                        <p:tav tm="100000">
                                          <p:val>
                                            <p:strVal val="ppt_x"/>
                                          </p:val>
                                        </p:tav>
                                      </p:tavLst>
                                    </p:anim>
                                    <p:anim calcmode="lin" valueType="num">
                                      <p:cBhvr additive="base">
                                        <p:cTn id="101" dur="500"/>
                                        <p:tgtEl>
                                          <p:spTgt spid="20"/>
                                        </p:tgtEl>
                                        <p:attrNameLst>
                                          <p:attrName>ppt_y</p:attrName>
                                        </p:attrNameLst>
                                      </p:cBhvr>
                                      <p:tavLst>
                                        <p:tav tm="0">
                                          <p:val>
                                            <p:strVal val="ppt_y"/>
                                          </p:val>
                                        </p:tav>
                                        <p:tav tm="100000">
                                          <p:val>
                                            <p:strVal val="0-ppt_h/2"/>
                                          </p:val>
                                        </p:tav>
                                      </p:tavLst>
                                    </p:anim>
                                    <p:set>
                                      <p:cBhvr>
                                        <p:cTn id="102" dur="1" fill="hold">
                                          <p:stCondLst>
                                            <p:cond delay="499"/>
                                          </p:stCondLst>
                                        </p:cTn>
                                        <p:tgtEl>
                                          <p:spTgt spid="20"/>
                                        </p:tgtEl>
                                        <p:attrNameLst>
                                          <p:attrName>style.visibility</p:attrName>
                                        </p:attrNameLst>
                                      </p:cBhvr>
                                      <p:to>
                                        <p:strVal val="hidden"/>
                                      </p:to>
                                    </p:set>
                                  </p:childTnLst>
                                </p:cTn>
                              </p:par>
                              <p:par>
                                <p:cTn id="103" presetID="2" presetClass="exit" presetSubtype="1" fill="hold" grpId="1" nodeType="withEffect">
                                  <p:stCondLst>
                                    <p:cond delay="0"/>
                                  </p:stCondLst>
                                  <p:childTnLst>
                                    <p:anim calcmode="lin" valueType="num">
                                      <p:cBhvr additive="base">
                                        <p:cTn id="104" dur="500"/>
                                        <p:tgtEl>
                                          <p:spTgt spid="19"/>
                                        </p:tgtEl>
                                        <p:attrNameLst>
                                          <p:attrName>ppt_x</p:attrName>
                                        </p:attrNameLst>
                                      </p:cBhvr>
                                      <p:tavLst>
                                        <p:tav tm="0">
                                          <p:val>
                                            <p:strVal val="ppt_x"/>
                                          </p:val>
                                        </p:tav>
                                        <p:tav tm="100000">
                                          <p:val>
                                            <p:strVal val="ppt_x"/>
                                          </p:val>
                                        </p:tav>
                                      </p:tavLst>
                                    </p:anim>
                                    <p:anim calcmode="lin" valueType="num">
                                      <p:cBhvr additive="base">
                                        <p:cTn id="105" dur="500"/>
                                        <p:tgtEl>
                                          <p:spTgt spid="19"/>
                                        </p:tgtEl>
                                        <p:attrNameLst>
                                          <p:attrName>ppt_y</p:attrName>
                                        </p:attrNameLst>
                                      </p:cBhvr>
                                      <p:tavLst>
                                        <p:tav tm="0">
                                          <p:val>
                                            <p:strVal val="ppt_y"/>
                                          </p:val>
                                        </p:tav>
                                        <p:tav tm="100000">
                                          <p:val>
                                            <p:strVal val="0-ppt_h/2"/>
                                          </p:val>
                                        </p:tav>
                                      </p:tavLst>
                                    </p:anim>
                                    <p:set>
                                      <p:cBhvr>
                                        <p:cTn id="106" dur="1" fill="hold">
                                          <p:stCondLst>
                                            <p:cond delay="499"/>
                                          </p:stCondLst>
                                        </p:cTn>
                                        <p:tgtEl>
                                          <p:spTgt spid="19"/>
                                        </p:tgtEl>
                                        <p:attrNameLst>
                                          <p:attrName>style.visibility</p:attrName>
                                        </p:attrNameLst>
                                      </p:cBhvr>
                                      <p:to>
                                        <p:strVal val="hidden"/>
                                      </p:to>
                                    </p:set>
                                  </p:childTnLst>
                                </p:cTn>
                              </p:par>
                              <p:par>
                                <p:cTn id="107" presetID="2" presetClass="exit" presetSubtype="1" fill="hold" nodeType="withEffect">
                                  <p:stCondLst>
                                    <p:cond delay="0"/>
                                  </p:stCondLst>
                                  <p:childTnLst>
                                    <p:anim calcmode="lin" valueType="num">
                                      <p:cBhvr additive="base">
                                        <p:cTn id="108" dur="500"/>
                                        <p:tgtEl>
                                          <p:spTgt spid="8"/>
                                        </p:tgtEl>
                                        <p:attrNameLst>
                                          <p:attrName>ppt_x</p:attrName>
                                        </p:attrNameLst>
                                      </p:cBhvr>
                                      <p:tavLst>
                                        <p:tav tm="0">
                                          <p:val>
                                            <p:strVal val="ppt_x"/>
                                          </p:val>
                                        </p:tav>
                                        <p:tav tm="100000">
                                          <p:val>
                                            <p:strVal val="ppt_x"/>
                                          </p:val>
                                        </p:tav>
                                      </p:tavLst>
                                    </p:anim>
                                    <p:anim calcmode="lin" valueType="num">
                                      <p:cBhvr additive="base">
                                        <p:cTn id="109" dur="500"/>
                                        <p:tgtEl>
                                          <p:spTgt spid="8"/>
                                        </p:tgtEl>
                                        <p:attrNameLst>
                                          <p:attrName>ppt_y</p:attrName>
                                        </p:attrNameLst>
                                      </p:cBhvr>
                                      <p:tavLst>
                                        <p:tav tm="0">
                                          <p:val>
                                            <p:strVal val="ppt_y"/>
                                          </p:val>
                                        </p:tav>
                                        <p:tav tm="100000">
                                          <p:val>
                                            <p:strVal val="0-ppt_h/2"/>
                                          </p:val>
                                        </p:tav>
                                      </p:tavLst>
                                    </p:anim>
                                    <p:set>
                                      <p:cBhvr>
                                        <p:cTn id="110" dur="1" fill="hold">
                                          <p:stCondLst>
                                            <p:cond delay="499"/>
                                          </p:stCondLst>
                                        </p:cTn>
                                        <p:tgtEl>
                                          <p:spTgt spid="8"/>
                                        </p:tgtEl>
                                        <p:attrNameLst>
                                          <p:attrName>style.visibility</p:attrName>
                                        </p:attrNameLst>
                                      </p:cBhvr>
                                      <p:to>
                                        <p:strVal val="hidden"/>
                                      </p:to>
                                    </p:set>
                                  </p:childTnLst>
                                </p:cTn>
                              </p:par>
                            </p:childTnLst>
                          </p:cTn>
                        </p:par>
                        <p:par>
                          <p:cTn id="111" fill="hold">
                            <p:stCondLst>
                              <p:cond delay="500"/>
                            </p:stCondLst>
                            <p:childTnLst>
                              <p:par>
                                <p:cTn id="112" presetID="10" presetClass="entr" presetSubtype="0" fill="hold" nodeType="afterEffect">
                                  <p:stCondLst>
                                    <p:cond delay="0"/>
                                  </p:stCondLst>
                                  <p:childTnLst>
                                    <p:set>
                                      <p:cBhvr>
                                        <p:cTn id="113" dur="1" fill="hold">
                                          <p:stCondLst>
                                            <p:cond delay="0"/>
                                          </p:stCondLst>
                                        </p:cTn>
                                        <p:tgtEl>
                                          <p:spTgt spid="10"/>
                                        </p:tgtEl>
                                        <p:attrNameLst>
                                          <p:attrName>style.visibility</p:attrName>
                                        </p:attrNameLst>
                                      </p:cBhvr>
                                      <p:to>
                                        <p:strVal val="visible"/>
                                      </p:to>
                                    </p:set>
                                    <p:animEffect transition="in" filter="fade">
                                      <p:cBhvr>
                                        <p:cTn id="114" dur="500"/>
                                        <p:tgtEl>
                                          <p:spTgt spid="10"/>
                                        </p:tgtEl>
                                      </p:cBhvr>
                                    </p:animEffect>
                                  </p:childTnLst>
                                </p:cTn>
                              </p:par>
                            </p:childTnLst>
                          </p:cTn>
                        </p:par>
                        <p:par>
                          <p:cTn id="115" fill="hold">
                            <p:stCondLst>
                              <p:cond delay="1000"/>
                            </p:stCondLst>
                            <p:childTnLst>
                              <p:par>
                                <p:cTn id="116" presetID="10" presetClass="entr" presetSubtype="0" fill="hold" nodeType="afterEffect">
                                  <p:stCondLst>
                                    <p:cond delay="0"/>
                                  </p:stCondLst>
                                  <p:childTnLst>
                                    <p:set>
                                      <p:cBhvr>
                                        <p:cTn id="117" dur="1" fill="hold">
                                          <p:stCondLst>
                                            <p:cond delay="0"/>
                                          </p:stCondLst>
                                        </p:cTn>
                                        <p:tgtEl>
                                          <p:spTgt spid="11"/>
                                        </p:tgtEl>
                                        <p:attrNameLst>
                                          <p:attrName>style.visibility</p:attrName>
                                        </p:attrNameLst>
                                      </p:cBhvr>
                                      <p:to>
                                        <p:strVal val="visible"/>
                                      </p:to>
                                    </p:set>
                                    <p:animEffect transition="in" filter="fade">
                                      <p:cBhvr>
                                        <p:cTn id="118" dur="500"/>
                                        <p:tgtEl>
                                          <p:spTgt spid="11"/>
                                        </p:tgtEl>
                                      </p:cBhvr>
                                    </p:animEffect>
                                  </p:childTnLst>
                                </p:cTn>
                              </p:par>
                            </p:childTnLst>
                          </p:cTn>
                        </p:par>
                        <p:par>
                          <p:cTn id="119" fill="hold">
                            <p:stCondLst>
                              <p:cond delay="1500"/>
                            </p:stCondLst>
                            <p:childTnLst>
                              <p:par>
                                <p:cTn id="120" presetID="10" presetClass="entr" presetSubtype="0" fill="hold" nodeType="afterEffect">
                                  <p:stCondLst>
                                    <p:cond delay="0"/>
                                  </p:stCondLst>
                                  <p:childTnLst>
                                    <p:set>
                                      <p:cBhvr>
                                        <p:cTn id="121" dur="1" fill="hold">
                                          <p:stCondLst>
                                            <p:cond delay="0"/>
                                          </p:stCondLst>
                                        </p:cTn>
                                        <p:tgtEl>
                                          <p:spTgt spid="9"/>
                                        </p:tgtEl>
                                        <p:attrNameLst>
                                          <p:attrName>style.visibility</p:attrName>
                                        </p:attrNameLst>
                                      </p:cBhvr>
                                      <p:to>
                                        <p:strVal val="visible"/>
                                      </p:to>
                                    </p:set>
                                    <p:animEffect transition="in" filter="fade">
                                      <p:cBhvr>
                                        <p:cTn id="122" dur="500"/>
                                        <p:tgtEl>
                                          <p:spTgt spid="9"/>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12"/>
                                        </p:tgtEl>
                                        <p:attrNameLst>
                                          <p:attrName>style.visibility</p:attrName>
                                        </p:attrNameLst>
                                      </p:cBhvr>
                                      <p:to>
                                        <p:strVal val="visible"/>
                                      </p:to>
                                    </p:set>
                                    <p:animEffect transition="in" filter="fade">
                                      <p:cBhvr>
                                        <p:cTn id="127" dur="500"/>
                                        <p:tgtEl>
                                          <p:spTgt spid="1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13"/>
                                        </p:tgtEl>
                                        <p:attrNameLst>
                                          <p:attrName>style.visibility</p:attrName>
                                        </p:attrNameLst>
                                      </p:cBhvr>
                                      <p:to>
                                        <p:strVal val="visible"/>
                                      </p:to>
                                    </p:set>
                                    <p:animEffect transition="in" filter="fade">
                                      <p:cBhvr>
                                        <p:cTn id="132" dur="500"/>
                                        <p:tgtEl>
                                          <p:spTgt spid="13"/>
                                        </p:tgtEl>
                                      </p:cBhvr>
                                    </p:animEffect>
                                  </p:childTnLst>
                                </p:cTn>
                              </p:par>
                            </p:childTnLst>
                          </p:cTn>
                        </p:par>
                        <p:par>
                          <p:cTn id="133" fill="hold">
                            <p:stCondLst>
                              <p:cond delay="500"/>
                            </p:stCondLst>
                            <p:childTnLst>
                              <p:par>
                                <p:cTn id="134" presetID="10" presetClass="entr" presetSubtype="0" fill="hold" nodeType="afterEffect">
                                  <p:stCondLst>
                                    <p:cond delay="0"/>
                                  </p:stCondLst>
                                  <p:childTnLst>
                                    <p:set>
                                      <p:cBhvr>
                                        <p:cTn id="135" dur="1" fill="hold">
                                          <p:stCondLst>
                                            <p:cond delay="0"/>
                                          </p:stCondLst>
                                        </p:cTn>
                                        <p:tgtEl>
                                          <p:spTgt spid="18"/>
                                        </p:tgtEl>
                                        <p:attrNameLst>
                                          <p:attrName>style.visibility</p:attrName>
                                        </p:attrNameLst>
                                      </p:cBhvr>
                                      <p:to>
                                        <p:strVal val="visible"/>
                                      </p:to>
                                    </p:set>
                                    <p:animEffect transition="in" filter="fade">
                                      <p:cBhvr>
                                        <p:cTn id="136" dur="500"/>
                                        <p:tgtEl>
                                          <p:spTgt spid="18"/>
                                        </p:tgtEl>
                                      </p:cBhvr>
                                    </p:animEffect>
                                  </p:childTnLst>
                                </p:cTn>
                              </p:par>
                            </p:childTnLst>
                          </p:cTn>
                        </p:par>
                        <p:par>
                          <p:cTn id="137" fill="hold">
                            <p:stCondLst>
                              <p:cond delay="1000"/>
                            </p:stCondLst>
                            <p:childTnLst>
                              <p:par>
                                <p:cTn id="138" presetID="10" presetClass="entr" presetSubtype="0" fill="hold" nodeType="afterEffect">
                                  <p:stCondLst>
                                    <p:cond delay="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500"/>
                                        <p:tgtEl>
                                          <p:spTgt spid="25"/>
                                        </p:tgtEl>
                                      </p:cBhvr>
                                    </p:animEffect>
                                  </p:childTnLst>
                                </p:cTn>
                              </p:par>
                            </p:childTnLst>
                          </p:cTn>
                        </p:par>
                        <p:par>
                          <p:cTn id="141" fill="hold">
                            <p:stCondLst>
                              <p:cond delay="1500"/>
                            </p:stCondLst>
                            <p:childTnLst>
                              <p:par>
                                <p:cTn id="142" presetID="10" presetClass="entr" presetSubtype="0" fill="hold" nodeType="afterEffect">
                                  <p:stCondLst>
                                    <p:cond delay="0"/>
                                  </p:stCondLst>
                                  <p:childTnLst>
                                    <p:set>
                                      <p:cBhvr>
                                        <p:cTn id="143" dur="1" fill="hold">
                                          <p:stCondLst>
                                            <p:cond delay="0"/>
                                          </p:stCondLst>
                                        </p:cTn>
                                        <p:tgtEl>
                                          <p:spTgt spid="28"/>
                                        </p:tgtEl>
                                        <p:attrNameLst>
                                          <p:attrName>style.visibility</p:attrName>
                                        </p:attrNameLst>
                                      </p:cBhvr>
                                      <p:to>
                                        <p:strVal val="visible"/>
                                      </p:to>
                                    </p:set>
                                    <p:animEffect transition="in" filter="fade">
                                      <p:cBhvr>
                                        <p:cTn id="144" dur="500"/>
                                        <p:tgtEl>
                                          <p:spTgt spid="28"/>
                                        </p:tgtEl>
                                      </p:cBhvr>
                                    </p:animEffect>
                                  </p:childTnLst>
                                </p:cTn>
                              </p:par>
                            </p:childTnLst>
                          </p:cTn>
                        </p:par>
                        <p:par>
                          <p:cTn id="145" fill="hold">
                            <p:stCondLst>
                              <p:cond delay="2000"/>
                            </p:stCondLst>
                            <p:childTnLst>
                              <p:par>
                                <p:cTn id="146" presetID="10" presetClass="entr" presetSubtype="0" fill="hold" nodeType="afterEffect">
                                  <p:stCondLst>
                                    <p:cond delay="0"/>
                                  </p:stCondLst>
                                  <p:childTnLst>
                                    <p:set>
                                      <p:cBhvr>
                                        <p:cTn id="147" dur="1" fill="hold">
                                          <p:stCondLst>
                                            <p:cond delay="0"/>
                                          </p:stCondLst>
                                        </p:cTn>
                                        <p:tgtEl>
                                          <p:spTgt spid="29"/>
                                        </p:tgtEl>
                                        <p:attrNameLst>
                                          <p:attrName>style.visibility</p:attrName>
                                        </p:attrNameLst>
                                      </p:cBhvr>
                                      <p:to>
                                        <p:strVal val="visible"/>
                                      </p:to>
                                    </p:set>
                                    <p:animEffect transition="in" filter="fade">
                                      <p:cBhvr>
                                        <p:cTn id="148" dur="500"/>
                                        <p:tgtEl>
                                          <p:spTgt spid="29"/>
                                        </p:tgtEl>
                                      </p:cBhvr>
                                    </p:animEffect>
                                  </p:childTnLst>
                                </p:cTn>
                              </p:par>
                            </p:childTnLst>
                          </p:cTn>
                        </p:par>
                        <p:par>
                          <p:cTn id="149" fill="hold">
                            <p:stCondLst>
                              <p:cond delay="2500"/>
                            </p:stCondLst>
                            <p:childTnLst>
                              <p:par>
                                <p:cTn id="150" presetID="10" presetClass="entr" presetSubtype="0" fill="hold" nodeType="afterEffect">
                                  <p:stCondLst>
                                    <p:cond delay="0"/>
                                  </p:stCondLst>
                                  <p:childTnLst>
                                    <p:set>
                                      <p:cBhvr>
                                        <p:cTn id="151" dur="1" fill="hold">
                                          <p:stCondLst>
                                            <p:cond delay="0"/>
                                          </p:stCondLst>
                                        </p:cTn>
                                        <p:tgtEl>
                                          <p:spTgt spid="34"/>
                                        </p:tgtEl>
                                        <p:attrNameLst>
                                          <p:attrName>style.visibility</p:attrName>
                                        </p:attrNameLst>
                                      </p:cBhvr>
                                      <p:to>
                                        <p:strVal val="visible"/>
                                      </p:to>
                                    </p:set>
                                    <p:animEffect transition="in" filter="fade">
                                      <p:cBhvr>
                                        <p:cTn id="152" dur="500"/>
                                        <p:tgtEl>
                                          <p:spTgt spid="34"/>
                                        </p:tgtEl>
                                      </p:cBhvr>
                                    </p:animEffect>
                                  </p:childTnLst>
                                </p:cTn>
                              </p:par>
                            </p:childTnLst>
                          </p:cTn>
                        </p:par>
                        <p:par>
                          <p:cTn id="153" fill="hold">
                            <p:stCondLst>
                              <p:cond delay="3000"/>
                            </p:stCondLst>
                            <p:childTnLst>
                              <p:par>
                                <p:cTn id="154" presetID="10" presetClass="entr" presetSubtype="0" fill="hold" nodeType="afterEffect">
                                  <p:stCondLst>
                                    <p:cond delay="0"/>
                                  </p:stCondLst>
                                  <p:childTnLst>
                                    <p:set>
                                      <p:cBhvr>
                                        <p:cTn id="155" dur="1" fill="hold">
                                          <p:stCondLst>
                                            <p:cond delay="0"/>
                                          </p:stCondLst>
                                        </p:cTn>
                                        <p:tgtEl>
                                          <p:spTgt spid="33"/>
                                        </p:tgtEl>
                                        <p:attrNameLst>
                                          <p:attrName>style.visibility</p:attrName>
                                        </p:attrNameLst>
                                      </p:cBhvr>
                                      <p:to>
                                        <p:strVal val="visible"/>
                                      </p:to>
                                    </p:set>
                                    <p:animEffect transition="in" filter="fade">
                                      <p:cBhvr>
                                        <p:cTn id="156" dur="500"/>
                                        <p:tgtEl>
                                          <p:spTgt spid="33"/>
                                        </p:tgtEl>
                                      </p:cBhvr>
                                    </p:animEffect>
                                  </p:childTnLst>
                                </p:cTn>
                              </p:par>
                            </p:childTnLst>
                          </p:cTn>
                        </p:par>
                        <p:par>
                          <p:cTn id="157" fill="hold">
                            <p:stCondLst>
                              <p:cond delay="3500"/>
                            </p:stCondLst>
                            <p:childTnLst>
                              <p:par>
                                <p:cTn id="158" presetID="10" presetClass="entr" presetSubtype="0" fill="hold" nodeType="afterEffect">
                                  <p:stCondLst>
                                    <p:cond delay="0"/>
                                  </p:stCondLst>
                                  <p:childTnLst>
                                    <p:set>
                                      <p:cBhvr>
                                        <p:cTn id="159" dur="1" fill="hold">
                                          <p:stCondLst>
                                            <p:cond delay="0"/>
                                          </p:stCondLst>
                                        </p:cTn>
                                        <p:tgtEl>
                                          <p:spTgt spid="36"/>
                                        </p:tgtEl>
                                        <p:attrNameLst>
                                          <p:attrName>style.visibility</p:attrName>
                                        </p:attrNameLst>
                                      </p:cBhvr>
                                      <p:to>
                                        <p:strVal val="visible"/>
                                      </p:to>
                                    </p:set>
                                    <p:animEffect transition="in" filter="fade">
                                      <p:cBhvr>
                                        <p:cTn id="160" dur="500"/>
                                        <p:tgtEl>
                                          <p:spTgt spid="36"/>
                                        </p:tgtEl>
                                      </p:cBhvr>
                                    </p:animEffect>
                                  </p:childTnLst>
                                </p:cTn>
                              </p:par>
                            </p:childTnLst>
                          </p:cTn>
                        </p:par>
                        <p:par>
                          <p:cTn id="161" fill="hold">
                            <p:stCondLst>
                              <p:cond delay="4000"/>
                            </p:stCondLst>
                            <p:childTnLst>
                              <p:par>
                                <p:cTn id="162" presetID="10" presetClass="entr" presetSubtype="0" fill="hold" nodeType="afterEffect">
                                  <p:stCondLst>
                                    <p:cond delay="0"/>
                                  </p:stCondLst>
                                  <p:childTnLst>
                                    <p:set>
                                      <p:cBhvr>
                                        <p:cTn id="163" dur="1" fill="hold">
                                          <p:stCondLst>
                                            <p:cond delay="0"/>
                                          </p:stCondLst>
                                        </p:cTn>
                                        <p:tgtEl>
                                          <p:spTgt spid="20"/>
                                        </p:tgtEl>
                                        <p:attrNameLst>
                                          <p:attrName>style.visibility</p:attrName>
                                        </p:attrNameLst>
                                      </p:cBhvr>
                                      <p:to>
                                        <p:strVal val="visible"/>
                                      </p:to>
                                    </p:set>
                                    <p:animEffect transition="in" filter="fade">
                                      <p:cBhvr>
                                        <p:cTn id="164" dur="500"/>
                                        <p:tgtEl>
                                          <p:spTgt spid="20"/>
                                        </p:tgtEl>
                                      </p:cBhvr>
                                    </p:animEffect>
                                  </p:childTnLst>
                                </p:cTn>
                              </p:par>
                            </p:childTnLst>
                          </p:cTn>
                        </p:par>
                      </p:childTnLst>
                    </p:cTn>
                  </p:par>
                  <p:par>
                    <p:cTn id="165" fill="hold">
                      <p:stCondLst>
                        <p:cond delay="indefinite"/>
                      </p:stCondLst>
                      <p:childTnLst>
                        <p:par>
                          <p:cTn id="166" fill="hold">
                            <p:stCondLst>
                              <p:cond delay="0"/>
                            </p:stCondLst>
                            <p:childTnLst>
                              <p:par>
                                <p:cTn id="167" presetID="2" presetClass="exit" presetSubtype="1" fill="hold" nodeType="clickEffect">
                                  <p:stCondLst>
                                    <p:cond delay="0"/>
                                  </p:stCondLst>
                                  <p:childTnLst>
                                    <p:anim calcmode="lin" valueType="num">
                                      <p:cBhvr additive="base">
                                        <p:cTn id="168" dur="500"/>
                                        <p:tgtEl>
                                          <p:spTgt spid="20"/>
                                        </p:tgtEl>
                                        <p:attrNameLst>
                                          <p:attrName>ppt_x</p:attrName>
                                        </p:attrNameLst>
                                      </p:cBhvr>
                                      <p:tavLst>
                                        <p:tav tm="0">
                                          <p:val>
                                            <p:strVal val="ppt_x"/>
                                          </p:val>
                                        </p:tav>
                                        <p:tav tm="100000">
                                          <p:val>
                                            <p:strVal val="ppt_x"/>
                                          </p:val>
                                        </p:tav>
                                      </p:tavLst>
                                    </p:anim>
                                    <p:anim calcmode="lin" valueType="num">
                                      <p:cBhvr additive="base">
                                        <p:cTn id="169" dur="500"/>
                                        <p:tgtEl>
                                          <p:spTgt spid="20"/>
                                        </p:tgtEl>
                                        <p:attrNameLst>
                                          <p:attrName>ppt_y</p:attrName>
                                        </p:attrNameLst>
                                      </p:cBhvr>
                                      <p:tavLst>
                                        <p:tav tm="0">
                                          <p:val>
                                            <p:strVal val="ppt_y"/>
                                          </p:val>
                                        </p:tav>
                                        <p:tav tm="100000">
                                          <p:val>
                                            <p:strVal val="0-ppt_h/2"/>
                                          </p:val>
                                        </p:tav>
                                      </p:tavLst>
                                    </p:anim>
                                    <p:set>
                                      <p:cBhvr>
                                        <p:cTn id="170" dur="1" fill="hold">
                                          <p:stCondLst>
                                            <p:cond delay="499"/>
                                          </p:stCondLst>
                                        </p:cTn>
                                        <p:tgtEl>
                                          <p:spTgt spid="20"/>
                                        </p:tgtEl>
                                        <p:attrNameLst>
                                          <p:attrName>style.visibility</p:attrName>
                                        </p:attrNameLst>
                                      </p:cBhvr>
                                      <p:to>
                                        <p:strVal val="hidden"/>
                                      </p:to>
                                    </p:set>
                                  </p:childTnLst>
                                </p:cTn>
                              </p:par>
                              <p:par>
                                <p:cTn id="171" presetID="2" presetClass="exit" presetSubtype="1" fill="hold" nodeType="withEffect">
                                  <p:stCondLst>
                                    <p:cond delay="0"/>
                                  </p:stCondLst>
                                  <p:childTnLst>
                                    <p:anim calcmode="lin" valueType="num">
                                      <p:cBhvr additive="base">
                                        <p:cTn id="172" dur="500"/>
                                        <p:tgtEl>
                                          <p:spTgt spid="10"/>
                                        </p:tgtEl>
                                        <p:attrNameLst>
                                          <p:attrName>ppt_x</p:attrName>
                                        </p:attrNameLst>
                                      </p:cBhvr>
                                      <p:tavLst>
                                        <p:tav tm="0">
                                          <p:val>
                                            <p:strVal val="ppt_x"/>
                                          </p:val>
                                        </p:tav>
                                        <p:tav tm="100000">
                                          <p:val>
                                            <p:strVal val="ppt_x"/>
                                          </p:val>
                                        </p:tav>
                                      </p:tavLst>
                                    </p:anim>
                                    <p:anim calcmode="lin" valueType="num">
                                      <p:cBhvr additive="base">
                                        <p:cTn id="173" dur="500"/>
                                        <p:tgtEl>
                                          <p:spTgt spid="10"/>
                                        </p:tgtEl>
                                        <p:attrNameLst>
                                          <p:attrName>ppt_y</p:attrName>
                                        </p:attrNameLst>
                                      </p:cBhvr>
                                      <p:tavLst>
                                        <p:tav tm="0">
                                          <p:val>
                                            <p:strVal val="ppt_y"/>
                                          </p:val>
                                        </p:tav>
                                        <p:tav tm="100000">
                                          <p:val>
                                            <p:strVal val="0-ppt_h/2"/>
                                          </p:val>
                                        </p:tav>
                                      </p:tavLst>
                                    </p:anim>
                                    <p:set>
                                      <p:cBhvr>
                                        <p:cTn id="174" dur="1" fill="hold">
                                          <p:stCondLst>
                                            <p:cond delay="499"/>
                                          </p:stCondLst>
                                        </p:cTn>
                                        <p:tgtEl>
                                          <p:spTgt spid="10"/>
                                        </p:tgtEl>
                                        <p:attrNameLst>
                                          <p:attrName>style.visibility</p:attrName>
                                        </p:attrNameLst>
                                      </p:cBhvr>
                                      <p:to>
                                        <p:strVal val="hidden"/>
                                      </p:to>
                                    </p:set>
                                  </p:childTnLst>
                                </p:cTn>
                              </p:par>
                              <p:par>
                                <p:cTn id="175" presetID="2" presetClass="exit" presetSubtype="1" fill="hold" nodeType="withEffect">
                                  <p:stCondLst>
                                    <p:cond delay="0"/>
                                  </p:stCondLst>
                                  <p:childTnLst>
                                    <p:anim calcmode="lin" valueType="num">
                                      <p:cBhvr additive="base">
                                        <p:cTn id="176" dur="500"/>
                                        <p:tgtEl>
                                          <p:spTgt spid="11"/>
                                        </p:tgtEl>
                                        <p:attrNameLst>
                                          <p:attrName>ppt_x</p:attrName>
                                        </p:attrNameLst>
                                      </p:cBhvr>
                                      <p:tavLst>
                                        <p:tav tm="0">
                                          <p:val>
                                            <p:strVal val="ppt_x"/>
                                          </p:val>
                                        </p:tav>
                                        <p:tav tm="100000">
                                          <p:val>
                                            <p:strVal val="ppt_x"/>
                                          </p:val>
                                        </p:tav>
                                      </p:tavLst>
                                    </p:anim>
                                    <p:anim calcmode="lin" valueType="num">
                                      <p:cBhvr additive="base">
                                        <p:cTn id="177" dur="500"/>
                                        <p:tgtEl>
                                          <p:spTgt spid="11"/>
                                        </p:tgtEl>
                                        <p:attrNameLst>
                                          <p:attrName>ppt_y</p:attrName>
                                        </p:attrNameLst>
                                      </p:cBhvr>
                                      <p:tavLst>
                                        <p:tav tm="0">
                                          <p:val>
                                            <p:strVal val="ppt_y"/>
                                          </p:val>
                                        </p:tav>
                                        <p:tav tm="100000">
                                          <p:val>
                                            <p:strVal val="0-ppt_h/2"/>
                                          </p:val>
                                        </p:tav>
                                      </p:tavLst>
                                    </p:anim>
                                    <p:set>
                                      <p:cBhvr>
                                        <p:cTn id="178" dur="1" fill="hold">
                                          <p:stCondLst>
                                            <p:cond delay="499"/>
                                          </p:stCondLst>
                                        </p:cTn>
                                        <p:tgtEl>
                                          <p:spTgt spid="11"/>
                                        </p:tgtEl>
                                        <p:attrNameLst>
                                          <p:attrName>style.visibility</p:attrName>
                                        </p:attrNameLst>
                                      </p:cBhvr>
                                      <p:to>
                                        <p:strVal val="hidden"/>
                                      </p:to>
                                    </p:set>
                                  </p:childTnLst>
                                </p:cTn>
                              </p:par>
                              <p:par>
                                <p:cTn id="179" presetID="2" presetClass="exit" presetSubtype="1" fill="hold" nodeType="withEffect">
                                  <p:stCondLst>
                                    <p:cond delay="0"/>
                                  </p:stCondLst>
                                  <p:childTnLst>
                                    <p:anim calcmode="lin" valueType="num">
                                      <p:cBhvr additive="base">
                                        <p:cTn id="180" dur="500"/>
                                        <p:tgtEl>
                                          <p:spTgt spid="9"/>
                                        </p:tgtEl>
                                        <p:attrNameLst>
                                          <p:attrName>ppt_x</p:attrName>
                                        </p:attrNameLst>
                                      </p:cBhvr>
                                      <p:tavLst>
                                        <p:tav tm="0">
                                          <p:val>
                                            <p:strVal val="ppt_x"/>
                                          </p:val>
                                        </p:tav>
                                        <p:tav tm="100000">
                                          <p:val>
                                            <p:strVal val="ppt_x"/>
                                          </p:val>
                                        </p:tav>
                                      </p:tavLst>
                                    </p:anim>
                                    <p:anim calcmode="lin" valueType="num">
                                      <p:cBhvr additive="base">
                                        <p:cTn id="181" dur="500"/>
                                        <p:tgtEl>
                                          <p:spTgt spid="9"/>
                                        </p:tgtEl>
                                        <p:attrNameLst>
                                          <p:attrName>ppt_y</p:attrName>
                                        </p:attrNameLst>
                                      </p:cBhvr>
                                      <p:tavLst>
                                        <p:tav tm="0">
                                          <p:val>
                                            <p:strVal val="ppt_y"/>
                                          </p:val>
                                        </p:tav>
                                        <p:tav tm="100000">
                                          <p:val>
                                            <p:strVal val="0-ppt_h/2"/>
                                          </p:val>
                                        </p:tav>
                                      </p:tavLst>
                                    </p:anim>
                                    <p:set>
                                      <p:cBhvr>
                                        <p:cTn id="182" dur="1" fill="hold">
                                          <p:stCondLst>
                                            <p:cond delay="499"/>
                                          </p:stCondLst>
                                        </p:cTn>
                                        <p:tgtEl>
                                          <p:spTgt spid="9"/>
                                        </p:tgtEl>
                                        <p:attrNameLst>
                                          <p:attrName>style.visibility</p:attrName>
                                        </p:attrNameLst>
                                      </p:cBhvr>
                                      <p:to>
                                        <p:strVal val="hidden"/>
                                      </p:to>
                                    </p:set>
                                  </p:childTnLst>
                                </p:cTn>
                              </p:par>
                              <p:par>
                                <p:cTn id="183" presetID="2" presetClass="exit" presetSubtype="1" fill="hold" nodeType="withEffect">
                                  <p:stCondLst>
                                    <p:cond delay="0"/>
                                  </p:stCondLst>
                                  <p:childTnLst>
                                    <p:anim calcmode="lin" valueType="num">
                                      <p:cBhvr additive="base">
                                        <p:cTn id="184" dur="500"/>
                                        <p:tgtEl>
                                          <p:spTgt spid="12"/>
                                        </p:tgtEl>
                                        <p:attrNameLst>
                                          <p:attrName>ppt_x</p:attrName>
                                        </p:attrNameLst>
                                      </p:cBhvr>
                                      <p:tavLst>
                                        <p:tav tm="0">
                                          <p:val>
                                            <p:strVal val="ppt_x"/>
                                          </p:val>
                                        </p:tav>
                                        <p:tav tm="100000">
                                          <p:val>
                                            <p:strVal val="ppt_x"/>
                                          </p:val>
                                        </p:tav>
                                      </p:tavLst>
                                    </p:anim>
                                    <p:anim calcmode="lin" valueType="num">
                                      <p:cBhvr additive="base">
                                        <p:cTn id="185" dur="500"/>
                                        <p:tgtEl>
                                          <p:spTgt spid="12"/>
                                        </p:tgtEl>
                                        <p:attrNameLst>
                                          <p:attrName>ppt_y</p:attrName>
                                        </p:attrNameLst>
                                      </p:cBhvr>
                                      <p:tavLst>
                                        <p:tav tm="0">
                                          <p:val>
                                            <p:strVal val="ppt_y"/>
                                          </p:val>
                                        </p:tav>
                                        <p:tav tm="100000">
                                          <p:val>
                                            <p:strVal val="0-ppt_h/2"/>
                                          </p:val>
                                        </p:tav>
                                      </p:tavLst>
                                    </p:anim>
                                    <p:set>
                                      <p:cBhvr>
                                        <p:cTn id="186" dur="1" fill="hold">
                                          <p:stCondLst>
                                            <p:cond delay="499"/>
                                          </p:stCondLst>
                                        </p:cTn>
                                        <p:tgtEl>
                                          <p:spTgt spid="12"/>
                                        </p:tgtEl>
                                        <p:attrNameLst>
                                          <p:attrName>style.visibility</p:attrName>
                                        </p:attrNameLst>
                                      </p:cBhvr>
                                      <p:to>
                                        <p:strVal val="hidden"/>
                                      </p:to>
                                    </p:set>
                                  </p:childTnLst>
                                </p:cTn>
                              </p:par>
                              <p:par>
                                <p:cTn id="187" presetID="2" presetClass="exit" presetSubtype="1" fill="hold" nodeType="withEffect">
                                  <p:stCondLst>
                                    <p:cond delay="0"/>
                                  </p:stCondLst>
                                  <p:childTnLst>
                                    <p:anim calcmode="lin" valueType="num">
                                      <p:cBhvr additive="base">
                                        <p:cTn id="188" dur="500"/>
                                        <p:tgtEl>
                                          <p:spTgt spid="13"/>
                                        </p:tgtEl>
                                        <p:attrNameLst>
                                          <p:attrName>ppt_x</p:attrName>
                                        </p:attrNameLst>
                                      </p:cBhvr>
                                      <p:tavLst>
                                        <p:tav tm="0">
                                          <p:val>
                                            <p:strVal val="ppt_x"/>
                                          </p:val>
                                        </p:tav>
                                        <p:tav tm="100000">
                                          <p:val>
                                            <p:strVal val="ppt_x"/>
                                          </p:val>
                                        </p:tav>
                                      </p:tavLst>
                                    </p:anim>
                                    <p:anim calcmode="lin" valueType="num">
                                      <p:cBhvr additive="base">
                                        <p:cTn id="189" dur="500"/>
                                        <p:tgtEl>
                                          <p:spTgt spid="13"/>
                                        </p:tgtEl>
                                        <p:attrNameLst>
                                          <p:attrName>ppt_y</p:attrName>
                                        </p:attrNameLst>
                                      </p:cBhvr>
                                      <p:tavLst>
                                        <p:tav tm="0">
                                          <p:val>
                                            <p:strVal val="ppt_y"/>
                                          </p:val>
                                        </p:tav>
                                        <p:tav tm="100000">
                                          <p:val>
                                            <p:strVal val="0-ppt_h/2"/>
                                          </p:val>
                                        </p:tav>
                                      </p:tavLst>
                                    </p:anim>
                                    <p:set>
                                      <p:cBhvr>
                                        <p:cTn id="190" dur="1" fill="hold">
                                          <p:stCondLst>
                                            <p:cond delay="499"/>
                                          </p:stCondLst>
                                        </p:cTn>
                                        <p:tgtEl>
                                          <p:spTgt spid="13"/>
                                        </p:tgtEl>
                                        <p:attrNameLst>
                                          <p:attrName>style.visibility</p:attrName>
                                        </p:attrNameLst>
                                      </p:cBhvr>
                                      <p:to>
                                        <p:strVal val="hidden"/>
                                      </p:to>
                                    </p:set>
                                  </p:childTnLst>
                                </p:cTn>
                              </p:par>
                              <p:par>
                                <p:cTn id="191" presetID="2" presetClass="exit" presetSubtype="1" fill="hold" nodeType="withEffect">
                                  <p:stCondLst>
                                    <p:cond delay="0"/>
                                  </p:stCondLst>
                                  <p:childTnLst>
                                    <p:anim calcmode="lin" valueType="num">
                                      <p:cBhvr additive="base">
                                        <p:cTn id="192" dur="500"/>
                                        <p:tgtEl>
                                          <p:spTgt spid="18"/>
                                        </p:tgtEl>
                                        <p:attrNameLst>
                                          <p:attrName>ppt_x</p:attrName>
                                        </p:attrNameLst>
                                      </p:cBhvr>
                                      <p:tavLst>
                                        <p:tav tm="0">
                                          <p:val>
                                            <p:strVal val="ppt_x"/>
                                          </p:val>
                                        </p:tav>
                                        <p:tav tm="100000">
                                          <p:val>
                                            <p:strVal val="ppt_x"/>
                                          </p:val>
                                        </p:tav>
                                      </p:tavLst>
                                    </p:anim>
                                    <p:anim calcmode="lin" valueType="num">
                                      <p:cBhvr additive="base">
                                        <p:cTn id="193" dur="500"/>
                                        <p:tgtEl>
                                          <p:spTgt spid="18"/>
                                        </p:tgtEl>
                                        <p:attrNameLst>
                                          <p:attrName>ppt_y</p:attrName>
                                        </p:attrNameLst>
                                      </p:cBhvr>
                                      <p:tavLst>
                                        <p:tav tm="0">
                                          <p:val>
                                            <p:strVal val="ppt_y"/>
                                          </p:val>
                                        </p:tav>
                                        <p:tav tm="100000">
                                          <p:val>
                                            <p:strVal val="0-ppt_h/2"/>
                                          </p:val>
                                        </p:tav>
                                      </p:tavLst>
                                    </p:anim>
                                    <p:set>
                                      <p:cBhvr>
                                        <p:cTn id="194" dur="1" fill="hold">
                                          <p:stCondLst>
                                            <p:cond delay="499"/>
                                          </p:stCondLst>
                                        </p:cTn>
                                        <p:tgtEl>
                                          <p:spTgt spid="18"/>
                                        </p:tgtEl>
                                        <p:attrNameLst>
                                          <p:attrName>style.visibility</p:attrName>
                                        </p:attrNameLst>
                                      </p:cBhvr>
                                      <p:to>
                                        <p:strVal val="hidden"/>
                                      </p:to>
                                    </p:set>
                                  </p:childTnLst>
                                </p:cTn>
                              </p:par>
                              <p:par>
                                <p:cTn id="195" presetID="2" presetClass="exit" presetSubtype="1" fill="hold" nodeType="withEffect">
                                  <p:stCondLst>
                                    <p:cond delay="0"/>
                                  </p:stCondLst>
                                  <p:childTnLst>
                                    <p:anim calcmode="lin" valueType="num">
                                      <p:cBhvr additive="base">
                                        <p:cTn id="196" dur="500"/>
                                        <p:tgtEl>
                                          <p:spTgt spid="25"/>
                                        </p:tgtEl>
                                        <p:attrNameLst>
                                          <p:attrName>ppt_x</p:attrName>
                                        </p:attrNameLst>
                                      </p:cBhvr>
                                      <p:tavLst>
                                        <p:tav tm="0">
                                          <p:val>
                                            <p:strVal val="ppt_x"/>
                                          </p:val>
                                        </p:tav>
                                        <p:tav tm="100000">
                                          <p:val>
                                            <p:strVal val="ppt_x"/>
                                          </p:val>
                                        </p:tav>
                                      </p:tavLst>
                                    </p:anim>
                                    <p:anim calcmode="lin" valueType="num">
                                      <p:cBhvr additive="base">
                                        <p:cTn id="197" dur="500"/>
                                        <p:tgtEl>
                                          <p:spTgt spid="25"/>
                                        </p:tgtEl>
                                        <p:attrNameLst>
                                          <p:attrName>ppt_y</p:attrName>
                                        </p:attrNameLst>
                                      </p:cBhvr>
                                      <p:tavLst>
                                        <p:tav tm="0">
                                          <p:val>
                                            <p:strVal val="ppt_y"/>
                                          </p:val>
                                        </p:tav>
                                        <p:tav tm="100000">
                                          <p:val>
                                            <p:strVal val="0-ppt_h/2"/>
                                          </p:val>
                                        </p:tav>
                                      </p:tavLst>
                                    </p:anim>
                                    <p:set>
                                      <p:cBhvr>
                                        <p:cTn id="198" dur="1" fill="hold">
                                          <p:stCondLst>
                                            <p:cond delay="499"/>
                                          </p:stCondLst>
                                        </p:cTn>
                                        <p:tgtEl>
                                          <p:spTgt spid="25"/>
                                        </p:tgtEl>
                                        <p:attrNameLst>
                                          <p:attrName>style.visibility</p:attrName>
                                        </p:attrNameLst>
                                      </p:cBhvr>
                                      <p:to>
                                        <p:strVal val="hidden"/>
                                      </p:to>
                                    </p:set>
                                  </p:childTnLst>
                                </p:cTn>
                              </p:par>
                              <p:par>
                                <p:cTn id="199" presetID="2" presetClass="exit" presetSubtype="1" fill="hold" nodeType="withEffect">
                                  <p:stCondLst>
                                    <p:cond delay="0"/>
                                  </p:stCondLst>
                                  <p:childTnLst>
                                    <p:anim calcmode="lin" valueType="num">
                                      <p:cBhvr additive="base">
                                        <p:cTn id="200" dur="500"/>
                                        <p:tgtEl>
                                          <p:spTgt spid="28"/>
                                        </p:tgtEl>
                                        <p:attrNameLst>
                                          <p:attrName>ppt_x</p:attrName>
                                        </p:attrNameLst>
                                      </p:cBhvr>
                                      <p:tavLst>
                                        <p:tav tm="0">
                                          <p:val>
                                            <p:strVal val="ppt_x"/>
                                          </p:val>
                                        </p:tav>
                                        <p:tav tm="100000">
                                          <p:val>
                                            <p:strVal val="ppt_x"/>
                                          </p:val>
                                        </p:tav>
                                      </p:tavLst>
                                    </p:anim>
                                    <p:anim calcmode="lin" valueType="num">
                                      <p:cBhvr additive="base">
                                        <p:cTn id="201" dur="500"/>
                                        <p:tgtEl>
                                          <p:spTgt spid="28"/>
                                        </p:tgtEl>
                                        <p:attrNameLst>
                                          <p:attrName>ppt_y</p:attrName>
                                        </p:attrNameLst>
                                      </p:cBhvr>
                                      <p:tavLst>
                                        <p:tav tm="0">
                                          <p:val>
                                            <p:strVal val="ppt_y"/>
                                          </p:val>
                                        </p:tav>
                                        <p:tav tm="100000">
                                          <p:val>
                                            <p:strVal val="0-ppt_h/2"/>
                                          </p:val>
                                        </p:tav>
                                      </p:tavLst>
                                    </p:anim>
                                    <p:set>
                                      <p:cBhvr>
                                        <p:cTn id="202" dur="1" fill="hold">
                                          <p:stCondLst>
                                            <p:cond delay="499"/>
                                          </p:stCondLst>
                                        </p:cTn>
                                        <p:tgtEl>
                                          <p:spTgt spid="28"/>
                                        </p:tgtEl>
                                        <p:attrNameLst>
                                          <p:attrName>style.visibility</p:attrName>
                                        </p:attrNameLst>
                                      </p:cBhvr>
                                      <p:to>
                                        <p:strVal val="hidden"/>
                                      </p:to>
                                    </p:set>
                                  </p:childTnLst>
                                </p:cTn>
                              </p:par>
                              <p:par>
                                <p:cTn id="203" presetID="2" presetClass="exit" presetSubtype="1" fill="hold" nodeType="withEffect">
                                  <p:stCondLst>
                                    <p:cond delay="0"/>
                                  </p:stCondLst>
                                  <p:childTnLst>
                                    <p:anim calcmode="lin" valueType="num">
                                      <p:cBhvr additive="base">
                                        <p:cTn id="204" dur="500"/>
                                        <p:tgtEl>
                                          <p:spTgt spid="29"/>
                                        </p:tgtEl>
                                        <p:attrNameLst>
                                          <p:attrName>ppt_x</p:attrName>
                                        </p:attrNameLst>
                                      </p:cBhvr>
                                      <p:tavLst>
                                        <p:tav tm="0">
                                          <p:val>
                                            <p:strVal val="ppt_x"/>
                                          </p:val>
                                        </p:tav>
                                        <p:tav tm="100000">
                                          <p:val>
                                            <p:strVal val="ppt_x"/>
                                          </p:val>
                                        </p:tav>
                                      </p:tavLst>
                                    </p:anim>
                                    <p:anim calcmode="lin" valueType="num">
                                      <p:cBhvr additive="base">
                                        <p:cTn id="205" dur="500"/>
                                        <p:tgtEl>
                                          <p:spTgt spid="29"/>
                                        </p:tgtEl>
                                        <p:attrNameLst>
                                          <p:attrName>ppt_y</p:attrName>
                                        </p:attrNameLst>
                                      </p:cBhvr>
                                      <p:tavLst>
                                        <p:tav tm="0">
                                          <p:val>
                                            <p:strVal val="ppt_y"/>
                                          </p:val>
                                        </p:tav>
                                        <p:tav tm="100000">
                                          <p:val>
                                            <p:strVal val="0-ppt_h/2"/>
                                          </p:val>
                                        </p:tav>
                                      </p:tavLst>
                                    </p:anim>
                                    <p:set>
                                      <p:cBhvr>
                                        <p:cTn id="206" dur="1" fill="hold">
                                          <p:stCondLst>
                                            <p:cond delay="499"/>
                                          </p:stCondLst>
                                        </p:cTn>
                                        <p:tgtEl>
                                          <p:spTgt spid="29"/>
                                        </p:tgtEl>
                                        <p:attrNameLst>
                                          <p:attrName>style.visibility</p:attrName>
                                        </p:attrNameLst>
                                      </p:cBhvr>
                                      <p:to>
                                        <p:strVal val="hidden"/>
                                      </p:to>
                                    </p:set>
                                  </p:childTnLst>
                                </p:cTn>
                              </p:par>
                              <p:par>
                                <p:cTn id="207" presetID="2" presetClass="exit" presetSubtype="1" fill="hold" nodeType="withEffect">
                                  <p:stCondLst>
                                    <p:cond delay="0"/>
                                  </p:stCondLst>
                                  <p:childTnLst>
                                    <p:anim calcmode="lin" valueType="num">
                                      <p:cBhvr additive="base">
                                        <p:cTn id="208" dur="500"/>
                                        <p:tgtEl>
                                          <p:spTgt spid="34"/>
                                        </p:tgtEl>
                                        <p:attrNameLst>
                                          <p:attrName>ppt_x</p:attrName>
                                        </p:attrNameLst>
                                      </p:cBhvr>
                                      <p:tavLst>
                                        <p:tav tm="0">
                                          <p:val>
                                            <p:strVal val="ppt_x"/>
                                          </p:val>
                                        </p:tav>
                                        <p:tav tm="100000">
                                          <p:val>
                                            <p:strVal val="ppt_x"/>
                                          </p:val>
                                        </p:tav>
                                      </p:tavLst>
                                    </p:anim>
                                    <p:anim calcmode="lin" valueType="num">
                                      <p:cBhvr additive="base">
                                        <p:cTn id="209" dur="500"/>
                                        <p:tgtEl>
                                          <p:spTgt spid="34"/>
                                        </p:tgtEl>
                                        <p:attrNameLst>
                                          <p:attrName>ppt_y</p:attrName>
                                        </p:attrNameLst>
                                      </p:cBhvr>
                                      <p:tavLst>
                                        <p:tav tm="0">
                                          <p:val>
                                            <p:strVal val="ppt_y"/>
                                          </p:val>
                                        </p:tav>
                                        <p:tav tm="100000">
                                          <p:val>
                                            <p:strVal val="0-ppt_h/2"/>
                                          </p:val>
                                        </p:tav>
                                      </p:tavLst>
                                    </p:anim>
                                    <p:set>
                                      <p:cBhvr>
                                        <p:cTn id="210" dur="1" fill="hold">
                                          <p:stCondLst>
                                            <p:cond delay="499"/>
                                          </p:stCondLst>
                                        </p:cTn>
                                        <p:tgtEl>
                                          <p:spTgt spid="34"/>
                                        </p:tgtEl>
                                        <p:attrNameLst>
                                          <p:attrName>style.visibility</p:attrName>
                                        </p:attrNameLst>
                                      </p:cBhvr>
                                      <p:to>
                                        <p:strVal val="hidden"/>
                                      </p:to>
                                    </p:set>
                                  </p:childTnLst>
                                </p:cTn>
                              </p:par>
                              <p:par>
                                <p:cTn id="211" presetID="2" presetClass="exit" presetSubtype="1" fill="hold" nodeType="withEffect">
                                  <p:stCondLst>
                                    <p:cond delay="0"/>
                                  </p:stCondLst>
                                  <p:childTnLst>
                                    <p:anim calcmode="lin" valueType="num">
                                      <p:cBhvr additive="base">
                                        <p:cTn id="212" dur="500"/>
                                        <p:tgtEl>
                                          <p:spTgt spid="33"/>
                                        </p:tgtEl>
                                        <p:attrNameLst>
                                          <p:attrName>ppt_x</p:attrName>
                                        </p:attrNameLst>
                                      </p:cBhvr>
                                      <p:tavLst>
                                        <p:tav tm="0">
                                          <p:val>
                                            <p:strVal val="ppt_x"/>
                                          </p:val>
                                        </p:tav>
                                        <p:tav tm="100000">
                                          <p:val>
                                            <p:strVal val="ppt_x"/>
                                          </p:val>
                                        </p:tav>
                                      </p:tavLst>
                                    </p:anim>
                                    <p:anim calcmode="lin" valueType="num">
                                      <p:cBhvr additive="base">
                                        <p:cTn id="213" dur="500"/>
                                        <p:tgtEl>
                                          <p:spTgt spid="33"/>
                                        </p:tgtEl>
                                        <p:attrNameLst>
                                          <p:attrName>ppt_y</p:attrName>
                                        </p:attrNameLst>
                                      </p:cBhvr>
                                      <p:tavLst>
                                        <p:tav tm="0">
                                          <p:val>
                                            <p:strVal val="ppt_y"/>
                                          </p:val>
                                        </p:tav>
                                        <p:tav tm="100000">
                                          <p:val>
                                            <p:strVal val="0-ppt_h/2"/>
                                          </p:val>
                                        </p:tav>
                                      </p:tavLst>
                                    </p:anim>
                                    <p:set>
                                      <p:cBhvr>
                                        <p:cTn id="214" dur="1" fill="hold">
                                          <p:stCondLst>
                                            <p:cond delay="499"/>
                                          </p:stCondLst>
                                        </p:cTn>
                                        <p:tgtEl>
                                          <p:spTgt spid="33"/>
                                        </p:tgtEl>
                                        <p:attrNameLst>
                                          <p:attrName>style.visibility</p:attrName>
                                        </p:attrNameLst>
                                      </p:cBhvr>
                                      <p:to>
                                        <p:strVal val="hidden"/>
                                      </p:to>
                                    </p:set>
                                  </p:childTnLst>
                                </p:cTn>
                              </p:par>
                              <p:par>
                                <p:cTn id="215" presetID="2" presetClass="exit" presetSubtype="1" fill="hold" nodeType="withEffect">
                                  <p:stCondLst>
                                    <p:cond delay="0"/>
                                  </p:stCondLst>
                                  <p:childTnLst>
                                    <p:anim calcmode="lin" valueType="num">
                                      <p:cBhvr additive="base">
                                        <p:cTn id="216" dur="500"/>
                                        <p:tgtEl>
                                          <p:spTgt spid="36"/>
                                        </p:tgtEl>
                                        <p:attrNameLst>
                                          <p:attrName>ppt_x</p:attrName>
                                        </p:attrNameLst>
                                      </p:cBhvr>
                                      <p:tavLst>
                                        <p:tav tm="0">
                                          <p:val>
                                            <p:strVal val="ppt_x"/>
                                          </p:val>
                                        </p:tav>
                                        <p:tav tm="100000">
                                          <p:val>
                                            <p:strVal val="ppt_x"/>
                                          </p:val>
                                        </p:tav>
                                      </p:tavLst>
                                    </p:anim>
                                    <p:anim calcmode="lin" valueType="num">
                                      <p:cBhvr additive="base">
                                        <p:cTn id="217" dur="500"/>
                                        <p:tgtEl>
                                          <p:spTgt spid="36"/>
                                        </p:tgtEl>
                                        <p:attrNameLst>
                                          <p:attrName>ppt_y</p:attrName>
                                        </p:attrNameLst>
                                      </p:cBhvr>
                                      <p:tavLst>
                                        <p:tav tm="0">
                                          <p:val>
                                            <p:strVal val="ppt_y"/>
                                          </p:val>
                                        </p:tav>
                                        <p:tav tm="100000">
                                          <p:val>
                                            <p:strVal val="0-ppt_h/2"/>
                                          </p:val>
                                        </p:tav>
                                      </p:tavLst>
                                    </p:anim>
                                    <p:set>
                                      <p:cBhvr>
                                        <p:cTn id="218" dur="1" fill="hold">
                                          <p:stCondLst>
                                            <p:cond delay="499"/>
                                          </p:stCondLst>
                                        </p:cTn>
                                        <p:tgtEl>
                                          <p:spTgt spid="36"/>
                                        </p:tgtEl>
                                        <p:attrNameLst>
                                          <p:attrName>style.visibility</p:attrName>
                                        </p:attrNameLst>
                                      </p:cBhvr>
                                      <p:to>
                                        <p:strVal val="hidden"/>
                                      </p:to>
                                    </p:set>
                                  </p:childTnLst>
                                </p:cTn>
                              </p:par>
                              <p:par>
                                <p:cTn id="219" presetID="2" presetClass="exit" presetSubtype="1" fill="hold" grpId="0" nodeType="withEffect">
                                  <p:stCondLst>
                                    <p:cond delay="0"/>
                                  </p:stCondLst>
                                  <p:childTnLst>
                                    <p:anim calcmode="lin" valueType="num">
                                      <p:cBhvr additive="base">
                                        <p:cTn id="220" dur="500"/>
                                        <p:tgtEl>
                                          <p:spTgt spid="31"/>
                                        </p:tgtEl>
                                        <p:attrNameLst>
                                          <p:attrName>ppt_x</p:attrName>
                                        </p:attrNameLst>
                                      </p:cBhvr>
                                      <p:tavLst>
                                        <p:tav tm="0">
                                          <p:val>
                                            <p:strVal val="ppt_x"/>
                                          </p:val>
                                        </p:tav>
                                        <p:tav tm="100000">
                                          <p:val>
                                            <p:strVal val="ppt_x"/>
                                          </p:val>
                                        </p:tav>
                                      </p:tavLst>
                                    </p:anim>
                                    <p:anim calcmode="lin" valueType="num">
                                      <p:cBhvr additive="base">
                                        <p:cTn id="221" dur="500"/>
                                        <p:tgtEl>
                                          <p:spTgt spid="31"/>
                                        </p:tgtEl>
                                        <p:attrNameLst>
                                          <p:attrName>ppt_y</p:attrName>
                                        </p:attrNameLst>
                                      </p:cBhvr>
                                      <p:tavLst>
                                        <p:tav tm="0">
                                          <p:val>
                                            <p:strVal val="ppt_y"/>
                                          </p:val>
                                        </p:tav>
                                        <p:tav tm="100000">
                                          <p:val>
                                            <p:strVal val="0-ppt_h/2"/>
                                          </p:val>
                                        </p:tav>
                                      </p:tavLst>
                                    </p:anim>
                                    <p:set>
                                      <p:cBhvr>
                                        <p:cTn id="222" dur="1" fill="hold">
                                          <p:stCondLst>
                                            <p:cond delay="499"/>
                                          </p:stCondLst>
                                        </p:cTn>
                                        <p:tgtEl>
                                          <p:spTgt spid="31"/>
                                        </p:tgtEl>
                                        <p:attrNameLst>
                                          <p:attrName>style.visibility</p:attrName>
                                        </p:attrNameLst>
                                      </p:cBhvr>
                                      <p:to>
                                        <p:strVal val="hidden"/>
                                      </p:to>
                                    </p:set>
                                  </p:childTnLst>
                                </p:cTn>
                              </p:par>
                              <p:par>
                                <p:cTn id="223" presetID="2" presetClass="exit" presetSubtype="1" fill="hold" grpId="0" nodeType="withEffect">
                                  <p:stCondLst>
                                    <p:cond delay="0"/>
                                  </p:stCondLst>
                                  <p:childTnLst>
                                    <p:anim calcmode="lin" valueType="num">
                                      <p:cBhvr additive="base">
                                        <p:cTn id="224" dur="500"/>
                                        <p:tgtEl>
                                          <p:spTgt spid="32"/>
                                        </p:tgtEl>
                                        <p:attrNameLst>
                                          <p:attrName>ppt_x</p:attrName>
                                        </p:attrNameLst>
                                      </p:cBhvr>
                                      <p:tavLst>
                                        <p:tav tm="0">
                                          <p:val>
                                            <p:strVal val="ppt_x"/>
                                          </p:val>
                                        </p:tav>
                                        <p:tav tm="100000">
                                          <p:val>
                                            <p:strVal val="ppt_x"/>
                                          </p:val>
                                        </p:tav>
                                      </p:tavLst>
                                    </p:anim>
                                    <p:anim calcmode="lin" valueType="num">
                                      <p:cBhvr additive="base">
                                        <p:cTn id="225" dur="500"/>
                                        <p:tgtEl>
                                          <p:spTgt spid="32"/>
                                        </p:tgtEl>
                                        <p:attrNameLst>
                                          <p:attrName>ppt_y</p:attrName>
                                        </p:attrNameLst>
                                      </p:cBhvr>
                                      <p:tavLst>
                                        <p:tav tm="0">
                                          <p:val>
                                            <p:strVal val="ppt_y"/>
                                          </p:val>
                                        </p:tav>
                                        <p:tav tm="100000">
                                          <p:val>
                                            <p:strVal val="0-ppt_h/2"/>
                                          </p:val>
                                        </p:tav>
                                      </p:tavLst>
                                    </p:anim>
                                    <p:set>
                                      <p:cBhvr>
                                        <p:cTn id="226" dur="1" fill="hold">
                                          <p:stCondLst>
                                            <p:cond delay="499"/>
                                          </p:stCondLst>
                                        </p:cTn>
                                        <p:tgtEl>
                                          <p:spTgt spid="32"/>
                                        </p:tgtEl>
                                        <p:attrNameLst>
                                          <p:attrName>style.visibility</p:attrName>
                                        </p:attrNameLst>
                                      </p:cBhvr>
                                      <p:to>
                                        <p:strVal val="hidden"/>
                                      </p:to>
                                    </p:set>
                                  </p:childTnLst>
                                </p:cTn>
                              </p:par>
                              <p:par>
                                <p:cTn id="227" presetID="2" presetClass="exit" presetSubtype="1" fill="hold" nodeType="withEffect">
                                  <p:stCondLst>
                                    <p:cond delay="0"/>
                                  </p:stCondLst>
                                  <p:childTnLst>
                                    <p:anim calcmode="lin" valueType="num">
                                      <p:cBhvr additive="base">
                                        <p:cTn id="228" dur="500"/>
                                        <p:tgtEl>
                                          <p:spTgt spid="30"/>
                                        </p:tgtEl>
                                        <p:attrNameLst>
                                          <p:attrName>ppt_x</p:attrName>
                                        </p:attrNameLst>
                                      </p:cBhvr>
                                      <p:tavLst>
                                        <p:tav tm="0">
                                          <p:val>
                                            <p:strVal val="ppt_x"/>
                                          </p:val>
                                        </p:tav>
                                        <p:tav tm="100000">
                                          <p:val>
                                            <p:strVal val="ppt_x"/>
                                          </p:val>
                                        </p:tav>
                                      </p:tavLst>
                                    </p:anim>
                                    <p:anim calcmode="lin" valueType="num">
                                      <p:cBhvr additive="base">
                                        <p:cTn id="229" dur="500"/>
                                        <p:tgtEl>
                                          <p:spTgt spid="30"/>
                                        </p:tgtEl>
                                        <p:attrNameLst>
                                          <p:attrName>ppt_y</p:attrName>
                                        </p:attrNameLst>
                                      </p:cBhvr>
                                      <p:tavLst>
                                        <p:tav tm="0">
                                          <p:val>
                                            <p:strVal val="ppt_y"/>
                                          </p:val>
                                        </p:tav>
                                        <p:tav tm="100000">
                                          <p:val>
                                            <p:strVal val="0-ppt_h/2"/>
                                          </p:val>
                                        </p:tav>
                                      </p:tavLst>
                                    </p:anim>
                                    <p:set>
                                      <p:cBhvr>
                                        <p:cTn id="230" dur="1" fill="hold">
                                          <p:stCondLst>
                                            <p:cond delay="499"/>
                                          </p:stCondLst>
                                        </p:cTn>
                                        <p:tgtEl>
                                          <p:spTgt spid="30"/>
                                        </p:tgtEl>
                                        <p:attrNameLst>
                                          <p:attrName>style.visibility</p:attrName>
                                        </p:attrNameLst>
                                      </p:cBhvr>
                                      <p:to>
                                        <p:strVal val="hidden"/>
                                      </p:to>
                                    </p:set>
                                  </p:childTnLst>
                                </p:cTn>
                              </p:par>
                              <p:par>
                                <p:cTn id="231" presetID="2" presetClass="exit" presetSubtype="1" fill="hold" nodeType="withEffect">
                                  <p:stCondLst>
                                    <p:cond delay="0"/>
                                  </p:stCondLst>
                                  <p:childTnLst>
                                    <p:anim calcmode="lin" valueType="num">
                                      <p:cBhvr additive="base">
                                        <p:cTn id="232" dur="500"/>
                                        <p:tgtEl>
                                          <p:spTgt spid="3"/>
                                        </p:tgtEl>
                                        <p:attrNameLst>
                                          <p:attrName>ppt_x</p:attrName>
                                        </p:attrNameLst>
                                      </p:cBhvr>
                                      <p:tavLst>
                                        <p:tav tm="0">
                                          <p:val>
                                            <p:strVal val="ppt_x"/>
                                          </p:val>
                                        </p:tav>
                                        <p:tav tm="100000">
                                          <p:val>
                                            <p:strVal val="ppt_x"/>
                                          </p:val>
                                        </p:tav>
                                      </p:tavLst>
                                    </p:anim>
                                    <p:anim calcmode="lin" valueType="num">
                                      <p:cBhvr additive="base">
                                        <p:cTn id="233" dur="500"/>
                                        <p:tgtEl>
                                          <p:spTgt spid="3"/>
                                        </p:tgtEl>
                                        <p:attrNameLst>
                                          <p:attrName>ppt_y</p:attrName>
                                        </p:attrNameLst>
                                      </p:cBhvr>
                                      <p:tavLst>
                                        <p:tav tm="0">
                                          <p:val>
                                            <p:strVal val="ppt_y"/>
                                          </p:val>
                                        </p:tav>
                                        <p:tav tm="100000">
                                          <p:val>
                                            <p:strVal val="0-ppt_h/2"/>
                                          </p:val>
                                        </p:tav>
                                      </p:tavLst>
                                    </p:anim>
                                    <p:set>
                                      <p:cBhvr>
                                        <p:cTn id="234" dur="1" fill="hold">
                                          <p:stCondLst>
                                            <p:cond delay="499"/>
                                          </p:stCondLst>
                                        </p:cTn>
                                        <p:tgtEl>
                                          <p:spTgt spid="3"/>
                                        </p:tgtEl>
                                        <p:attrNameLst>
                                          <p:attrName>style.visibility</p:attrName>
                                        </p:attrNameLst>
                                      </p:cBhvr>
                                      <p:to>
                                        <p:strVal val="hidden"/>
                                      </p:to>
                                    </p:set>
                                  </p:childTnLst>
                                </p:cTn>
                              </p:par>
                              <p:par>
                                <p:cTn id="235" presetID="2" presetClass="exit" presetSubtype="1" fill="hold" nodeType="withEffect">
                                  <p:stCondLst>
                                    <p:cond delay="0"/>
                                  </p:stCondLst>
                                  <p:childTnLst>
                                    <p:anim calcmode="lin" valueType="num">
                                      <p:cBhvr additive="base">
                                        <p:cTn id="236" dur="500"/>
                                        <p:tgtEl>
                                          <p:spTgt spid="2"/>
                                        </p:tgtEl>
                                        <p:attrNameLst>
                                          <p:attrName>ppt_x</p:attrName>
                                        </p:attrNameLst>
                                      </p:cBhvr>
                                      <p:tavLst>
                                        <p:tav tm="0">
                                          <p:val>
                                            <p:strVal val="ppt_x"/>
                                          </p:val>
                                        </p:tav>
                                        <p:tav tm="100000">
                                          <p:val>
                                            <p:strVal val="ppt_x"/>
                                          </p:val>
                                        </p:tav>
                                      </p:tavLst>
                                    </p:anim>
                                    <p:anim calcmode="lin" valueType="num">
                                      <p:cBhvr additive="base">
                                        <p:cTn id="237" dur="500"/>
                                        <p:tgtEl>
                                          <p:spTgt spid="2"/>
                                        </p:tgtEl>
                                        <p:attrNameLst>
                                          <p:attrName>ppt_y</p:attrName>
                                        </p:attrNameLst>
                                      </p:cBhvr>
                                      <p:tavLst>
                                        <p:tav tm="0">
                                          <p:val>
                                            <p:strVal val="ppt_y"/>
                                          </p:val>
                                        </p:tav>
                                        <p:tav tm="100000">
                                          <p:val>
                                            <p:strVal val="0-ppt_h/2"/>
                                          </p:val>
                                        </p:tav>
                                      </p:tavLst>
                                    </p:anim>
                                    <p:set>
                                      <p:cBhvr>
                                        <p:cTn id="23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21" grpId="0" animBg="1"/>
      <p:bldP spid="21" grpId="1" animBg="1"/>
      <p:bldP spid="14" grpId="0" animBg="1"/>
      <p:bldP spid="14" grpId="1" animBg="1"/>
      <p:bldP spid="16" grpId="0" animBg="1"/>
      <p:bldP spid="16" grpId="1" animBg="1"/>
      <p:bldP spid="17" grpId="0" animBg="1"/>
      <p:bldP spid="17" grpId="1" animBg="1"/>
      <p:bldP spid="19" grpId="0" animBg="1"/>
      <p:bldP spid="1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iangle 44">
            <a:extLst>
              <a:ext uri="{FF2B5EF4-FFF2-40B4-BE49-F238E27FC236}">
                <a16:creationId xmlns="" xmlns:a16="http://schemas.microsoft.com/office/drawing/2014/main" id="{5E5DE9C0-8951-154C-BA3E-C08518F8622D}"/>
              </a:ext>
            </a:extLst>
          </p:cNvPr>
          <p:cNvSpPr/>
          <p:nvPr/>
        </p:nvSpPr>
        <p:spPr>
          <a:xfrm rot="5400000">
            <a:off x="3290368" y="733338"/>
            <a:ext cx="680840" cy="439200"/>
          </a:xfrm>
          <a:prstGeom prst="triangle">
            <a:avLst/>
          </a:prstGeom>
          <a:gradFill flip="none" rotWithShape="1">
            <a:gsLst>
              <a:gs pos="0">
                <a:srgbClr val="54AED8"/>
              </a:gs>
              <a:gs pos="98000">
                <a:srgbClr val="54AED8">
                  <a:lumMod val="91000"/>
                </a:srgbClr>
              </a:gs>
            </a:gsLst>
            <a:lin ang="0" scaled="1"/>
            <a:tileRect/>
          </a:gradFill>
          <a:ln w="3175">
            <a:no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entagon 25">
            <a:extLst>
              <a:ext uri="{FF2B5EF4-FFF2-40B4-BE49-F238E27FC236}">
                <a16:creationId xmlns="" xmlns:a16="http://schemas.microsoft.com/office/drawing/2014/main" id="{134862EE-1534-C343-AB54-2DEFA9F4214A}"/>
              </a:ext>
            </a:extLst>
          </p:cNvPr>
          <p:cNvSpPr/>
          <p:nvPr/>
        </p:nvSpPr>
        <p:spPr>
          <a:xfrm>
            <a:off x="1270910" y="584587"/>
            <a:ext cx="2231526" cy="685136"/>
          </a:xfrm>
          <a:prstGeom prst="homePlate">
            <a:avLst/>
          </a:prstGeom>
          <a:gradFill flip="none" rotWithShape="1">
            <a:gsLst>
              <a:gs pos="0">
                <a:srgbClr val="524B5A"/>
              </a:gs>
              <a:gs pos="98000">
                <a:srgbClr val="5F5F5F"/>
              </a:gs>
            </a:gsLst>
            <a:lin ang="0" scaled="1"/>
            <a:tileRect/>
          </a:gradFill>
          <a:ln w="3175">
            <a:gradFill>
              <a:gsLst>
                <a:gs pos="0">
                  <a:schemeClr val="accent1">
                    <a:lumMod val="5000"/>
                    <a:lumOff val="95000"/>
                  </a:schemeClr>
                </a:gs>
                <a:gs pos="74000">
                  <a:schemeClr val="tx1">
                    <a:lumMod val="50000"/>
                    <a:lumOff val="50000"/>
                  </a:schemeClr>
                </a:gs>
              </a:gsLst>
              <a:lin ang="5400000" scaled="1"/>
            </a:gra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Oval 45">
            <a:extLst>
              <a:ext uri="{FF2B5EF4-FFF2-40B4-BE49-F238E27FC236}">
                <a16:creationId xmlns="" xmlns:a16="http://schemas.microsoft.com/office/drawing/2014/main" id="{5EAB8A1C-B87B-DC42-B7D9-D24DFC734909}"/>
              </a:ext>
            </a:extLst>
          </p:cNvPr>
          <p:cNvSpPr/>
          <p:nvPr/>
        </p:nvSpPr>
        <p:spPr>
          <a:xfrm>
            <a:off x="307311" y="347173"/>
            <a:ext cx="1117828" cy="1117828"/>
          </a:xfrm>
          <a:prstGeom prst="ellipse">
            <a:avLst/>
          </a:prstGeom>
          <a:solidFill>
            <a:srgbClr val="54AED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8">
            <a:extLst>
              <a:ext uri="{FF2B5EF4-FFF2-40B4-BE49-F238E27FC236}">
                <a16:creationId xmlns="" xmlns:a16="http://schemas.microsoft.com/office/drawing/2014/main" id="{DD1F0056-5269-6947-A605-8C06CC1D1DA2}"/>
              </a:ext>
            </a:extLst>
          </p:cNvPr>
          <p:cNvSpPr/>
          <p:nvPr/>
        </p:nvSpPr>
        <p:spPr>
          <a:xfrm>
            <a:off x="360996" y="403999"/>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85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9">
            <a:extLst>
              <a:ext uri="{FF2B5EF4-FFF2-40B4-BE49-F238E27FC236}">
                <a16:creationId xmlns="" xmlns:a16="http://schemas.microsoft.com/office/drawing/2014/main" id="{44C233AF-6A02-0B40-92F4-7A1FBCFCAD27}"/>
              </a:ext>
            </a:extLst>
          </p:cNvPr>
          <p:cNvSpPr/>
          <p:nvPr/>
        </p:nvSpPr>
        <p:spPr>
          <a:xfrm>
            <a:off x="512353" y="555356"/>
            <a:ext cx="680840" cy="680840"/>
          </a:xfrm>
          <a:prstGeom prst="ellipse">
            <a:avLst/>
          </a:prstGeom>
          <a:gradFill flip="none" rotWithShape="1">
            <a:gsLst>
              <a:gs pos="100000">
                <a:schemeClr val="bg1"/>
              </a:gs>
              <a:gs pos="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ZoneTexte 6"/>
          <p:cNvSpPr txBox="1"/>
          <p:nvPr/>
        </p:nvSpPr>
        <p:spPr>
          <a:xfrm>
            <a:off x="679164" y="636623"/>
            <a:ext cx="340870" cy="523220"/>
          </a:xfrm>
          <a:prstGeom prst="rect">
            <a:avLst/>
          </a:prstGeom>
          <a:noFill/>
        </p:spPr>
        <p:txBody>
          <a:bodyPr wrap="square" rtlCol="0">
            <a:spAutoFit/>
          </a:bodyPr>
          <a:lstStyle/>
          <a:p>
            <a:pPr algn="ctr"/>
            <a:r>
              <a:rPr lang="fr-FR" sz="2800" dirty="0" smtClean="0">
                <a:latin typeface="Arial Black" panose="020B0A04020102020204" pitchFamily="34" charset="0"/>
              </a:rPr>
              <a:t>2</a:t>
            </a:r>
            <a:endParaRPr lang="fr-FR" dirty="0">
              <a:latin typeface="Arial Black" panose="020B0A04020102020204" pitchFamily="34" charset="0"/>
            </a:endParaRPr>
          </a:p>
        </p:txBody>
      </p:sp>
      <p:sp>
        <p:nvSpPr>
          <p:cNvPr id="8" name="ZoneTexte 7"/>
          <p:cNvSpPr txBox="1"/>
          <p:nvPr/>
        </p:nvSpPr>
        <p:spPr>
          <a:xfrm>
            <a:off x="1398235" y="740341"/>
            <a:ext cx="1862465" cy="369332"/>
          </a:xfrm>
          <a:prstGeom prst="rect">
            <a:avLst/>
          </a:prstGeom>
          <a:noFill/>
        </p:spPr>
        <p:txBody>
          <a:bodyPr wrap="square" rtlCol="0">
            <a:spAutoFit/>
          </a:bodyPr>
          <a:lstStyle/>
          <a:p>
            <a:r>
              <a:rPr lang="fr-FR" b="1" dirty="0" smtClean="0">
                <a:solidFill>
                  <a:schemeClr val="bg1"/>
                </a:solidFill>
                <a:latin typeface="+mj-lt"/>
              </a:rPr>
              <a:t>Première Partie</a:t>
            </a:r>
            <a:endParaRPr lang="fr-FR" b="1" dirty="0">
              <a:solidFill>
                <a:schemeClr val="bg1"/>
              </a:solidFill>
              <a:latin typeface="+mj-lt"/>
            </a:endParaRPr>
          </a:p>
        </p:txBody>
      </p:sp>
      <p:sp>
        <p:nvSpPr>
          <p:cNvPr id="9" name="ZoneTexte 8"/>
          <p:cNvSpPr txBox="1"/>
          <p:nvPr/>
        </p:nvSpPr>
        <p:spPr>
          <a:xfrm>
            <a:off x="4198103" y="416765"/>
            <a:ext cx="2771111"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Présentation de </a:t>
            </a:r>
            <a:r>
              <a:rPr lang="fr-FR" dirty="0" err="1" smtClean="0">
                <a:effectLst>
                  <a:outerShdw blurRad="38100" dist="38100" dir="2700000" algn="tl">
                    <a:srgbClr val="000000">
                      <a:alpha val="43137"/>
                    </a:srgbClr>
                  </a:outerShdw>
                </a:effectLst>
              </a:rPr>
              <a:t>Zamoha</a:t>
            </a:r>
            <a:r>
              <a:rPr lang="fr-FR" dirty="0" smtClean="0">
                <a:effectLst>
                  <a:outerShdw blurRad="38100" dist="38100" dir="2700000" algn="tl">
                    <a:srgbClr val="000000">
                      <a:alpha val="43137"/>
                    </a:srgbClr>
                  </a:outerShdw>
                </a:effectLst>
              </a:rPr>
              <a:t> NT</a:t>
            </a:r>
            <a:endParaRPr lang="fr-FR" dirty="0"/>
          </a:p>
        </p:txBody>
      </p:sp>
      <p:sp>
        <p:nvSpPr>
          <p:cNvPr id="10" name="ZoneTexte 9"/>
          <p:cNvSpPr txBox="1"/>
          <p:nvPr/>
        </p:nvSpPr>
        <p:spPr>
          <a:xfrm>
            <a:off x="4198104" y="972911"/>
            <a:ext cx="2771111"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Présentation du Sujet</a:t>
            </a:r>
            <a:endParaRPr lang="fr-FR" dirty="0"/>
          </a:p>
        </p:txBody>
      </p:sp>
      <p:sp>
        <p:nvSpPr>
          <p:cNvPr id="11" name="Rectangle 10"/>
          <p:cNvSpPr/>
          <p:nvPr/>
        </p:nvSpPr>
        <p:spPr>
          <a:xfrm>
            <a:off x="4771176" y="1529057"/>
            <a:ext cx="2198038" cy="369332"/>
          </a:xfrm>
          <a:prstGeom prst="rect">
            <a:avLst/>
          </a:prstGeom>
        </p:spPr>
        <p:txBody>
          <a:bodyPr wrap="none">
            <a:spAutoFit/>
          </a:bodyPr>
          <a:lstStyle/>
          <a:p>
            <a:r>
              <a:rPr lang="fr-FR" dirty="0">
                <a:solidFill>
                  <a:schemeClr val="accent1"/>
                </a:solidFill>
                <a:latin typeface="Arial" panose="020B0604020202020204" pitchFamily="34" charset="0"/>
                <a:ea typeface="Calibri" panose="020F0502020204030204" pitchFamily="34" charset="0"/>
              </a:rPr>
              <a:t>Etude de l’existant :</a:t>
            </a:r>
            <a:endParaRPr lang="fr-FR" dirty="0">
              <a:solidFill>
                <a:schemeClr val="accent1"/>
              </a:solidFill>
            </a:endParaRPr>
          </a:p>
        </p:txBody>
      </p:sp>
      <p:sp>
        <p:nvSpPr>
          <p:cNvPr id="12" name="Rectangle 11"/>
          <p:cNvSpPr/>
          <p:nvPr/>
        </p:nvSpPr>
        <p:spPr>
          <a:xfrm>
            <a:off x="512353" y="2184791"/>
            <a:ext cx="2326278" cy="369332"/>
          </a:xfrm>
          <a:prstGeom prst="rect">
            <a:avLst/>
          </a:prstGeom>
        </p:spPr>
        <p:txBody>
          <a:bodyPr wrap="none">
            <a:spAutoFit/>
          </a:bodyPr>
          <a:lstStyle/>
          <a:p>
            <a:r>
              <a:rPr lang="fr-FR" dirty="0">
                <a:solidFill>
                  <a:schemeClr val="accent1"/>
                </a:solidFill>
                <a:latin typeface="Arial" panose="020B0604020202020204" pitchFamily="34" charset="0"/>
                <a:ea typeface="Calibri" panose="020F0502020204030204" pitchFamily="34" charset="0"/>
              </a:rPr>
              <a:t>Critique de l’existant</a:t>
            </a:r>
            <a:r>
              <a:rPr lang="fr-FR" dirty="0">
                <a:gradFill>
                  <a:gsLst>
                    <a:gs pos="0">
                      <a:srgbClr val="203864"/>
                    </a:gs>
                    <a:gs pos="50000">
                      <a:srgbClr val="4472C4"/>
                    </a:gs>
                    <a:gs pos="100000">
                      <a:srgbClr val="8FAADC"/>
                    </a:gs>
                  </a:gsLst>
                  <a:lin ang="5400000" scaled="0"/>
                </a:gradFill>
                <a:latin typeface="Arial" panose="020B0604020202020204" pitchFamily="34" charset="0"/>
                <a:ea typeface="Calibri" panose="020F0502020204030204" pitchFamily="34" charset="0"/>
              </a:rPr>
              <a:t> </a:t>
            </a:r>
            <a:endParaRPr lang="fr-FR" dirty="0"/>
          </a:p>
        </p:txBody>
      </p:sp>
      <p:pic>
        <p:nvPicPr>
          <p:cNvPr id="13"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3663" y="2637023"/>
            <a:ext cx="854421" cy="759598"/>
          </a:xfrm>
          <a:prstGeom prst="rect">
            <a:avLst/>
          </a:prstGeom>
        </p:spPr>
      </p:pic>
      <p:sp>
        <p:nvSpPr>
          <p:cNvPr id="14" name="Rectangle 13"/>
          <p:cNvSpPr/>
          <p:nvPr/>
        </p:nvSpPr>
        <p:spPr>
          <a:xfrm>
            <a:off x="2386673" y="2762340"/>
            <a:ext cx="4002058" cy="463075"/>
          </a:xfrm>
          <a:prstGeom prst="rect">
            <a:avLst/>
          </a:prstGeom>
        </p:spPr>
        <p:txBody>
          <a:bodyPr wrap="none">
            <a:spAutoFit/>
          </a:bodyPr>
          <a:lstStyle/>
          <a:p>
            <a:pPr algn="just">
              <a:lnSpc>
                <a:spcPct val="150000"/>
              </a:lnSpc>
              <a:spcAft>
                <a:spcPts val="800"/>
              </a:spcAft>
            </a:pPr>
            <a:r>
              <a:rPr lang="fr-FR" dirty="0">
                <a:latin typeface="Arial" panose="020B0604020202020204" pitchFamily="34" charset="0"/>
                <a:ea typeface="Calibri" panose="020F0502020204030204" pitchFamily="34" charset="0"/>
                <a:cs typeface="Times New Roman" panose="02020603050405020304" pitchFamily="18" charset="0"/>
              </a:rPr>
              <a:t>Microsoft Word requière une licence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324" y="2709593"/>
            <a:ext cx="446058" cy="461277"/>
          </a:xfrm>
          <a:prstGeom prst="rect">
            <a:avLst/>
          </a:prstGeom>
        </p:spPr>
      </p:pic>
      <p:sp>
        <p:nvSpPr>
          <p:cNvPr id="16" name="Flèche droite 15"/>
          <p:cNvSpPr/>
          <p:nvPr/>
        </p:nvSpPr>
        <p:spPr>
          <a:xfrm>
            <a:off x="890305" y="2888343"/>
            <a:ext cx="380605" cy="144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 name="Imag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324" y="3469191"/>
            <a:ext cx="446058" cy="442464"/>
          </a:xfrm>
          <a:prstGeom prst="rect">
            <a:avLst/>
          </a:prstGeom>
        </p:spPr>
      </p:pic>
      <p:sp>
        <p:nvSpPr>
          <p:cNvPr id="18" name="Rectangle 17"/>
          <p:cNvSpPr/>
          <p:nvPr/>
        </p:nvSpPr>
        <p:spPr>
          <a:xfrm>
            <a:off x="2030471" y="3466075"/>
            <a:ext cx="6000488" cy="646331"/>
          </a:xfrm>
          <a:prstGeom prst="rect">
            <a:avLst/>
          </a:prstGeom>
        </p:spPr>
        <p:txBody>
          <a:bodyPr wrap="square">
            <a:spAutoFit/>
          </a:bodyPr>
          <a:lstStyle/>
          <a:p>
            <a:pPr algn="ctr"/>
            <a:r>
              <a:rPr lang="fr-FR" dirty="0">
                <a:latin typeface="Arial" panose="020B0604020202020204" pitchFamily="34" charset="0"/>
                <a:ea typeface="Calibri" panose="020F0502020204030204" pitchFamily="34" charset="0"/>
              </a:rPr>
              <a:t>Microsoft Word n’offre pas l’environnement convivial </a:t>
            </a:r>
            <a:endParaRPr lang="fr-FR" dirty="0" smtClean="0">
              <a:latin typeface="Arial" panose="020B0604020202020204" pitchFamily="34" charset="0"/>
              <a:ea typeface="Calibri" panose="020F0502020204030204" pitchFamily="34" charset="0"/>
            </a:endParaRPr>
          </a:p>
          <a:p>
            <a:pPr algn="ctr"/>
            <a:r>
              <a:rPr lang="fr-FR" dirty="0" smtClean="0">
                <a:latin typeface="Arial" panose="020B0604020202020204" pitchFamily="34" charset="0"/>
                <a:ea typeface="Calibri" panose="020F0502020204030204" pitchFamily="34" charset="0"/>
              </a:rPr>
              <a:t>pour </a:t>
            </a:r>
            <a:r>
              <a:rPr lang="fr-FR" dirty="0">
                <a:latin typeface="Arial" panose="020B0604020202020204" pitchFamily="34" charset="0"/>
                <a:ea typeface="Calibri" panose="020F0502020204030204" pitchFamily="34" charset="0"/>
              </a:rPr>
              <a:t>l’enregistrement des déclarations ;</a:t>
            </a:r>
            <a:endParaRPr lang="fr-FR" dirty="0"/>
          </a:p>
        </p:txBody>
      </p:sp>
      <p:sp>
        <p:nvSpPr>
          <p:cNvPr id="20" name="Multiplier 19"/>
          <p:cNvSpPr/>
          <p:nvPr/>
        </p:nvSpPr>
        <p:spPr>
          <a:xfrm>
            <a:off x="890305" y="3559931"/>
            <a:ext cx="391885" cy="3190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Imag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83663" y="3477866"/>
            <a:ext cx="703288" cy="557105"/>
          </a:xfrm>
          <a:prstGeom prst="rect">
            <a:avLst/>
          </a:prstGeom>
        </p:spPr>
      </p:pic>
      <p:pic>
        <p:nvPicPr>
          <p:cNvPr id="19" name="Imag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8883" y="4193651"/>
            <a:ext cx="614291" cy="485095"/>
          </a:xfrm>
          <a:prstGeom prst="rect">
            <a:avLst/>
          </a:prstGeom>
        </p:spPr>
      </p:pic>
      <p:pic>
        <p:nvPicPr>
          <p:cNvPr id="22" name="Imag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7176" y="4123869"/>
            <a:ext cx="446058" cy="442464"/>
          </a:xfrm>
          <a:prstGeom prst="rect">
            <a:avLst/>
          </a:prstGeom>
        </p:spPr>
      </p:pic>
      <p:sp>
        <p:nvSpPr>
          <p:cNvPr id="23" name="Multiplier 22"/>
          <p:cNvSpPr/>
          <p:nvPr/>
        </p:nvSpPr>
        <p:spPr>
          <a:xfrm>
            <a:off x="888157" y="4214609"/>
            <a:ext cx="391885" cy="3190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2281900" y="4283525"/>
            <a:ext cx="5682005" cy="369332"/>
          </a:xfrm>
          <a:prstGeom prst="rect">
            <a:avLst/>
          </a:prstGeom>
        </p:spPr>
        <p:txBody>
          <a:bodyPr wrap="none">
            <a:spAutoFit/>
          </a:bodyPr>
          <a:lstStyle/>
          <a:p>
            <a:r>
              <a:rPr lang="fr-FR" dirty="0">
                <a:latin typeface="Arial" panose="020B0604020202020204" pitchFamily="34" charset="0"/>
                <a:ea typeface="Calibri" panose="020F0502020204030204" pitchFamily="34" charset="0"/>
              </a:rPr>
              <a:t>Manque de contrôle des champs de saisies de Word ;</a:t>
            </a:r>
            <a:endParaRPr lang="fr-FR" dirty="0"/>
          </a:p>
        </p:txBody>
      </p:sp>
      <p:pic>
        <p:nvPicPr>
          <p:cNvPr id="25" name="Imag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3919" y="4737419"/>
            <a:ext cx="703289" cy="472683"/>
          </a:xfrm>
          <a:prstGeom prst="rect">
            <a:avLst/>
          </a:prstGeom>
        </p:spPr>
      </p:pic>
      <p:sp>
        <p:nvSpPr>
          <p:cNvPr id="26" name="Rectangle 25"/>
          <p:cNvSpPr/>
          <p:nvPr/>
        </p:nvSpPr>
        <p:spPr>
          <a:xfrm>
            <a:off x="2281900" y="4877082"/>
            <a:ext cx="5250155" cy="369332"/>
          </a:xfrm>
          <a:prstGeom prst="rect">
            <a:avLst/>
          </a:prstGeom>
        </p:spPr>
        <p:txBody>
          <a:bodyPr wrap="none">
            <a:spAutoFit/>
          </a:bodyPr>
          <a:lstStyle/>
          <a:p>
            <a:r>
              <a:rPr lang="fr-FR" dirty="0">
                <a:latin typeface="Arial" panose="020B0604020202020204" pitchFamily="34" charset="0"/>
                <a:ea typeface="Calibri" panose="020F0502020204030204" pitchFamily="34" charset="0"/>
              </a:rPr>
              <a:t>Perte de temps dans le renouvellement de l’acte ;</a:t>
            </a:r>
            <a:endParaRPr lang="fr-FR" dirty="0"/>
          </a:p>
        </p:txBody>
      </p:sp>
      <p:pic>
        <p:nvPicPr>
          <p:cNvPr id="27" name="Imag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61141" y="4696797"/>
            <a:ext cx="636182" cy="636182"/>
          </a:xfrm>
          <a:prstGeom prst="rect">
            <a:avLst/>
          </a:prstGeom>
        </p:spPr>
      </p:pic>
      <p:pic>
        <p:nvPicPr>
          <p:cNvPr id="31" name="Imag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0996" y="5357212"/>
            <a:ext cx="595753" cy="622230"/>
          </a:xfrm>
          <a:prstGeom prst="rect">
            <a:avLst/>
          </a:prstGeom>
        </p:spPr>
      </p:pic>
      <p:sp>
        <p:nvSpPr>
          <p:cNvPr id="32" name="Rectangle 31"/>
          <p:cNvSpPr/>
          <p:nvPr/>
        </p:nvSpPr>
        <p:spPr>
          <a:xfrm>
            <a:off x="2241550" y="5492841"/>
            <a:ext cx="3634328" cy="369332"/>
          </a:xfrm>
          <a:prstGeom prst="rect">
            <a:avLst/>
          </a:prstGeom>
        </p:spPr>
        <p:txBody>
          <a:bodyPr wrap="none">
            <a:spAutoFit/>
          </a:bodyPr>
          <a:lstStyle/>
          <a:p>
            <a:r>
              <a:rPr lang="fr-FR" dirty="0">
                <a:latin typeface="Arial" panose="020B0604020202020204" pitchFamily="34" charset="0"/>
                <a:ea typeface="Calibri" panose="020F0502020204030204" pitchFamily="34" charset="0"/>
              </a:rPr>
              <a:t>La non sécurisation des </a:t>
            </a:r>
            <a:r>
              <a:rPr lang="fr-FR" dirty="0" smtClean="0">
                <a:latin typeface="Arial" panose="020B0604020202020204" pitchFamily="34" charset="0"/>
                <a:ea typeface="Calibri" panose="020F0502020204030204" pitchFamily="34" charset="0"/>
              </a:rPr>
              <a:t>registres;</a:t>
            </a:r>
            <a:endParaRPr lang="fr-FR" dirty="0"/>
          </a:p>
        </p:txBody>
      </p:sp>
      <p:pic>
        <p:nvPicPr>
          <p:cNvPr id="28" name="Image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61141" y="5402789"/>
            <a:ext cx="600988" cy="499379"/>
          </a:xfrm>
          <a:prstGeom prst="rect">
            <a:avLst/>
          </a:prstGeom>
        </p:spPr>
      </p:pic>
      <p:pic>
        <p:nvPicPr>
          <p:cNvPr id="29" name="Image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33234" y="5987054"/>
            <a:ext cx="854732" cy="615429"/>
          </a:xfrm>
          <a:prstGeom prst="rect">
            <a:avLst/>
          </a:prstGeom>
        </p:spPr>
      </p:pic>
      <p:sp>
        <p:nvSpPr>
          <p:cNvPr id="30" name="Rectangle 29"/>
          <p:cNvSpPr/>
          <p:nvPr/>
        </p:nvSpPr>
        <p:spPr>
          <a:xfrm>
            <a:off x="2097323" y="6081073"/>
            <a:ext cx="4390946" cy="369332"/>
          </a:xfrm>
          <a:prstGeom prst="rect">
            <a:avLst/>
          </a:prstGeom>
        </p:spPr>
        <p:txBody>
          <a:bodyPr wrap="none">
            <a:spAutoFit/>
          </a:bodyPr>
          <a:lstStyle/>
          <a:p>
            <a:r>
              <a:rPr lang="fr-FR" dirty="0">
                <a:latin typeface="Arial" panose="020B0604020202020204" pitchFamily="34" charset="0"/>
                <a:ea typeface="Calibri" panose="020F0502020204030204" pitchFamily="34" charset="0"/>
              </a:rPr>
              <a:t>La non fiabilité des résultats statistiques ;</a:t>
            </a:r>
            <a:endParaRPr lang="fr-FR" dirty="0"/>
          </a:p>
        </p:txBody>
      </p:sp>
    </p:spTree>
    <p:extLst>
      <p:ext uri="{BB962C8B-B14F-4D97-AF65-F5344CB8AC3E}">
        <p14:creationId xmlns:p14="http://schemas.microsoft.com/office/powerpoint/2010/main" val="424576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0-#ppt_h/2"/>
                                          </p:val>
                                        </p:tav>
                                        <p:tav tm="100000">
                                          <p:val>
                                            <p:strVal val="#ppt_y"/>
                                          </p:val>
                                        </p:tav>
                                      </p:tavLst>
                                    </p:anim>
                                  </p:childTnLst>
                                </p:cTn>
                              </p:par>
                            </p:childTnLst>
                          </p:cTn>
                        </p:par>
                        <p:par>
                          <p:cTn id="41" fill="hold">
                            <p:stCondLst>
                              <p:cond delay="500"/>
                            </p:stCondLst>
                            <p:childTnLst>
                              <p:par>
                                <p:cTn id="42" presetID="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0-#ppt_w/2"/>
                                          </p:val>
                                        </p:tav>
                                        <p:tav tm="100000">
                                          <p:val>
                                            <p:strVal val="#ppt_x"/>
                                          </p:val>
                                        </p:tav>
                                      </p:tavLst>
                                    </p:anim>
                                    <p:anim calcmode="lin" valueType="num">
                                      <p:cBhvr additive="base">
                                        <p:cTn id="45" dur="500" fill="hold"/>
                                        <p:tgtEl>
                                          <p:spTgt spid="11"/>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10" presetClass="entr" presetSubtype="0" fill="hold" nodeType="afterEffect">
                                  <p:stCondLst>
                                    <p:cond delay="0"/>
                                  </p:stCondLst>
                                  <p:childTnLst>
                                    <p:set>
                                      <p:cBhvr>
                                        <p:cTn id="48" dur="1" fill="hold">
                                          <p:stCondLst>
                                            <p:cond delay="0"/>
                                          </p:stCondLst>
                                        </p:cTn>
                                        <p:tgtEl>
                                          <p:spTgt spid="12">
                                            <p:txEl>
                                              <p:pRg st="0" end="0"/>
                                            </p:txEl>
                                          </p:spTgt>
                                        </p:tgtEl>
                                        <p:attrNameLst>
                                          <p:attrName>style.visibility</p:attrName>
                                        </p:attrNameLst>
                                      </p:cBhvr>
                                      <p:to>
                                        <p:strVal val="visible"/>
                                      </p:to>
                                    </p:set>
                                    <p:animEffect transition="in" filter="fade">
                                      <p:cBhvr>
                                        <p:cTn id="49" dur="500"/>
                                        <p:tgtEl>
                                          <p:spTgt spid="12">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additive="base">
                                        <p:cTn id="54" dur="500" fill="hold"/>
                                        <p:tgtEl>
                                          <p:spTgt spid="13"/>
                                        </p:tgtEl>
                                        <p:attrNameLst>
                                          <p:attrName>ppt_x</p:attrName>
                                        </p:attrNameLst>
                                      </p:cBhvr>
                                      <p:tavLst>
                                        <p:tav tm="0">
                                          <p:val>
                                            <p:strVal val="#ppt_x"/>
                                          </p:val>
                                        </p:tav>
                                        <p:tav tm="100000">
                                          <p:val>
                                            <p:strVal val="#ppt_x"/>
                                          </p:val>
                                        </p:tav>
                                      </p:tavLst>
                                    </p:anim>
                                    <p:anim calcmode="lin" valueType="num">
                                      <p:cBhvr additive="base">
                                        <p:cTn id="55" dur="500" fill="hold"/>
                                        <p:tgtEl>
                                          <p:spTgt spid="13"/>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additive="base">
                                        <p:cTn id="58" dur="500" fill="hold"/>
                                        <p:tgtEl>
                                          <p:spTgt spid="14"/>
                                        </p:tgtEl>
                                        <p:attrNameLst>
                                          <p:attrName>ppt_x</p:attrName>
                                        </p:attrNameLst>
                                      </p:cBhvr>
                                      <p:tavLst>
                                        <p:tav tm="0">
                                          <p:val>
                                            <p:strVal val="#ppt_x"/>
                                          </p:val>
                                        </p:tav>
                                        <p:tav tm="100000">
                                          <p:val>
                                            <p:strVal val="#ppt_x"/>
                                          </p:val>
                                        </p:tav>
                                      </p:tavLst>
                                    </p:anim>
                                    <p:anim calcmode="lin" valueType="num">
                                      <p:cBhvr additive="base">
                                        <p:cTn id="59" dur="500" fill="hold"/>
                                        <p:tgtEl>
                                          <p:spTgt spid="14"/>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ppt_x"/>
                                          </p:val>
                                        </p:tav>
                                        <p:tav tm="100000">
                                          <p:val>
                                            <p:strVal val="#ppt_x"/>
                                          </p:val>
                                        </p:tav>
                                      </p:tavLst>
                                    </p:anim>
                                    <p:anim calcmode="lin" valueType="num">
                                      <p:cBhvr additive="base">
                                        <p:cTn id="63" dur="500" fill="hold"/>
                                        <p:tgtEl>
                                          <p:spTgt spid="16"/>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additive="base">
                                        <p:cTn id="66" dur="500" fill="hold"/>
                                        <p:tgtEl>
                                          <p:spTgt spid="15"/>
                                        </p:tgtEl>
                                        <p:attrNameLst>
                                          <p:attrName>ppt_x</p:attrName>
                                        </p:attrNameLst>
                                      </p:cBhvr>
                                      <p:tavLst>
                                        <p:tav tm="0">
                                          <p:val>
                                            <p:strVal val="#ppt_x"/>
                                          </p:val>
                                        </p:tav>
                                        <p:tav tm="100000">
                                          <p:val>
                                            <p:strVal val="#ppt_x"/>
                                          </p:val>
                                        </p:tav>
                                      </p:tavLst>
                                    </p:anim>
                                    <p:anim calcmode="lin" valueType="num">
                                      <p:cBhvr additive="base">
                                        <p:cTn id="6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additive="base">
                                        <p:cTn id="72" dur="500" fill="hold"/>
                                        <p:tgtEl>
                                          <p:spTgt spid="17"/>
                                        </p:tgtEl>
                                        <p:attrNameLst>
                                          <p:attrName>ppt_x</p:attrName>
                                        </p:attrNameLst>
                                      </p:cBhvr>
                                      <p:tavLst>
                                        <p:tav tm="0">
                                          <p:val>
                                            <p:strVal val="#ppt_x"/>
                                          </p:val>
                                        </p:tav>
                                        <p:tav tm="100000">
                                          <p:val>
                                            <p:strVal val="#ppt_x"/>
                                          </p:val>
                                        </p:tav>
                                      </p:tavLst>
                                    </p:anim>
                                    <p:anim calcmode="lin" valueType="num">
                                      <p:cBhvr additive="base">
                                        <p:cTn id="73" dur="500" fill="hold"/>
                                        <p:tgtEl>
                                          <p:spTgt spid="17"/>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additive="base">
                                        <p:cTn id="76" dur="500" fill="hold"/>
                                        <p:tgtEl>
                                          <p:spTgt spid="20"/>
                                        </p:tgtEl>
                                        <p:attrNameLst>
                                          <p:attrName>ppt_x</p:attrName>
                                        </p:attrNameLst>
                                      </p:cBhvr>
                                      <p:tavLst>
                                        <p:tav tm="0">
                                          <p:val>
                                            <p:strVal val="#ppt_x"/>
                                          </p:val>
                                        </p:tav>
                                        <p:tav tm="100000">
                                          <p:val>
                                            <p:strVal val="#ppt_x"/>
                                          </p:val>
                                        </p:tav>
                                      </p:tavLst>
                                    </p:anim>
                                    <p:anim calcmode="lin" valueType="num">
                                      <p:cBhvr additive="base">
                                        <p:cTn id="77" dur="500" fill="hold"/>
                                        <p:tgtEl>
                                          <p:spTgt spid="20"/>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additive="base">
                                        <p:cTn id="80" dur="500" fill="hold"/>
                                        <p:tgtEl>
                                          <p:spTgt spid="21"/>
                                        </p:tgtEl>
                                        <p:attrNameLst>
                                          <p:attrName>ppt_x</p:attrName>
                                        </p:attrNameLst>
                                      </p:cBhvr>
                                      <p:tavLst>
                                        <p:tav tm="0">
                                          <p:val>
                                            <p:strVal val="#ppt_x"/>
                                          </p:val>
                                        </p:tav>
                                        <p:tav tm="100000">
                                          <p:val>
                                            <p:strVal val="#ppt_x"/>
                                          </p:val>
                                        </p:tav>
                                      </p:tavLst>
                                    </p:anim>
                                    <p:anim calcmode="lin" valueType="num">
                                      <p:cBhvr additive="base">
                                        <p:cTn id="81" dur="500" fill="hold"/>
                                        <p:tgtEl>
                                          <p:spTgt spid="21"/>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18"/>
                                        </p:tgtEl>
                                        <p:attrNameLst>
                                          <p:attrName>style.visibility</p:attrName>
                                        </p:attrNameLst>
                                      </p:cBhvr>
                                      <p:to>
                                        <p:strVal val="visible"/>
                                      </p:to>
                                    </p:set>
                                    <p:anim calcmode="lin" valueType="num">
                                      <p:cBhvr additive="base">
                                        <p:cTn id="84" dur="500" fill="hold"/>
                                        <p:tgtEl>
                                          <p:spTgt spid="18"/>
                                        </p:tgtEl>
                                        <p:attrNameLst>
                                          <p:attrName>ppt_x</p:attrName>
                                        </p:attrNameLst>
                                      </p:cBhvr>
                                      <p:tavLst>
                                        <p:tav tm="0">
                                          <p:val>
                                            <p:strVal val="#ppt_x"/>
                                          </p:val>
                                        </p:tav>
                                        <p:tav tm="100000">
                                          <p:val>
                                            <p:strVal val="#ppt_x"/>
                                          </p:val>
                                        </p:tav>
                                      </p:tavLst>
                                    </p:anim>
                                    <p:anim calcmode="lin" valueType="num">
                                      <p:cBhvr additive="base">
                                        <p:cTn id="8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additive="base">
                                        <p:cTn id="94" dur="500" fill="hold"/>
                                        <p:tgtEl>
                                          <p:spTgt spid="23"/>
                                        </p:tgtEl>
                                        <p:attrNameLst>
                                          <p:attrName>ppt_x</p:attrName>
                                        </p:attrNameLst>
                                      </p:cBhvr>
                                      <p:tavLst>
                                        <p:tav tm="0">
                                          <p:val>
                                            <p:strVal val="#ppt_x"/>
                                          </p:val>
                                        </p:tav>
                                        <p:tav tm="100000">
                                          <p:val>
                                            <p:strVal val="#ppt_x"/>
                                          </p:val>
                                        </p:tav>
                                      </p:tavLst>
                                    </p:anim>
                                    <p:anim calcmode="lin" valueType="num">
                                      <p:cBhvr additive="base">
                                        <p:cTn id="95" dur="500" fill="hold"/>
                                        <p:tgtEl>
                                          <p:spTgt spid="23"/>
                                        </p:tgtEl>
                                        <p:attrNameLst>
                                          <p:attrName>ppt_y</p:attrName>
                                        </p:attrNameLst>
                                      </p:cBhvr>
                                      <p:tavLst>
                                        <p:tav tm="0">
                                          <p:val>
                                            <p:strVal val="1+#ppt_h/2"/>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19"/>
                                        </p:tgtEl>
                                        <p:attrNameLst>
                                          <p:attrName>style.visibility</p:attrName>
                                        </p:attrNameLst>
                                      </p:cBhvr>
                                      <p:to>
                                        <p:strVal val="visible"/>
                                      </p:to>
                                    </p:set>
                                    <p:anim calcmode="lin" valueType="num">
                                      <p:cBhvr additive="base">
                                        <p:cTn id="98" dur="500" fill="hold"/>
                                        <p:tgtEl>
                                          <p:spTgt spid="19"/>
                                        </p:tgtEl>
                                        <p:attrNameLst>
                                          <p:attrName>ppt_x</p:attrName>
                                        </p:attrNameLst>
                                      </p:cBhvr>
                                      <p:tavLst>
                                        <p:tav tm="0">
                                          <p:val>
                                            <p:strVal val="#ppt_x"/>
                                          </p:val>
                                        </p:tav>
                                        <p:tav tm="100000">
                                          <p:val>
                                            <p:strVal val="#ppt_x"/>
                                          </p:val>
                                        </p:tav>
                                      </p:tavLst>
                                    </p:anim>
                                    <p:anim calcmode="lin" valueType="num">
                                      <p:cBhvr additive="base">
                                        <p:cTn id="99" dur="500" fill="hold"/>
                                        <p:tgtEl>
                                          <p:spTgt spid="19"/>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24"/>
                                        </p:tgtEl>
                                        <p:attrNameLst>
                                          <p:attrName>style.visibility</p:attrName>
                                        </p:attrNameLst>
                                      </p:cBhvr>
                                      <p:to>
                                        <p:strVal val="visible"/>
                                      </p:to>
                                    </p:set>
                                    <p:anim calcmode="lin" valueType="num">
                                      <p:cBhvr additive="base">
                                        <p:cTn id="102" dur="500" fill="hold"/>
                                        <p:tgtEl>
                                          <p:spTgt spid="24"/>
                                        </p:tgtEl>
                                        <p:attrNameLst>
                                          <p:attrName>ppt_x</p:attrName>
                                        </p:attrNameLst>
                                      </p:cBhvr>
                                      <p:tavLst>
                                        <p:tav tm="0">
                                          <p:val>
                                            <p:strVal val="#ppt_x"/>
                                          </p:val>
                                        </p:tav>
                                        <p:tav tm="100000">
                                          <p:val>
                                            <p:strVal val="#ppt_x"/>
                                          </p:val>
                                        </p:tav>
                                      </p:tavLst>
                                    </p:anim>
                                    <p:anim calcmode="lin" valueType="num">
                                      <p:cBhvr additive="base">
                                        <p:cTn id="10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26"/>
                                        </p:tgtEl>
                                        <p:attrNameLst>
                                          <p:attrName>style.visibility</p:attrName>
                                        </p:attrNameLst>
                                      </p:cBhvr>
                                      <p:to>
                                        <p:strVal val="visible"/>
                                      </p:to>
                                    </p:set>
                                    <p:anim calcmode="lin" valueType="num">
                                      <p:cBhvr additive="base">
                                        <p:cTn id="108" dur="500" fill="hold"/>
                                        <p:tgtEl>
                                          <p:spTgt spid="26"/>
                                        </p:tgtEl>
                                        <p:attrNameLst>
                                          <p:attrName>ppt_x</p:attrName>
                                        </p:attrNameLst>
                                      </p:cBhvr>
                                      <p:tavLst>
                                        <p:tav tm="0">
                                          <p:val>
                                            <p:strVal val="#ppt_x"/>
                                          </p:val>
                                        </p:tav>
                                        <p:tav tm="100000">
                                          <p:val>
                                            <p:strVal val="#ppt_x"/>
                                          </p:val>
                                        </p:tav>
                                      </p:tavLst>
                                    </p:anim>
                                    <p:anim calcmode="lin" valueType="num">
                                      <p:cBhvr additive="base">
                                        <p:cTn id="109" dur="500" fill="hold"/>
                                        <p:tgtEl>
                                          <p:spTgt spid="26"/>
                                        </p:tgtEl>
                                        <p:attrNameLst>
                                          <p:attrName>ppt_y</p:attrName>
                                        </p:attrNameLst>
                                      </p:cBhvr>
                                      <p:tavLst>
                                        <p:tav tm="0">
                                          <p:val>
                                            <p:strVal val="1+#ppt_h/2"/>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27"/>
                                        </p:tgtEl>
                                        <p:attrNameLst>
                                          <p:attrName>style.visibility</p:attrName>
                                        </p:attrNameLst>
                                      </p:cBhvr>
                                      <p:to>
                                        <p:strVal val="visible"/>
                                      </p:to>
                                    </p:set>
                                    <p:anim calcmode="lin" valueType="num">
                                      <p:cBhvr additive="base">
                                        <p:cTn id="112" dur="500" fill="hold"/>
                                        <p:tgtEl>
                                          <p:spTgt spid="27"/>
                                        </p:tgtEl>
                                        <p:attrNameLst>
                                          <p:attrName>ppt_x</p:attrName>
                                        </p:attrNameLst>
                                      </p:cBhvr>
                                      <p:tavLst>
                                        <p:tav tm="0">
                                          <p:val>
                                            <p:strVal val="#ppt_x"/>
                                          </p:val>
                                        </p:tav>
                                        <p:tav tm="100000">
                                          <p:val>
                                            <p:strVal val="#ppt_x"/>
                                          </p:val>
                                        </p:tav>
                                      </p:tavLst>
                                    </p:anim>
                                    <p:anim calcmode="lin" valueType="num">
                                      <p:cBhvr additive="base">
                                        <p:cTn id="113" dur="500" fill="hold"/>
                                        <p:tgtEl>
                                          <p:spTgt spid="27"/>
                                        </p:tgtEl>
                                        <p:attrNameLst>
                                          <p:attrName>ppt_y</p:attrName>
                                        </p:attrNameLst>
                                      </p:cBhvr>
                                      <p:tavLst>
                                        <p:tav tm="0">
                                          <p:val>
                                            <p:strVal val="1+#ppt_h/2"/>
                                          </p:val>
                                        </p:tav>
                                        <p:tav tm="100000">
                                          <p:val>
                                            <p:strVal val="#ppt_y"/>
                                          </p:val>
                                        </p:tav>
                                      </p:tavLst>
                                    </p:anim>
                                  </p:childTnLst>
                                </p:cTn>
                              </p:par>
                              <p:par>
                                <p:cTn id="114" presetID="2" presetClass="entr" presetSubtype="4" fill="hold" nodeType="withEffect">
                                  <p:stCondLst>
                                    <p:cond delay="0"/>
                                  </p:stCondLst>
                                  <p:childTnLst>
                                    <p:set>
                                      <p:cBhvr>
                                        <p:cTn id="115" dur="1" fill="hold">
                                          <p:stCondLst>
                                            <p:cond delay="0"/>
                                          </p:stCondLst>
                                        </p:cTn>
                                        <p:tgtEl>
                                          <p:spTgt spid="25"/>
                                        </p:tgtEl>
                                        <p:attrNameLst>
                                          <p:attrName>style.visibility</p:attrName>
                                        </p:attrNameLst>
                                      </p:cBhvr>
                                      <p:to>
                                        <p:strVal val="visible"/>
                                      </p:to>
                                    </p:set>
                                    <p:anim calcmode="lin" valueType="num">
                                      <p:cBhvr additive="base">
                                        <p:cTn id="116" dur="500" fill="hold"/>
                                        <p:tgtEl>
                                          <p:spTgt spid="25"/>
                                        </p:tgtEl>
                                        <p:attrNameLst>
                                          <p:attrName>ppt_x</p:attrName>
                                        </p:attrNameLst>
                                      </p:cBhvr>
                                      <p:tavLst>
                                        <p:tav tm="0">
                                          <p:val>
                                            <p:strVal val="#ppt_x"/>
                                          </p:val>
                                        </p:tav>
                                        <p:tav tm="100000">
                                          <p:val>
                                            <p:strVal val="#ppt_x"/>
                                          </p:val>
                                        </p:tav>
                                      </p:tavLst>
                                    </p:anim>
                                    <p:anim calcmode="lin" valueType="num">
                                      <p:cBhvr additive="base">
                                        <p:cTn id="11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32"/>
                                        </p:tgtEl>
                                        <p:attrNameLst>
                                          <p:attrName>style.visibility</p:attrName>
                                        </p:attrNameLst>
                                      </p:cBhvr>
                                      <p:to>
                                        <p:strVal val="visible"/>
                                      </p:to>
                                    </p:set>
                                    <p:anim calcmode="lin" valueType="num">
                                      <p:cBhvr additive="base">
                                        <p:cTn id="122" dur="500" fill="hold"/>
                                        <p:tgtEl>
                                          <p:spTgt spid="32"/>
                                        </p:tgtEl>
                                        <p:attrNameLst>
                                          <p:attrName>ppt_x</p:attrName>
                                        </p:attrNameLst>
                                      </p:cBhvr>
                                      <p:tavLst>
                                        <p:tav tm="0">
                                          <p:val>
                                            <p:strVal val="#ppt_x"/>
                                          </p:val>
                                        </p:tav>
                                        <p:tav tm="100000">
                                          <p:val>
                                            <p:strVal val="#ppt_x"/>
                                          </p:val>
                                        </p:tav>
                                      </p:tavLst>
                                    </p:anim>
                                    <p:anim calcmode="lin" valueType="num">
                                      <p:cBhvr additive="base">
                                        <p:cTn id="123" dur="500" fill="hold"/>
                                        <p:tgtEl>
                                          <p:spTgt spid="32"/>
                                        </p:tgtEl>
                                        <p:attrNameLst>
                                          <p:attrName>ppt_y</p:attrName>
                                        </p:attrNameLst>
                                      </p:cBhvr>
                                      <p:tavLst>
                                        <p:tav tm="0">
                                          <p:val>
                                            <p:strVal val="1+#ppt_h/2"/>
                                          </p:val>
                                        </p:tav>
                                        <p:tav tm="100000">
                                          <p:val>
                                            <p:strVal val="#ppt_y"/>
                                          </p:val>
                                        </p:tav>
                                      </p:tavLst>
                                    </p:anim>
                                  </p:childTnLst>
                                </p:cTn>
                              </p:par>
                              <p:par>
                                <p:cTn id="124" presetID="2" presetClass="entr" presetSubtype="4" fill="hold" nodeType="withEffect">
                                  <p:stCondLst>
                                    <p:cond delay="0"/>
                                  </p:stCondLst>
                                  <p:childTnLst>
                                    <p:set>
                                      <p:cBhvr>
                                        <p:cTn id="125" dur="1" fill="hold">
                                          <p:stCondLst>
                                            <p:cond delay="0"/>
                                          </p:stCondLst>
                                        </p:cTn>
                                        <p:tgtEl>
                                          <p:spTgt spid="31"/>
                                        </p:tgtEl>
                                        <p:attrNameLst>
                                          <p:attrName>style.visibility</p:attrName>
                                        </p:attrNameLst>
                                      </p:cBhvr>
                                      <p:to>
                                        <p:strVal val="visible"/>
                                      </p:to>
                                    </p:set>
                                    <p:anim calcmode="lin" valueType="num">
                                      <p:cBhvr additive="base">
                                        <p:cTn id="126" dur="500" fill="hold"/>
                                        <p:tgtEl>
                                          <p:spTgt spid="31"/>
                                        </p:tgtEl>
                                        <p:attrNameLst>
                                          <p:attrName>ppt_x</p:attrName>
                                        </p:attrNameLst>
                                      </p:cBhvr>
                                      <p:tavLst>
                                        <p:tav tm="0">
                                          <p:val>
                                            <p:strVal val="#ppt_x"/>
                                          </p:val>
                                        </p:tav>
                                        <p:tav tm="100000">
                                          <p:val>
                                            <p:strVal val="#ppt_x"/>
                                          </p:val>
                                        </p:tav>
                                      </p:tavLst>
                                    </p:anim>
                                    <p:anim calcmode="lin" valueType="num">
                                      <p:cBhvr additive="base">
                                        <p:cTn id="127" dur="500" fill="hold"/>
                                        <p:tgtEl>
                                          <p:spTgt spid="31"/>
                                        </p:tgtEl>
                                        <p:attrNameLst>
                                          <p:attrName>ppt_y</p:attrName>
                                        </p:attrNameLst>
                                      </p:cBhvr>
                                      <p:tavLst>
                                        <p:tav tm="0">
                                          <p:val>
                                            <p:strVal val="1+#ppt_h/2"/>
                                          </p:val>
                                        </p:tav>
                                        <p:tav tm="100000">
                                          <p:val>
                                            <p:strVal val="#ppt_y"/>
                                          </p:val>
                                        </p:tav>
                                      </p:tavLst>
                                    </p:anim>
                                  </p:childTnLst>
                                </p:cTn>
                              </p:par>
                              <p:par>
                                <p:cTn id="128" presetID="2" presetClass="entr" presetSubtype="4" fill="hold" nodeType="withEffect">
                                  <p:stCondLst>
                                    <p:cond delay="0"/>
                                  </p:stCondLst>
                                  <p:childTnLst>
                                    <p:set>
                                      <p:cBhvr>
                                        <p:cTn id="129" dur="1" fill="hold">
                                          <p:stCondLst>
                                            <p:cond delay="0"/>
                                          </p:stCondLst>
                                        </p:cTn>
                                        <p:tgtEl>
                                          <p:spTgt spid="28"/>
                                        </p:tgtEl>
                                        <p:attrNameLst>
                                          <p:attrName>style.visibility</p:attrName>
                                        </p:attrNameLst>
                                      </p:cBhvr>
                                      <p:to>
                                        <p:strVal val="visible"/>
                                      </p:to>
                                    </p:set>
                                    <p:anim calcmode="lin" valueType="num">
                                      <p:cBhvr additive="base">
                                        <p:cTn id="130" dur="500" fill="hold"/>
                                        <p:tgtEl>
                                          <p:spTgt spid="28"/>
                                        </p:tgtEl>
                                        <p:attrNameLst>
                                          <p:attrName>ppt_x</p:attrName>
                                        </p:attrNameLst>
                                      </p:cBhvr>
                                      <p:tavLst>
                                        <p:tav tm="0">
                                          <p:val>
                                            <p:strVal val="#ppt_x"/>
                                          </p:val>
                                        </p:tav>
                                        <p:tav tm="100000">
                                          <p:val>
                                            <p:strVal val="#ppt_x"/>
                                          </p:val>
                                        </p:tav>
                                      </p:tavLst>
                                    </p:anim>
                                    <p:anim calcmode="lin" valueType="num">
                                      <p:cBhvr additive="base">
                                        <p:cTn id="13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 presetClass="entr" presetSubtype="4" fill="hold" grpId="0" nodeType="clickEffect">
                                  <p:stCondLst>
                                    <p:cond delay="0"/>
                                  </p:stCondLst>
                                  <p:childTnLst>
                                    <p:set>
                                      <p:cBhvr>
                                        <p:cTn id="135" dur="1" fill="hold">
                                          <p:stCondLst>
                                            <p:cond delay="0"/>
                                          </p:stCondLst>
                                        </p:cTn>
                                        <p:tgtEl>
                                          <p:spTgt spid="30"/>
                                        </p:tgtEl>
                                        <p:attrNameLst>
                                          <p:attrName>style.visibility</p:attrName>
                                        </p:attrNameLst>
                                      </p:cBhvr>
                                      <p:to>
                                        <p:strVal val="visible"/>
                                      </p:to>
                                    </p:set>
                                    <p:anim calcmode="lin" valueType="num">
                                      <p:cBhvr additive="base">
                                        <p:cTn id="136" dur="500" fill="hold"/>
                                        <p:tgtEl>
                                          <p:spTgt spid="30"/>
                                        </p:tgtEl>
                                        <p:attrNameLst>
                                          <p:attrName>ppt_x</p:attrName>
                                        </p:attrNameLst>
                                      </p:cBhvr>
                                      <p:tavLst>
                                        <p:tav tm="0">
                                          <p:val>
                                            <p:strVal val="#ppt_x"/>
                                          </p:val>
                                        </p:tav>
                                        <p:tav tm="100000">
                                          <p:val>
                                            <p:strVal val="#ppt_x"/>
                                          </p:val>
                                        </p:tav>
                                      </p:tavLst>
                                    </p:anim>
                                    <p:anim calcmode="lin" valueType="num">
                                      <p:cBhvr additive="base">
                                        <p:cTn id="137" dur="500" fill="hold"/>
                                        <p:tgtEl>
                                          <p:spTgt spid="30"/>
                                        </p:tgtEl>
                                        <p:attrNameLst>
                                          <p:attrName>ppt_y</p:attrName>
                                        </p:attrNameLst>
                                      </p:cBhvr>
                                      <p:tavLst>
                                        <p:tav tm="0">
                                          <p:val>
                                            <p:strVal val="1+#ppt_h/2"/>
                                          </p:val>
                                        </p:tav>
                                        <p:tav tm="100000">
                                          <p:val>
                                            <p:strVal val="#ppt_y"/>
                                          </p:val>
                                        </p:tav>
                                      </p:tavLst>
                                    </p:anim>
                                  </p:childTnLst>
                                </p:cTn>
                              </p:par>
                              <p:par>
                                <p:cTn id="138" presetID="2" presetClass="entr" presetSubtype="4" fill="hold" nodeType="withEffect">
                                  <p:stCondLst>
                                    <p:cond delay="0"/>
                                  </p:stCondLst>
                                  <p:childTnLst>
                                    <p:set>
                                      <p:cBhvr>
                                        <p:cTn id="139" dur="1" fill="hold">
                                          <p:stCondLst>
                                            <p:cond delay="0"/>
                                          </p:stCondLst>
                                        </p:cTn>
                                        <p:tgtEl>
                                          <p:spTgt spid="29"/>
                                        </p:tgtEl>
                                        <p:attrNameLst>
                                          <p:attrName>style.visibility</p:attrName>
                                        </p:attrNameLst>
                                      </p:cBhvr>
                                      <p:to>
                                        <p:strVal val="visible"/>
                                      </p:to>
                                    </p:set>
                                    <p:anim calcmode="lin" valueType="num">
                                      <p:cBhvr additive="base">
                                        <p:cTn id="140" dur="500" fill="hold"/>
                                        <p:tgtEl>
                                          <p:spTgt spid="29"/>
                                        </p:tgtEl>
                                        <p:attrNameLst>
                                          <p:attrName>ppt_x</p:attrName>
                                        </p:attrNameLst>
                                      </p:cBhvr>
                                      <p:tavLst>
                                        <p:tav tm="0">
                                          <p:val>
                                            <p:strVal val="#ppt_x"/>
                                          </p:val>
                                        </p:tav>
                                        <p:tav tm="100000">
                                          <p:val>
                                            <p:strVal val="#ppt_x"/>
                                          </p:val>
                                        </p:tav>
                                      </p:tavLst>
                                    </p:anim>
                                    <p:anim calcmode="lin" valueType="num">
                                      <p:cBhvr additive="base">
                                        <p:cTn id="14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xit" presetSubtype="1" fill="hold" grpId="1" nodeType="clickEffect">
                                  <p:stCondLst>
                                    <p:cond delay="0"/>
                                  </p:stCondLst>
                                  <p:childTnLst>
                                    <p:anim calcmode="lin" valueType="num">
                                      <p:cBhvr additive="base">
                                        <p:cTn id="145" dur="500"/>
                                        <p:tgtEl>
                                          <p:spTgt spid="11"/>
                                        </p:tgtEl>
                                        <p:attrNameLst>
                                          <p:attrName>ppt_x</p:attrName>
                                        </p:attrNameLst>
                                      </p:cBhvr>
                                      <p:tavLst>
                                        <p:tav tm="0">
                                          <p:val>
                                            <p:strVal val="ppt_x"/>
                                          </p:val>
                                        </p:tav>
                                        <p:tav tm="100000">
                                          <p:val>
                                            <p:strVal val="ppt_x"/>
                                          </p:val>
                                        </p:tav>
                                      </p:tavLst>
                                    </p:anim>
                                    <p:anim calcmode="lin" valueType="num">
                                      <p:cBhvr additive="base">
                                        <p:cTn id="146" dur="500"/>
                                        <p:tgtEl>
                                          <p:spTgt spid="11"/>
                                        </p:tgtEl>
                                        <p:attrNameLst>
                                          <p:attrName>ppt_y</p:attrName>
                                        </p:attrNameLst>
                                      </p:cBhvr>
                                      <p:tavLst>
                                        <p:tav tm="0">
                                          <p:val>
                                            <p:strVal val="ppt_y"/>
                                          </p:val>
                                        </p:tav>
                                        <p:tav tm="100000">
                                          <p:val>
                                            <p:strVal val="0-ppt_h/2"/>
                                          </p:val>
                                        </p:tav>
                                      </p:tavLst>
                                    </p:anim>
                                    <p:set>
                                      <p:cBhvr>
                                        <p:cTn id="147" dur="1" fill="hold">
                                          <p:stCondLst>
                                            <p:cond delay="499"/>
                                          </p:stCondLst>
                                        </p:cTn>
                                        <p:tgtEl>
                                          <p:spTgt spid="11"/>
                                        </p:tgtEl>
                                        <p:attrNameLst>
                                          <p:attrName>style.visibility</p:attrName>
                                        </p:attrNameLst>
                                      </p:cBhvr>
                                      <p:to>
                                        <p:strVal val="hidden"/>
                                      </p:to>
                                    </p:set>
                                  </p:childTnLst>
                                </p:cTn>
                              </p:par>
                              <p:par>
                                <p:cTn id="148" presetID="2" presetClass="exit" presetSubtype="1" fill="hold" grpId="0" nodeType="withEffect">
                                  <p:stCondLst>
                                    <p:cond delay="0"/>
                                  </p:stCondLst>
                                  <p:childTnLst>
                                    <p:anim calcmode="lin" valueType="num">
                                      <p:cBhvr additive="base">
                                        <p:cTn id="149" dur="500"/>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50" dur="500"/>
                                        <p:tgtEl>
                                          <p:spTgt spid="12">
                                            <p:txEl>
                                              <p:pRg st="0" end="0"/>
                                            </p:txEl>
                                          </p:spTgt>
                                        </p:tgtEl>
                                        <p:attrNameLst>
                                          <p:attrName>ppt_y</p:attrName>
                                        </p:attrNameLst>
                                      </p:cBhvr>
                                      <p:tavLst>
                                        <p:tav tm="0">
                                          <p:val>
                                            <p:strVal val="ppt_y"/>
                                          </p:val>
                                        </p:tav>
                                        <p:tav tm="100000">
                                          <p:val>
                                            <p:strVal val="0-ppt_h/2"/>
                                          </p:val>
                                        </p:tav>
                                      </p:tavLst>
                                    </p:anim>
                                    <p:set>
                                      <p:cBhvr>
                                        <p:cTn id="151" dur="1" fill="hold">
                                          <p:stCondLst>
                                            <p:cond delay="499"/>
                                          </p:stCondLst>
                                        </p:cTn>
                                        <p:tgtEl>
                                          <p:spTgt spid="12">
                                            <p:txEl>
                                              <p:pRg st="0" end="0"/>
                                            </p:txEl>
                                          </p:spTgt>
                                        </p:tgtEl>
                                        <p:attrNameLst>
                                          <p:attrName>style.visibility</p:attrName>
                                        </p:attrNameLst>
                                      </p:cBhvr>
                                      <p:to>
                                        <p:strVal val="hidden"/>
                                      </p:to>
                                    </p:set>
                                  </p:childTnLst>
                                </p:cTn>
                              </p:par>
                              <p:par>
                                <p:cTn id="152" presetID="2" presetClass="exit" presetSubtype="1" fill="hold" nodeType="withEffect">
                                  <p:stCondLst>
                                    <p:cond delay="0"/>
                                  </p:stCondLst>
                                  <p:childTnLst>
                                    <p:anim calcmode="lin" valueType="num">
                                      <p:cBhvr additive="base">
                                        <p:cTn id="153" dur="500"/>
                                        <p:tgtEl>
                                          <p:spTgt spid="13"/>
                                        </p:tgtEl>
                                        <p:attrNameLst>
                                          <p:attrName>ppt_x</p:attrName>
                                        </p:attrNameLst>
                                      </p:cBhvr>
                                      <p:tavLst>
                                        <p:tav tm="0">
                                          <p:val>
                                            <p:strVal val="ppt_x"/>
                                          </p:val>
                                        </p:tav>
                                        <p:tav tm="100000">
                                          <p:val>
                                            <p:strVal val="ppt_x"/>
                                          </p:val>
                                        </p:tav>
                                      </p:tavLst>
                                    </p:anim>
                                    <p:anim calcmode="lin" valueType="num">
                                      <p:cBhvr additive="base">
                                        <p:cTn id="154" dur="500"/>
                                        <p:tgtEl>
                                          <p:spTgt spid="13"/>
                                        </p:tgtEl>
                                        <p:attrNameLst>
                                          <p:attrName>ppt_y</p:attrName>
                                        </p:attrNameLst>
                                      </p:cBhvr>
                                      <p:tavLst>
                                        <p:tav tm="0">
                                          <p:val>
                                            <p:strVal val="ppt_y"/>
                                          </p:val>
                                        </p:tav>
                                        <p:tav tm="100000">
                                          <p:val>
                                            <p:strVal val="0-ppt_h/2"/>
                                          </p:val>
                                        </p:tav>
                                      </p:tavLst>
                                    </p:anim>
                                    <p:set>
                                      <p:cBhvr>
                                        <p:cTn id="155" dur="1" fill="hold">
                                          <p:stCondLst>
                                            <p:cond delay="499"/>
                                          </p:stCondLst>
                                        </p:cTn>
                                        <p:tgtEl>
                                          <p:spTgt spid="13"/>
                                        </p:tgtEl>
                                        <p:attrNameLst>
                                          <p:attrName>style.visibility</p:attrName>
                                        </p:attrNameLst>
                                      </p:cBhvr>
                                      <p:to>
                                        <p:strVal val="hidden"/>
                                      </p:to>
                                    </p:set>
                                  </p:childTnLst>
                                </p:cTn>
                              </p:par>
                              <p:par>
                                <p:cTn id="156" presetID="2" presetClass="exit" presetSubtype="1" fill="hold" grpId="1" nodeType="withEffect">
                                  <p:stCondLst>
                                    <p:cond delay="0"/>
                                  </p:stCondLst>
                                  <p:childTnLst>
                                    <p:anim calcmode="lin" valueType="num">
                                      <p:cBhvr additive="base">
                                        <p:cTn id="157" dur="500"/>
                                        <p:tgtEl>
                                          <p:spTgt spid="14"/>
                                        </p:tgtEl>
                                        <p:attrNameLst>
                                          <p:attrName>ppt_x</p:attrName>
                                        </p:attrNameLst>
                                      </p:cBhvr>
                                      <p:tavLst>
                                        <p:tav tm="0">
                                          <p:val>
                                            <p:strVal val="ppt_x"/>
                                          </p:val>
                                        </p:tav>
                                        <p:tav tm="100000">
                                          <p:val>
                                            <p:strVal val="ppt_x"/>
                                          </p:val>
                                        </p:tav>
                                      </p:tavLst>
                                    </p:anim>
                                    <p:anim calcmode="lin" valueType="num">
                                      <p:cBhvr additive="base">
                                        <p:cTn id="158" dur="500"/>
                                        <p:tgtEl>
                                          <p:spTgt spid="14"/>
                                        </p:tgtEl>
                                        <p:attrNameLst>
                                          <p:attrName>ppt_y</p:attrName>
                                        </p:attrNameLst>
                                      </p:cBhvr>
                                      <p:tavLst>
                                        <p:tav tm="0">
                                          <p:val>
                                            <p:strVal val="ppt_y"/>
                                          </p:val>
                                        </p:tav>
                                        <p:tav tm="100000">
                                          <p:val>
                                            <p:strVal val="0-ppt_h/2"/>
                                          </p:val>
                                        </p:tav>
                                      </p:tavLst>
                                    </p:anim>
                                    <p:set>
                                      <p:cBhvr>
                                        <p:cTn id="159" dur="1" fill="hold">
                                          <p:stCondLst>
                                            <p:cond delay="499"/>
                                          </p:stCondLst>
                                        </p:cTn>
                                        <p:tgtEl>
                                          <p:spTgt spid="14"/>
                                        </p:tgtEl>
                                        <p:attrNameLst>
                                          <p:attrName>style.visibility</p:attrName>
                                        </p:attrNameLst>
                                      </p:cBhvr>
                                      <p:to>
                                        <p:strVal val="hidden"/>
                                      </p:to>
                                    </p:set>
                                  </p:childTnLst>
                                </p:cTn>
                              </p:par>
                              <p:par>
                                <p:cTn id="160" presetID="2" presetClass="exit" presetSubtype="1" fill="hold" grpId="1" nodeType="withEffect">
                                  <p:stCondLst>
                                    <p:cond delay="0"/>
                                  </p:stCondLst>
                                  <p:childTnLst>
                                    <p:anim calcmode="lin" valueType="num">
                                      <p:cBhvr additive="base">
                                        <p:cTn id="161" dur="500"/>
                                        <p:tgtEl>
                                          <p:spTgt spid="16"/>
                                        </p:tgtEl>
                                        <p:attrNameLst>
                                          <p:attrName>ppt_x</p:attrName>
                                        </p:attrNameLst>
                                      </p:cBhvr>
                                      <p:tavLst>
                                        <p:tav tm="0">
                                          <p:val>
                                            <p:strVal val="ppt_x"/>
                                          </p:val>
                                        </p:tav>
                                        <p:tav tm="100000">
                                          <p:val>
                                            <p:strVal val="ppt_x"/>
                                          </p:val>
                                        </p:tav>
                                      </p:tavLst>
                                    </p:anim>
                                    <p:anim calcmode="lin" valueType="num">
                                      <p:cBhvr additive="base">
                                        <p:cTn id="162" dur="500"/>
                                        <p:tgtEl>
                                          <p:spTgt spid="16"/>
                                        </p:tgtEl>
                                        <p:attrNameLst>
                                          <p:attrName>ppt_y</p:attrName>
                                        </p:attrNameLst>
                                      </p:cBhvr>
                                      <p:tavLst>
                                        <p:tav tm="0">
                                          <p:val>
                                            <p:strVal val="ppt_y"/>
                                          </p:val>
                                        </p:tav>
                                        <p:tav tm="100000">
                                          <p:val>
                                            <p:strVal val="0-ppt_h/2"/>
                                          </p:val>
                                        </p:tav>
                                      </p:tavLst>
                                    </p:anim>
                                    <p:set>
                                      <p:cBhvr>
                                        <p:cTn id="163" dur="1" fill="hold">
                                          <p:stCondLst>
                                            <p:cond delay="499"/>
                                          </p:stCondLst>
                                        </p:cTn>
                                        <p:tgtEl>
                                          <p:spTgt spid="16"/>
                                        </p:tgtEl>
                                        <p:attrNameLst>
                                          <p:attrName>style.visibility</p:attrName>
                                        </p:attrNameLst>
                                      </p:cBhvr>
                                      <p:to>
                                        <p:strVal val="hidden"/>
                                      </p:to>
                                    </p:set>
                                  </p:childTnLst>
                                </p:cTn>
                              </p:par>
                              <p:par>
                                <p:cTn id="164" presetID="2" presetClass="exit" presetSubtype="1" fill="hold" nodeType="withEffect">
                                  <p:stCondLst>
                                    <p:cond delay="0"/>
                                  </p:stCondLst>
                                  <p:childTnLst>
                                    <p:anim calcmode="lin" valueType="num">
                                      <p:cBhvr additive="base">
                                        <p:cTn id="165" dur="500"/>
                                        <p:tgtEl>
                                          <p:spTgt spid="15"/>
                                        </p:tgtEl>
                                        <p:attrNameLst>
                                          <p:attrName>ppt_x</p:attrName>
                                        </p:attrNameLst>
                                      </p:cBhvr>
                                      <p:tavLst>
                                        <p:tav tm="0">
                                          <p:val>
                                            <p:strVal val="ppt_x"/>
                                          </p:val>
                                        </p:tav>
                                        <p:tav tm="100000">
                                          <p:val>
                                            <p:strVal val="ppt_x"/>
                                          </p:val>
                                        </p:tav>
                                      </p:tavLst>
                                    </p:anim>
                                    <p:anim calcmode="lin" valueType="num">
                                      <p:cBhvr additive="base">
                                        <p:cTn id="166" dur="500"/>
                                        <p:tgtEl>
                                          <p:spTgt spid="15"/>
                                        </p:tgtEl>
                                        <p:attrNameLst>
                                          <p:attrName>ppt_y</p:attrName>
                                        </p:attrNameLst>
                                      </p:cBhvr>
                                      <p:tavLst>
                                        <p:tav tm="0">
                                          <p:val>
                                            <p:strVal val="ppt_y"/>
                                          </p:val>
                                        </p:tav>
                                        <p:tav tm="100000">
                                          <p:val>
                                            <p:strVal val="0-ppt_h/2"/>
                                          </p:val>
                                        </p:tav>
                                      </p:tavLst>
                                    </p:anim>
                                    <p:set>
                                      <p:cBhvr>
                                        <p:cTn id="167" dur="1" fill="hold">
                                          <p:stCondLst>
                                            <p:cond delay="499"/>
                                          </p:stCondLst>
                                        </p:cTn>
                                        <p:tgtEl>
                                          <p:spTgt spid="15"/>
                                        </p:tgtEl>
                                        <p:attrNameLst>
                                          <p:attrName>style.visibility</p:attrName>
                                        </p:attrNameLst>
                                      </p:cBhvr>
                                      <p:to>
                                        <p:strVal val="hidden"/>
                                      </p:to>
                                    </p:set>
                                  </p:childTnLst>
                                </p:cTn>
                              </p:par>
                              <p:par>
                                <p:cTn id="168" presetID="2" presetClass="exit" presetSubtype="1" fill="hold" nodeType="withEffect">
                                  <p:stCondLst>
                                    <p:cond delay="0"/>
                                  </p:stCondLst>
                                  <p:childTnLst>
                                    <p:anim calcmode="lin" valueType="num">
                                      <p:cBhvr additive="base">
                                        <p:cTn id="169" dur="500"/>
                                        <p:tgtEl>
                                          <p:spTgt spid="17"/>
                                        </p:tgtEl>
                                        <p:attrNameLst>
                                          <p:attrName>ppt_x</p:attrName>
                                        </p:attrNameLst>
                                      </p:cBhvr>
                                      <p:tavLst>
                                        <p:tav tm="0">
                                          <p:val>
                                            <p:strVal val="ppt_x"/>
                                          </p:val>
                                        </p:tav>
                                        <p:tav tm="100000">
                                          <p:val>
                                            <p:strVal val="ppt_x"/>
                                          </p:val>
                                        </p:tav>
                                      </p:tavLst>
                                    </p:anim>
                                    <p:anim calcmode="lin" valueType="num">
                                      <p:cBhvr additive="base">
                                        <p:cTn id="170" dur="500"/>
                                        <p:tgtEl>
                                          <p:spTgt spid="17"/>
                                        </p:tgtEl>
                                        <p:attrNameLst>
                                          <p:attrName>ppt_y</p:attrName>
                                        </p:attrNameLst>
                                      </p:cBhvr>
                                      <p:tavLst>
                                        <p:tav tm="0">
                                          <p:val>
                                            <p:strVal val="ppt_y"/>
                                          </p:val>
                                        </p:tav>
                                        <p:tav tm="100000">
                                          <p:val>
                                            <p:strVal val="0-ppt_h/2"/>
                                          </p:val>
                                        </p:tav>
                                      </p:tavLst>
                                    </p:anim>
                                    <p:set>
                                      <p:cBhvr>
                                        <p:cTn id="171" dur="1" fill="hold">
                                          <p:stCondLst>
                                            <p:cond delay="499"/>
                                          </p:stCondLst>
                                        </p:cTn>
                                        <p:tgtEl>
                                          <p:spTgt spid="17"/>
                                        </p:tgtEl>
                                        <p:attrNameLst>
                                          <p:attrName>style.visibility</p:attrName>
                                        </p:attrNameLst>
                                      </p:cBhvr>
                                      <p:to>
                                        <p:strVal val="hidden"/>
                                      </p:to>
                                    </p:set>
                                  </p:childTnLst>
                                </p:cTn>
                              </p:par>
                              <p:par>
                                <p:cTn id="172" presetID="2" presetClass="exit" presetSubtype="1" fill="hold" grpId="1" nodeType="withEffect">
                                  <p:stCondLst>
                                    <p:cond delay="0"/>
                                  </p:stCondLst>
                                  <p:childTnLst>
                                    <p:anim calcmode="lin" valueType="num">
                                      <p:cBhvr additive="base">
                                        <p:cTn id="173" dur="500"/>
                                        <p:tgtEl>
                                          <p:spTgt spid="20"/>
                                        </p:tgtEl>
                                        <p:attrNameLst>
                                          <p:attrName>ppt_x</p:attrName>
                                        </p:attrNameLst>
                                      </p:cBhvr>
                                      <p:tavLst>
                                        <p:tav tm="0">
                                          <p:val>
                                            <p:strVal val="ppt_x"/>
                                          </p:val>
                                        </p:tav>
                                        <p:tav tm="100000">
                                          <p:val>
                                            <p:strVal val="ppt_x"/>
                                          </p:val>
                                        </p:tav>
                                      </p:tavLst>
                                    </p:anim>
                                    <p:anim calcmode="lin" valueType="num">
                                      <p:cBhvr additive="base">
                                        <p:cTn id="174" dur="500"/>
                                        <p:tgtEl>
                                          <p:spTgt spid="20"/>
                                        </p:tgtEl>
                                        <p:attrNameLst>
                                          <p:attrName>ppt_y</p:attrName>
                                        </p:attrNameLst>
                                      </p:cBhvr>
                                      <p:tavLst>
                                        <p:tav tm="0">
                                          <p:val>
                                            <p:strVal val="ppt_y"/>
                                          </p:val>
                                        </p:tav>
                                        <p:tav tm="100000">
                                          <p:val>
                                            <p:strVal val="0-ppt_h/2"/>
                                          </p:val>
                                        </p:tav>
                                      </p:tavLst>
                                    </p:anim>
                                    <p:set>
                                      <p:cBhvr>
                                        <p:cTn id="175" dur="1" fill="hold">
                                          <p:stCondLst>
                                            <p:cond delay="499"/>
                                          </p:stCondLst>
                                        </p:cTn>
                                        <p:tgtEl>
                                          <p:spTgt spid="20"/>
                                        </p:tgtEl>
                                        <p:attrNameLst>
                                          <p:attrName>style.visibility</p:attrName>
                                        </p:attrNameLst>
                                      </p:cBhvr>
                                      <p:to>
                                        <p:strVal val="hidden"/>
                                      </p:to>
                                    </p:set>
                                  </p:childTnLst>
                                </p:cTn>
                              </p:par>
                              <p:par>
                                <p:cTn id="176" presetID="2" presetClass="exit" presetSubtype="1" fill="hold" nodeType="withEffect">
                                  <p:stCondLst>
                                    <p:cond delay="0"/>
                                  </p:stCondLst>
                                  <p:childTnLst>
                                    <p:anim calcmode="lin" valueType="num">
                                      <p:cBhvr additive="base">
                                        <p:cTn id="177" dur="500"/>
                                        <p:tgtEl>
                                          <p:spTgt spid="21"/>
                                        </p:tgtEl>
                                        <p:attrNameLst>
                                          <p:attrName>ppt_x</p:attrName>
                                        </p:attrNameLst>
                                      </p:cBhvr>
                                      <p:tavLst>
                                        <p:tav tm="0">
                                          <p:val>
                                            <p:strVal val="ppt_x"/>
                                          </p:val>
                                        </p:tav>
                                        <p:tav tm="100000">
                                          <p:val>
                                            <p:strVal val="ppt_x"/>
                                          </p:val>
                                        </p:tav>
                                      </p:tavLst>
                                    </p:anim>
                                    <p:anim calcmode="lin" valueType="num">
                                      <p:cBhvr additive="base">
                                        <p:cTn id="178" dur="500"/>
                                        <p:tgtEl>
                                          <p:spTgt spid="21"/>
                                        </p:tgtEl>
                                        <p:attrNameLst>
                                          <p:attrName>ppt_y</p:attrName>
                                        </p:attrNameLst>
                                      </p:cBhvr>
                                      <p:tavLst>
                                        <p:tav tm="0">
                                          <p:val>
                                            <p:strVal val="ppt_y"/>
                                          </p:val>
                                        </p:tav>
                                        <p:tav tm="100000">
                                          <p:val>
                                            <p:strVal val="0-ppt_h/2"/>
                                          </p:val>
                                        </p:tav>
                                      </p:tavLst>
                                    </p:anim>
                                    <p:set>
                                      <p:cBhvr>
                                        <p:cTn id="179" dur="1" fill="hold">
                                          <p:stCondLst>
                                            <p:cond delay="499"/>
                                          </p:stCondLst>
                                        </p:cTn>
                                        <p:tgtEl>
                                          <p:spTgt spid="21"/>
                                        </p:tgtEl>
                                        <p:attrNameLst>
                                          <p:attrName>style.visibility</p:attrName>
                                        </p:attrNameLst>
                                      </p:cBhvr>
                                      <p:to>
                                        <p:strVal val="hidden"/>
                                      </p:to>
                                    </p:set>
                                  </p:childTnLst>
                                </p:cTn>
                              </p:par>
                              <p:par>
                                <p:cTn id="180" presetID="2" presetClass="exit" presetSubtype="1" fill="hold" grpId="1" nodeType="withEffect">
                                  <p:stCondLst>
                                    <p:cond delay="0"/>
                                  </p:stCondLst>
                                  <p:childTnLst>
                                    <p:anim calcmode="lin" valueType="num">
                                      <p:cBhvr additive="base">
                                        <p:cTn id="181" dur="500"/>
                                        <p:tgtEl>
                                          <p:spTgt spid="18"/>
                                        </p:tgtEl>
                                        <p:attrNameLst>
                                          <p:attrName>ppt_x</p:attrName>
                                        </p:attrNameLst>
                                      </p:cBhvr>
                                      <p:tavLst>
                                        <p:tav tm="0">
                                          <p:val>
                                            <p:strVal val="ppt_x"/>
                                          </p:val>
                                        </p:tav>
                                        <p:tav tm="100000">
                                          <p:val>
                                            <p:strVal val="ppt_x"/>
                                          </p:val>
                                        </p:tav>
                                      </p:tavLst>
                                    </p:anim>
                                    <p:anim calcmode="lin" valueType="num">
                                      <p:cBhvr additive="base">
                                        <p:cTn id="182" dur="500"/>
                                        <p:tgtEl>
                                          <p:spTgt spid="18"/>
                                        </p:tgtEl>
                                        <p:attrNameLst>
                                          <p:attrName>ppt_y</p:attrName>
                                        </p:attrNameLst>
                                      </p:cBhvr>
                                      <p:tavLst>
                                        <p:tav tm="0">
                                          <p:val>
                                            <p:strVal val="ppt_y"/>
                                          </p:val>
                                        </p:tav>
                                        <p:tav tm="100000">
                                          <p:val>
                                            <p:strVal val="0-ppt_h/2"/>
                                          </p:val>
                                        </p:tav>
                                      </p:tavLst>
                                    </p:anim>
                                    <p:set>
                                      <p:cBhvr>
                                        <p:cTn id="183" dur="1" fill="hold">
                                          <p:stCondLst>
                                            <p:cond delay="499"/>
                                          </p:stCondLst>
                                        </p:cTn>
                                        <p:tgtEl>
                                          <p:spTgt spid="18"/>
                                        </p:tgtEl>
                                        <p:attrNameLst>
                                          <p:attrName>style.visibility</p:attrName>
                                        </p:attrNameLst>
                                      </p:cBhvr>
                                      <p:to>
                                        <p:strVal val="hidden"/>
                                      </p:to>
                                    </p:set>
                                  </p:childTnLst>
                                </p:cTn>
                              </p:par>
                              <p:par>
                                <p:cTn id="184" presetID="2" presetClass="exit" presetSubtype="1" fill="hold" nodeType="withEffect">
                                  <p:stCondLst>
                                    <p:cond delay="0"/>
                                  </p:stCondLst>
                                  <p:childTnLst>
                                    <p:anim calcmode="lin" valueType="num">
                                      <p:cBhvr additive="base">
                                        <p:cTn id="185" dur="500"/>
                                        <p:tgtEl>
                                          <p:spTgt spid="22"/>
                                        </p:tgtEl>
                                        <p:attrNameLst>
                                          <p:attrName>ppt_x</p:attrName>
                                        </p:attrNameLst>
                                      </p:cBhvr>
                                      <p:tavLst>
                                        <p:tav tm="0">
                                          <p:val>
                                            <p:strVal val="ppt_x"/>
                                          </p:val>
                                        </p:tav>
                                        <p:tav tm="100000">
                                          <p:val>
                                            <p:strVal val="ppt_x"/>
                                          </p:val>
                                        </p:tav>
                                      </p:tavLst>
                                    </p:anim>
                                    <p:anim calcmode="lin" valueType="num">
                                      <p:cBhvr additive="base">
                                        <p:cTn id="186" dur="500"/>
                                        <p:tgtEl>
                                          <p:spTgt spid="22"/>
                                        </p:tgtEl>
                                        <p:attrNameLst>
                                          <p:attrName>ppt_y</p:attrName>
                                        </p:attrNameLst>
                                      </p:cBhvr>
                                      <p:tavLst>
                                        <p:tav tm="0">
                                          <p:val>
                                            <p:strVal val="ppt_y"/>
                                          </p:val>
                                        </p:tav>
                                        <p:tav tm="100000">
                                          <p:val>
                                            <p:strVal val="0-ppt_h/2"/>
                                          </p:val>
                                        </p:tav>
                                      </p:tavLst>
                                    </p:anim>
                                    <p:set>
                                      <p:cBhvr>
                                        <p:cTn id="187" dur="1" fill="hold">
                                          <p:stCondLst>
                                            <p:cond delay="499"/>
                                          </p:stCondLst>
                                        </p:cTn>
                                        <p:tgtEl>
                                          <p:spTgt spid="22"/>
                                        </p:tgtEl>
                                        <p:attrNameLst>
                                          <p:attrName>style.visibility</p:attrName>
                                        </p:attrNameLst>
                                      </p:cBhvr>
                                      <p:to>
                                        <p:strVal val="hidden"/>
                                      </p:to>
                                    </p:set>
                                  </p:childTnLst>
                                </p:cTn>
                              </p:par>
                              <p:par>
                                <p:cTn id="188" presetID="2" presetClass="exit" presetSubtype="1" fill="hold" grpId="1" nodeType="withEffect">
                                  <p:stCondLst>
                                    <p:cond delay="0"/>
                                  </p:stCondLst>
                                  <p:childTnLst>
                                    <p:anim calcmode="lin" valueType="num">
                                      <p:cBhvr additive="base">
                                        <p:cTn id="189" dur="500"/>
                                        <p:tgtEl>
                                          <p:spTgt spid="23"/>
                                        </p:tgtEl>
                                        <p:attrNameLst>
                                          <p:attrName>ppt_x</p:attrName>
                                        </p:attrNameLst>
                                      </p:cBhvr>
                                      <p:tavLst>
                                        <p:tav tm="0">
                                          <p:val>
                                            <p:strVal val="ppt_x"/>
                                          </p:val>
                                        </p:tav>
                                        <p:tav tm="100000">
                                          <p:val>
                                            <p:strVal val="ppt_x"/>
                                          </p:val>
                                        </p:tav>
                                      </p:tavLst>
                                    </p:anim>
                                    <p:anim calcmode="lin" valueType="num">
                                      <p:cBhvr additive="base">
                                        <p:cTn id="190" dur="500"/>
                                        <p:tgtEl>
                                          <p:spTgt spid="23"/>
                                        </p:tgtEl>
                                        <p:attrNameLst>
                                          <p:attrName>ppt_y</p:attrName>
                                        </p:attrNameLst>
                                      </p:cBhvr>
                                      <p:tavLst>
                                        <p:tav tm="0">
                                          <p:val>
                                            <p:strVal val="ppt_y"/>
                                          </p:val>
                                        </p:tav>
                                        <p:tav tm="100000">
                                          <p:val>
                                            <p:strVal val="0-ppt_h/2"/>
                                          </p:val>
                                        </p:tav>
                                      </p:tavLst>
                                    </p:anim>
                                    <p:set>
                                      <p:cBhvr>
                                        <p:cTn id="191" dur="1" fill="hold">
                                          <p:stCondLst>
                                            <p:cond delay="499"/>
                                          </p:stCondLst>
                                        </p:cTn>
                                        <p:tgtEl>
                                          <p:spTgt spid="23"/>
                                        </p:tgtEl>
                                        <p:attrNameLst>
                                          <p:attrName>style.visibility</p:attrName>
                                        </p:attrNameLst>
                                      </p:cBhvr>
                                      <p:to>
                                        <p:strVal val="hidden"/>
                                      </p:to>
                                    </p:set>
                                  </p:childTnLst>
                                </p:cTn>
                              </p:par>
                              <p:par>
                                <p:cTn id="192" presetID="2" presetClass="exit" presetSubtype="1" fill="hold" nodeType="withEffect">
                                  <p:stCondLst>
                                    <p:cond delay="0"/>
                                  </p:stCondLst>
                                  <p:childTnLst>
                                    <p:anim calcmode="lin" valueType="num">
                                      <p:cBhvr additive="base">
                                        <p:cTn id="193" dur="500"/>
                                        <p:tgtEl>
                                          <p:spTgt spid="19"/>
                                        </p:tgtEl>
                                        <p:attrNameLst>
                                          <p:attrName>ppt_x</p:attrName>
                                        </p:attrNameLst>
                                      </p:cBhvr>
                                      <p:tavLst>
                                        <p:tav tm="0">
                                          <p:val>
                                            <p:strVal val="ppt_x"/>
                                          </p:val>
                                        </p:tav>
                                        <p:tav tm="100000">
                                          <p:val>
                                            <p:strVal val="ppt_x"/>
                                          </p:val>
                                        </p:tav>
                                      </p:tavLst>
                                    </p:anim>
                                    <p:anim calcmode="lin" valueType="num">
                                      <p:cBhvr additive="base">
                                        <p:cTn id="194" dur="500"/>
                                        <p:tgtEl>
                                          <p:spTgt spid="19"/>
                                        </p:tgtEl>
                                        <p:attrNameLst>
                                          <p:attrName>ppt_y</p:attrName>
                                        </p:attrNameLst>
                                      </p:cBhvr>
                                      <p:tavLst>
                                        <p:tav tm="0">
                                          <p:val>
                                            <p:strVal val="ppt_y"/>
                                          </p:val>
                                        </p:tav>
                                        <p:tav tm="100000">
                                          <p:val>
                                            <p:strVal val="0-ppt_h/2"/>
                                          </p:val>
                                        </p:tav>
                                      </p:tavLst>
                                    </p:anim>
                                    <p:set>
                                      <p:cBhvr>
                                        <p:cTn id="195" dur="1" fill="hold">
                                          <p:stCondLst>
                                            <p:cond delay="499"/>
                                          </p:stCondLst>
                                        </p:cTn>
                                        <p:tgtEl>
                                          <p:spTgt spid="19"/>
                                        </p:tgtEl>
                                        <p:attrNameLst>
                                          <p:attrName>style.visibility</p:attrName>
                                        </p:attrNameLst>
                                      </p:cBhvr>
                                      <p:to>
                                        <p:strVal val="hidden"/>
                                      </p:to>
                                    </p:set>
                                  </p:childTnLst>
                                </p:cTn>
                              </p:par>
                              <p:par>
                                <p:cTn id="196" presetID="2" presetClass="exit" presetSubtype="1" fill="hold" grpId="1" nodeType="withEffect">
                                  <p:stCondLst>
                                    <p:cond delay="0"/>
                                  </p:stCondLst>
                                  <p:childTnLst>
                                    <p:anim calcmode="lin" valueType="num">
                                      <p:cBhvr additive="base">
                                        <p:cTn id="197" dur="500"/>
                                        <p:tgtEl>
                                          <p:spTgt spid="24"/>
                                        </p:tgtEl>
                                        <p:attrNameLst>
                                          <p:attrName>ppt_x</p:attrName>
                                        </p:attrNameLst>
                                      </p:cBhvr>
                                      <p:tavLst>
                                        <p:tav tm="0">
                                          <p:val>
                                            <p:strVal val="ppt_x"/>
                                          </p:val>
                                        </p:tav>
                                        <p:tav tm="100000">
                                          <p:val>
                                            <p:strVal val="ppt_x"/>
                                          </p:val>
                                        </p:tav>
                                      </p:tavLst>
                                    </p:anim>
                                    <p:anim calcmode="lin" valueType="num">
                                      <p:cBhvr additive="base">
                                        <p:cTn id="198" dur="500"/>
                                        <p:tgtEl>
                                          <p:spTgt spid="24"/>
                                        </p:tgtEl>
                                        <p:attrNameLst>
                                          <p:attrName>ppt_y</p:attrName>
                                        </p:attrNameLst>
                                      </p:cBhvr>
                                      <p:tavLst>
                                        <p:tav tm="0">
                                          <p:val>
                                            <p:strVal val="ppt_y"/>
                                          </p:val>
                                        </p:tav>
                                        <p:tav tm="100000">
                                          <p:val>
                                            <p:strVal val="0-ppt_h/2"/>
                                          </p:val>
                                        </p:tav>
                                      </p:tavLst>
                                    </p:anim>
                                    <p:set>
                                      <p:cBhvr>
                                        <p:cTn id="199" dur="1" fill="hold">
                                          <p:stCondLst>
                                            <p:cond delay="499"/>
                                          </p:stCondLst>
                                        </p:cTn>
                                        <p:tgtEl>
                                          <p:spTgt spid="24"/>
                                        </p:tgtEl>
                                        <p:attrNameLst>
                                          <p:attrName>style.visibility</p:attrName>
                                        </p:attrNameLst>
                                      </p:cBhvr>
                                      <p:to>
                                        <p:strVal val="hidden"/>
                                      </p:to>
                                    </p:set>
                                  </p:childTnLst>
                                </p:cTn>
                              </p:par>
                              <p:par>
                                <p:cTn id="200" presetID="2" presetClass="exit" presetSubtype="1" fill="hold" grpId="1" nodeType="withEffect">
                                  <p:stCondLst>
                                    <p:cond delay="0"/>
                                  </p:stCondLst>
                                  <p:childTnLst>
                                    <p:anim calcmode="lin" valueType="num">
                                      <p:cBhvr additive="base">
                                        <p:cTn id="201" dur="500"/>
                                        <p:tgtEl>
                                          <p:spTgt spid="26"/>
                                        </p:tgtEl>
                                        <p:attrNameLst>
                                          <p:attrName>ppt_x</p:attrName>
                                        </p:attrNameLst>
                                      </p:cBhvr>
                                      <p:tavLst>
                                        <p:tav tm="0">
                                          <p:val>
                                            <p:strVal val="ppt_x"/>
                                          </p:val>
                                        </p:tav>
                                        <p:tav tm="100000">
                                          <p:val>
                                            <p:strVal val="ppt_x"/>
                                          </p:val>
                                        </p:tav>
                                      </p:tavLst>
                                    </p:anim>
                                    <p:anim calcmode="lin" valueType="num">
                                      <p:cBhvr additive="base">
                                        <p:cTn id="202" dur="500"/>
                                        <p:tgtEl>
                                          <p:spTgt spid="26"/>
                                        </p:tgtEl>
                                        <p:attrNameLst>
                                          <p:attrName>ppt_y</p:attrName>
                                        </p:attrNameLst>
                                      </p:cBhvr>
                                      <p:tavLst>
                                        <p:tav tm="0">
                                          <p:val>
                                            <p:strVal val="ppt_y"/>
                                          </p:val>
                                        </p:tav>
                                        <p:tav tm="100000">
                                          <p:val>
                                            <p:strVal val="0-ppt_h/2"/>
                                          </p:val>
                                        </p:tav>
                                      </p:tavLst>
                                    </p:anim>
                                    <p:set>
                                      <p:cBhvr>
                                        <p:cTn id="203" dur="1" fill="hold">
                                          <p:stCondLst>
                                            <p:cond delay="499"/>
                                          </p:stCondLst>
                                        </p:cTn>
                                        <p:tgtEl>
                                          <p:spTgt spid="26"/>
                                        </p:tgtEl>
                                        <p:attrNameLst>
                                          <p:attrName>style.visibility</p:attrName>
                                        </p:attrNameLst>
                                      </p:cBhvr>
                                      <p:to>
                                        <p:strVal val="hidden"/>
                                      </p:to>
                                    </p:set>
                                  </p:childTnLst>
                                </p:cTn>
                              </p:par>
                              <p:par>
                                <p:cTn id="204" presetID="2" presetClass="exit" presetSubtype="1" fill="hold" nodeType="withEffect">
                                  <p:stCondLst>
                                    <p:cond delay="0"/>
                                  </p:stCondLst>
                                  <p:childTnLst>
                                    <p:anim calcmode="lin" valueType="num">
                                      <p:cBhvr additive="base">
                                        <p:cTn id="205" dur="500"/>
                                        <p:tgtEl>
                                          <p:spTgt spid="27"/>
                                        </p:tgtEl>
                                        <p:attrNameLst>
                                          <p:attrName>ppt_x</p:attrName>
                                        </p:attrNameLst>
                                      </p:cBhvr>
                                      <p:tavLst>
                                        <p:tav tm="0">
                                          <p:val>
                                            <p:strVal val="ppt_x"/>
                                          </p:val>
                                        </p:tav>
                                        <p:tav tm="100000">
                                          <p:val>
                                            <p:strVal val="ppt_x"/>
                                          </p:val>
                                        </p:tav>
                                      </p:tavLst>
                                    </p:anim>
                                    <p:anim calcmode="lin" valueType="num">
                                      <p:cBhvr additive="base">
                                        <p:cTn id="206" dur="500"/>
                                        <p:tgtEl>
                                          <p:spTgt spid="27"/>
                                        </p:tgtEl>
                                        <p:attrNameLst>
                                          <p:attrName>ppt_y</p:attrName>
                                        </p:attrNameLst>
                                      </p:cBhvr>
                                      <p:tavLst>
                                        <p:tav tm="0">
                                          <p:val>
                                            <p:strVal val="ppt_y"/>
                                          </p:val>
                                        </p:tav>
                                        <p:tav tm="100000">
                                          <p:val>
                                            <p:strVal val="0-ppt_h/2"/>
                                          </p:val>
                                        </p:tav>
                                      </p:tavLst>
                                    </p:anim>
                                    <p:set>
                                      <p:cBhvr>
                                        <p:cTn id="207" dur="1" fill="hold">
                                          <p:stCondLst>
                                            <p:cond delay="499"/>
                                          </p:stCondLst>
                                        </p:cTn>
                                        <p:tgtEl>
                                          <p:spTgt spid="27"/>
                                        </p:tgtEl>
                                        <p:attrNameLst>
                                          <p:attrName>style.visibility</p:attrName>
                                        </p:attrNameLst>
                                      </p:cBhvr>
                                      <p:to>
                                        <p:strVal val="hidden"/>
                                      </p:to>
                                    </p:set>
                                  </p:childTnLst>
                                </p:cTn>
                              </p:par>
                              <p:par>
                                <p:cTn id="208" presetID="2" presetClass="exit" presetSubtype="1" fill="hold" nodeType="withEffect">
                                  <p:stCondLst>
                                    <p:cond delay="0"/>
                                  </p:stCondLst>
                                  <p:childTnLst>
                                    <p:anim calcmode="lin" valueType="num">
                                      <p:cBhvr additive="base">
                                        <p:cTn id="209" dur="500"/>
                                        <p:tgtEl>
                                          <p:spTgt spid="25"/>
                                        </p:tgtEl>
                                        <p:attrNameLst>
                                          <p:attrName>ppt_x</p:attrName>
                                        </p:attrNameLst>
                                      </p:cBhvr>
                                      <p:tavLst>
                                        <p:tav tm="0">
                                          <p:val>
                                            <p:strVal val="ppt_x"/>
                                          </p:val>
                                        </p:tav>
                                        <p:tav tm="100000">
                                          <p:val>
                                            <p:strVal val="ppt_x"/>
                                          </p:val>
                                        </p:tav>
                                      </p:tavLst>
                                    </p:anim>
                                    <p:anim calcmode="lin" valueType="num">
                                      <p:cBhvr additive="base">
                                        <p:cTn id="210" dur="500"/>
                                        <p:tgtEl>
                                          <p:spTgt spid="25"/>
                                        </p:tgtEl>
                                        <p:attrNameLst>
                                          <p:attrName>ppt_y</p:attrName>
                                        </p:attrNameLst>
                                      </p:cBhvr>
                                      <p:tavLst>
                                        <p:tav tm="0">
                                          <p:val>
                                            <p:strVal val="ppt_y"/>
                                          </p:val>
                                        </p:tav>
                                        <p:tav tm="100000">
                                          <p:val>
                                            <p:strVal val="0-ppt_h/2"/>
                                          </p:val>
                                        </p:tav>
                                      </p:tavLst>
                                    </p:anim>
                                    <p:set>
                                      <p:cBhvr>
                                        <p:cTn id="211" dur="1" fill="hold">
                                          <p:stCondLst>
                                            <p:cond delay="499"/>
                                          </p:stCondLst>
                                        </p:cTn>
                                        <p:tgtEl>
                                          <p:spTgt spid="25"/>
                                        </p:tgtEl>
                                        <p:attrNameLst>
                                          <p:attrName>style.visibility</p:attrName>
                                        </p:attrNameLst>
                                      </p:cBhvr>
                                      <p:to>
                                        <p:strVal val="hidden"/>
                                      </p:to>
                                    </p:set>
                                  </p:childTnLst>
                                </p:cTn>
                              </p:par>
                              <p:par>
                                <p:cTn id="212" presetID="2" presetClass="exit" presetSubtype="1" fill="hold" grpId="1" nodeType="withEffect">
                                  <p:stCondLst>
                                    <p:cond delay="0"/>
                                  </p:stCondLst>
                                  <p:childTnLst>
                                    <p:anim calcmode="lin" valueType="num">
                                      <p:cBhvr additive="base">
                                        <p:cTn id="213" dur="500"/>
                                        <p:tgtEl>
                                          <p:spTgt spid="32"/>
                                        </p:tgtEl>
                                        <p:attrNameLst>
                                          <p:attrName>ppt_x</p:attrName>
                                        </p:attrNameLst>
                                      </p:cBhvr>
                                      <p:tavLst>
                                        <p:tav tm="0">
                                          <p:val>
                                            <p:strVal val="ppt_x"/>
                                          </p:val>
                                        </p:tav>
                                        <p:tav tm="100000">
                                          <p:val>
                                            <p:strVal val="ppt_x"/>
                                          </p:val>
                                        </p:tav>
                                      </p:tavLst>
                                    </p:anim>
                                    <p:anim calcmode="lin" valueType="num">
                                      <p:cBhvr additive="base">
                                        <p:cTn id="214" dur="500"/>
                                        <p:tgtEl>
                                          <p:spTgt spid="32"/>
                                        </p:tgtEl>
                                        <p:attrNameLst>
                                          <p:attrName>ppt_y</p:attrName>
                                        </p:attrNameLst>
                                      </p:cBhvr>
                                      <p:tavLst>
                                        <p:tav tm="0">
                                          <p:val>
                                            <p:strVal val="ppt_y"/>
                                          </p:val>
                                        </p:tav>
                                        <p:tav tm="100000">
                                          <p:val>
                                            <p:strVal val="0-ppt_h/2"/>
                                          </p:val>
                                        </p:tav>
                                      </p:tavLst>
                                    </p:anim>
                                    <p:set>
                                      <p:cBhvr>
                                        <p:cTn id="215" dur="1" fill="hold">
                                          <p:stCondLst>
                                            <p:cond delay="499"/>
                                          </p:stCondLst>
                                        </p:cTn>
                                        <p:tgtEl>
                                          <p:spTgt spid="32"/>
                                        </p:tgtEl>
                                        <p:attrNameLst>
                                          <p:attrName>style.visibility</p:attrName>
                                        </p:attrNameLst>
                                      </p:cBhvr>
                                      <p:to>
                                        <p:strVal val="hidden"/>
                                      </p:to>
                                    </p:set>
                                  </p:childTnLst>
                                </p:cTn>
                              </p:par>
                              <p:par>
                                <p:cTn id="216" presetID="2" presetClass="exit" presetSubtype="1" fill="hold" nodeType="withEffect">
                                  <p:stCondLst>
                                    <p:cond delay="0"/>
                                  </p:stCondLst>
                                  <p:childTnLst>
                                    <p:anim calcmode="lin" valueType="num">
                                      <p:cBhvr additive="base">
                                        <p:cTn id="217" dur="500"/>
                                        <p:tgtEl>
                                          <p:spTgt spid="31"/>
                                        </p:tgtEl>
                                        <p:attrNameLst>
                                          <p:attrName>ppt_x</p:attrName>
                                        </p:attrNameLst>
                                      </p:cBhvr>
                                      <p:tavLst>
                                        <p:tav tm="0">
                                          <p:val>
                                            <p:strVal val="ppt_x"/>
                                          </p:val>
                                        </p:tav>
                                        <p:tav tm="100000">
                                          <p:val>
                                            <p:strVal val="ppt_x"/>
                                          </p:val>
                                        </p:tav>
                                      </p:tavLst>
                                    </p:anim>
                                    <p:anim calcmode="lin" valueType="num">
                                      <p:cBhvr additive="base">
                                        <p:cTn id="218" dur="500"/>
                                        <p:tgtEl>
                                          <p:spTgt spid="31"/>
                                        </p:tgtEl>
                                        <p:attrNameLst>
                                          <p:attrName>ppt_y</p:attrName>
                                        </p:attrNameLst>
                                      </p:cBhvr>
                                      <p:tavLst>
                                        <p:tav tm="0">
                                          <p:val>
                                            <p:strVal val="ppt_y"/>
                                          </p:val>
                                        </p:tav>
                                        <p:tav tm="100000">
                                          <p:val>
                                            <p:strVal val="0-ppt_h/2"/>
                                          </p:val>
                                        </p:tav>
                                      </p:tavLst>
                                    </p:anim>
                                    <p:set>
                                      <p:cBhvr>
                                        <p:cTn id="219" dur="1" fill="hold">
                                          <p:stCondLst>
                                            <p:cond delay="499"/>
                                          </p:stCondLst>
                                        </p:cTn>
                                        <p:tgtEl>
                                          <p:spTgt spid="31"/>
                                        </p:tgtEl>
                                        <p:attrNameLst>
                                          <p:attrName>style.visibility</p:attrName>
                                        </p:attrNameLst>
                                      </p:cBhvr>
                                      <p:to>
                                        <p:strVal val="hidden"/>
                                      </p:to>
                                    </p:set>
                                  </p:childTnLst>
                                </p:cTn>
                              </p:par>
                              <p:par>
                                <p:cTn id="220" presetID="2" presetClass="exit" presetSubtype="1" fill="hold" nodeType="withEffect">
                                  <p:stCondLst>
                                    <p:cond delay="0"/>
                                  </p:stCondLst>
                                  <p:childTnLst>
                                    <p:anim calcmode="lin" valueType="num">
                                      <p:cBhvr additive="base">
                                        <p:cTn id="221" dur="500"/>
                                        <p:tgtEl>
                                          <p:spTgt spid="28"/>
                                        </p:tgtEl>
                                        <p:attrNameLst>
                                          <p:attrName>ppt_x</p:attrName>
                                        </p:attrNameLst>
                                      </p:cBhvr>
                                      <p:tavLst>
                                        <p:tav tm="0">
                                          <p:val>
                                            <p:strVal val="ppt_x"/>
                                          </p:val>
                                        </p:tav>
                                        <p:tav tm="100000">
                                          <p:val>
                                            <p:strVal val="ppt_x"/>
                                          </p:val>
                                        </p:tav>
                                      </p:tavLst>
                                    </p:anim>
                                    <p:anim calcmode="lin" valueType="num">
                                      <p:cBhvr additive="base">
                                        <p:cTn id="222" dur="500"/>
                                        <p:tgtEl>
                                          <p:spTgt spid="28"/>
                                        </p:tgtEl>
                                        <p:attrNameLst>
                                          <p:attrName>ppt_y</p:attrName>
                                        </p:attrNameLst>
                                      </p:cBhvr>
                                      <p:tavLst>
                                        <p:tav tm="0">
                                          <p:val>
                                            <p:strVal val="ppt_y"/>
                                          </p:val>
                                        </p:tav>
                                        <p:tav tm="100000">
                                          <p:val>
                                            <p:strVal val="0-ppt_h/2"/>
                                          </p:val>
                                        </p:tav>
                                      </p:tavLst>
                                    </p:anim>
                                    <p:set>
                                      <p:cBhvr>
                                        <p:cTn id="223" dur="1" fill="hold">
                                          <p:stCondLst>
                                            <p:cond delay="499"/>
                                          </p:stCondLst>
                                        </p:cTn>
                                        <p:tgtEl>
                                          <p:spTgt spid="28"/>
                                        </p:tgtEl>
                                        <p:attrNameLst>
                                          <p:attrName>style.visibility</p:attrName>
                                        </p:attrNameLst>
                                      </p:cBhvr>
                                      <p:to>
                                        <p:strVal val="hidden"/>
                                      </p:to>
                                    </p:set>
                                  </p:childTnLst>
                                </p:cTn>
                              </p:par>
                              <p:par>
                                <p:cTn id="224" presetID="2" presetClass="exit" presetSubtype="1" fill="hold" grpId="1" nodeType="withEffect">
                                  <p:stCondLst>
                                    <p:cond delay="0"/>
                                  </p:stCondLst>
                                  <p:childTnLst>
                                    <p:anim calcmode="lin" valueType="num">
                                      <p:cBhvr additive="base">
                                        <p:cTn id="225" dur="500"/>
                                        <p:tgtEl>
                                          <p:spTgt spid="30"/>
                                        </p:tgtEl>
                                        <p:attrNameLst>
                                          <p:attrName>ppt_x</p:attrName>
                                        </p:attrNameLst>
                                      </p:cBhvr>
                                      <p:tavLst>
                                        <p:tav tm="0">
                                          <p:val>
                                            <p:strVal val="ppt_x"/>
                                          </p:val>
                                        </p:tav>
                                        <p:tav tm="100000">
                                          <p:val>
                                            <p:strVal val="ppt_x"/>
                                          </p:val>
                                        </p:tav>
                                      </p:tavLst>
                                    </p:anim>
                                    <p:anim calcmode="lin" valueType="num">
                                      <p:cBhvr additive="base">
                                        <p:cTn id="226" dur="500"/>
                                        <p:tgtEl>
                                          <p:spTgt spid="30"/>
                                        </p:tgtEl>
                                        <p:attrNameLst>
                                          <p:attrName>ppt_y</p:attrName>
                                        </p:attrNameLst>
                                      </p:cBhvr>
                                      <p:tavLst>
                                        <p:tav tm="0">
                                          <p:val>
                                            <p:strVal val="ppt_y"/>
                                          </p:val>
                                        </p:tav>
                                        <p:tav tm="100000">
                                          <p:val>
                                            <p:strVal val="0-ppt_h/2"/>
                                          </p:val>
                                        </p:tav>
                                      </p:tavLst>
                                    </p:anim>
                                    <p:set>
                                      <p:cBhvr>
                                        <p:cTn id="227" dur="1" fill="hold">
                                          <p:stCondLst>
                                            <p:cond delay="499"/>
                                          </p:stCondLst>
                                        </p:cTn>
                                        <p:tgtEl>
                                          <p:spTgt spid="30"/>
                                        </p:tgtEl>
                                        <p:attrNameLst>
                                          <p:attrName>style.visibility</p:attrName>
                                        </p:attrNameLst>
                                      </p:cBhvr>
                                      <p:to>
                                        <p:strVal val="hidden"/>
                                      </p:to>
                                    </p:set>
                                  </p:childTnLst>
                                </p:cTn>
                              </p:par>
                              <p:par>
                                <p:cTn id="228" presetID="2" presetClass="exit" presetSubtype="1" fill="hold" nodeType="withEffect">
                                  <p:stCondLst>
                                    <p:cond delay="0"/>
                                  </p:stCondLst>
                                  <p:childTnLst>
                                    <p:anim calcmode="lin" valueType="num">
                                      <p:cBhvr additive="base">
                                        <p:cTn id="229" dur="500"/>
                                        <p:tgtEl>
                                          <p:spTgt spid="29"/>
                                        </p:tgtEl>
                                        <p:attrNameLst>
                                          <p:attrName>ppt_x</p:attrName>
                                        </p:attrNameLst>
                                      </p:cBhvr>
                                      <p:tavLst>
                                        <p:tav tm="0">
                                          <p:val>
                                            <p:strVal val="ppt_x"/>
                                          </p:val>
                                        </p:tav>
                                        <p:tav tm="100000">
                                          <p:val>
                                            <p:strVal val="ppt_x"/>
                                          </p:val>
                                        </p:tav>
                                      </p:tavLst>
                                    </p:anim>
                                    <p:anim calcmode="lin" valueType="num">
                                      <p:cBhvr additive="base">
                                        <p:cTn id="230" dur="500"/>
                                        <p:tgtEl>
                                          <p:spTgt spid="29"/>
                                        </p:tgtEl>
                                        <p:attrNameLst>
                                          <p:attrName>ppt_y</p:attrName>
                                        </p:attrNameLst>
                                      </p:cBhvr>
                                      <p:tavLst>
                                        <p:tav tm="0">
                                          <p:val>
                                            <p:strVal val="ppt_y"/>
                                          </p:val>
                                        </p:tav>
                                        <p:tav tm="100000">
                                          <p:val>
                                            <p:strVal val="0-ppt_h/2"/>
                                          </p:val>
                                        </p:tav>
                                      </p:tavLst>
                                    </p:anim>
                                    <p:set>
                                      <p:cBhvr>
                                        <p:cTn id="231"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p:bldP spid="8" grpId="0"/>
      <p:bldP spid="9" grpId="0"/>
      <p:bldP spid="10" grpId="0"/>
      <p:bldP spid="11" grpId="0"/>
      <p:bldP spid="11" grpId="1"/>
      <p:bldP spid="12" grpId="0" build="allAtOnce"/>
      <p:bldP spid="14" grpId="0"/>
      <p:bldP spid="14" grpId="1"/>
      <p:bldP spid="16" grpId="0" animBg="1"/>
      <p:bldP spid="16" grpId="1" animBg="1"/>
      <p:bldP spid="18" grpId="0"/>
      <p:bldP spid="18" grpId="1"/>
      <p:bldP spid="20" grpId="0" animBg="1"/>
      <p:bldP spid="20" grpId="1" animBg="1"/>
      <p:bldP spid="23" grpId="0" animBg="1"/>
      <p:bldP spid="23" grpId="1" animBg="1"/>
      <p:bldP spid="24" grpId="0"/>
      <p:bldP spid="24" grpId="1"/>
      <p:bldP spid="26" grpId="0"/>
      <p:bldP spid="26" grpId="1"/>
      <p:bldP spid="32" grpId="0"/>
      <p:bldP spid="32" grpId="1"/>
      <p:bldP spid="30" grpId="0"/>
      <p:bldP spid="3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iangle 44">
            <a:extLst>
              <a:ext uri="{FF2B5EF4-FFF2-40B4-BE49-F238E27FC236}">
                <a16:creationId xmlns="" xmlns:a16="http://schemas.microsoft.com/office/drawing/2014/main" id="{5E5DE9C0-8951-154C-BA3E-C08518F8622D}"/>
              </a:ext>
            </a:extLst>
          </p:cNvPr>
          <p:cNvSpPr/>
          <p:nvPr/>
        </p:nvSpPr>
        <p:spPr>
          <a:xfrm rot="5400000">
            <a:off x="3290368" y="733338"/>
            <a:ext cx="680840" cy="439200"/>
          </a:xfrm>
          <a:prstGeom prst="triangle">
            <a:avLst/>
          </a:prstGeom>
          <a:gradFill flip="none" rotWithShape="1">
            <a:gsLst>
              <a:gs pos="0">
                <a:srgbClr val="54AED8"/>
              </a:gs>
              <a:gs pos="98000">
                <a:srgbClr val="54AED8">
                  <a:lumMod val="91000"/>
                </a:srgbClr>
              </a:gs>
            </a:gsLst>
            <a:lin ang="0" scaled="1"/>
            <a:tileRect/>
          </a:gradFill>
          <a:ln w="3175">
            <a:no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entagon 25">
            <a:extLst>
              <a:ext uri="{FF2B5EF4-FFF2-40B4-BE49-F238E27FC236}">
                <a16:creationId xmlns="" xmlns:a16="http://schemas.microsoft.com/office/drawing/2014/main" id="{134862EE-1534-C343-AB54-2DEFA9F4214A}"/>
              </a:ext>
            </a:extLst>
          </p:cNvPr>
          <p:cNvSpPr/>
          <p:nvPr/>
        </p:nvSpPr>
        <p:spPr>
          <a:xfrm>
            <a:off x="1270910" y="584587"/>
            <a:ext cx="2231526" cy="685136"/>
          </a:xfrm>
          <a:prstGeom prst="homePlate">
            <a:avLst/>
          </a:prstGeom>
          <a:gradFill flip="none" rotWithShape="1">
            <a:gsLst>
              <a:gs pos="0">
                <a:srgbClr val="524B5A"/>
              </a:gs>
              <a:gs pos="98000">
                <a:srgbClr val="5F5F5F"/>
              </a:gs>
            </a:gsLst>
            <a:lin ang="0" scaled="1"/>
            <a:tileRect/>
          </a:gradFill>
          <a:ln w="3175">
            <a:gradFill>
              <a:gsLst>
                <a:gs pos="0">
                  <a:schemeClr val="accent1">
                    <a:lumMod val="5000"/>
                    <a:lumOff val="95000"/>
                  </a:schemeClr>
                </a:gs>
                <a:gs pos="74000">
                  <a:schemeClr val="tx1">
                    <a:lumMod val="50000"/>
                    <a:lumOff val="50000"/>
                  </a:schemeClr>
                </a:gs>
              </a:gsLst>
              <a:lin ang="5400000" scaled="1"/>
            </a:gra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Oval 45">
            <a:extLst>
              <a:ext uri="{FF2B5EF4-FFF2-40B4-BE49-F238E27FC236}">
                <a16:creationId xmlns="" xmlns:a16="http://schemas.microsoft.com/office/drawing/2014/main" id="{5EAB8A1C-B87B-DC42-B7D9-D24DFC734909}"/>
              </a:ext>
            </a:extLst>
          </p:cNvPr>
          <p:cNvSpPr/>
          <p:nvPr/>
        </p:nvSpPr>
        <p:spPr>
          <a:xfrm>
            <a:off x="307311" y="347173"/>
            <a:ext cx="1117828" cy="1117828"/>
          </a:xfrm>
          <a:prstGeom prst="ellipse">
            <a:avLst/>
          </a:prstGeom>
          <a:solidFill>
            <a:srgbClr val="54AED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8">
            <a:extLst>
              <a:ext uri="{FF2B5EF4-FFF2-40B4-BE49-F238E27FC236}">
                <a16:creationId xmlns="" xmlns:a16="http://schemas.microsoft.com/office/drawing/2014/main" id="{DD1F0056-5269-6947-A605-8C06CC1D1DA2}"/>
              </a:ext>
            </a:extLst>
          </p:cNvPr>
          <p:cNvSpPr/>
          <p:nvPr/>
        </p:nvSpPr>
        <p:spPr>
          <a:xfrm>
            <a:off x="360996" y="403999"/>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85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9">
            <a:extLst>
              <a:ext uri="{FF2B5EF4-FFF2-40B4-BE49-F238E27FC236}">
                <a16:creationId xmlns="" xmlns:a16="http://schemas.microsoft.com/office/drawing/2014/main" id="{44C233AF-6A02-0B40-92F4-7A1FBCFCAD27}"/>
              </a:ext>
            </a:extLst>
          </p:cNvPr>
          <p:cNvSpPr/>
          <p:nvPr/>
        </p:nvSpPr>
        <p:spPr>
          <a:xfrm>
            <a:off x="512353" y="555356"/>
            <a:ext cx="680840" cy="680840"/>
          </a:xfrm>
          <a:prstGeom prst="ellipse">
            <a:avLst/>
          </a:prstGeom>
          <a:gradFill flip="none" rotWithShape="1">
            <a:gsLst>
              <a:gs pos="100000">
                <a:schemeClr val="bg1"/>
              </a:gs>
              <a:gs pos="0">
                <a:srgbClr val="E0E3E8"/>
              </a:gs>
            </a:gsLst>
            <a:path path="circle">
              <a:fillToRect l="100000" b="100000"/>
            </a:path>
            <a:tileRect t="-100000" r="-100000"/>
          </a:gradFill>
          <a:ln w="3175">
            <a:gradFill flip="none" rotWithShape="1">
              <a:gsLst>
                <a:gs pos="0">
                  <a:schemeClr val="accent1">
                    <a:lumMod val="5000"/>
                    <a:lumOff val="95000"/>
                  </a:schemeClr>
                </a:gs>
                <a:gs pos="73000">
                  <a:schemeClr val="bg1">
                    <a:lumMod val="93000"/>
                  </a:schemeClr>
                </a:gs>
              </a:gsLst>
              <a:lin ang="8100000" scaled="1"/>
              <a:tileRect/>
            </a:gra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ZoneTexte 6"/>
          <p:cNvSpPr txBox="1"/>
          <p:nvPr/>
        </p:nvSpPr>
        <p:spPr>
          <a:xfrm>
            <a:off x="679164" y="636623"/>
            <a:ext cx="340870" cy="523220"/>
          </a:xfrm>
          <a:prstGeom prst="rect">
            <a:avLst/>
          </a:prstGeom>
          <a:noFill/>
        </p:spPr>
        <p:txBody>
          <a:bodyPr wrap="square" rtlCol="0">
            <a:spAutoFit/>
          </a:bodyPr>
          <a:lstStyle/>
          <a:p>
            <a:pPr algn="ctr"/>
            <a:r>
              <a:rPr lang="fr-FR" sz="2800" dirty="0" smtClean="0">
                <a:latin typeface="Arial Black" panose="020B0A04020102020204" pitchFamily="34" charset="0"/>
              </a:rPr>
              <a:t>2</a:t>
            </a:r>
            <a:endParaRPr lang="fr-FR" dirty="0">
              <a:latin typeface="Arial Black" panose="020B0A04020102020204" pitchFamily="34" charset="0"/>
            </a:endParaRPr>
          </a:p>
        </p:txBody>
      </p:sp>
      <p:sp>
        <p:nvSpPr>
          <p:cNvPr id="8" name="ZoneTexte 7"/>
          <p:cNvSpPr txBox="1"/>
          <p:nvPr/>
        </p:nvSpPr>
        <p:spPr>
          <a:xfrm>
            <a:off x="1398235" y="740341"/>
            <a:ext cx="1862465" cy="369332"/>
          </a:xfrm>
          <a:prstGeom prst="rect">
            <a:avLst/>
          </a:prstGeom>
          <a:noFill/>
        </p:spPr>
        <p:txBody>
          <a:bodyPr wrap="square" rtlCol="0">
            <a:spAutoFit/>
          </a:bodyPr>
          <a:lstStyle/>
          <a:p>
            <a:r>
              <a:rPr lang="fr-FR" b="1" dirty="0" smtClean="0">
                <a:solidFill>
                  <a:schemeClr val="bg1"/>
                </a:solidFill>
                <a:latin typeface="+mj-lt"/>
              </a:rPr>
              <a:t>Première Partie</a:t>
            </a:r>
            <a:endParaRPr lang="fr-FR" b="1" dirty="0">
              <a:solidFill>
                <a:schemeClr val="bg1"/>
              </a:solidFill>
              <a:latin typeface="+mj-lt"/>
            </a:endParaRPr>
          </a:p>
        </p:txBody>
      </p:sp>
      <p:sp>
        <p:nvSpPr>
          <p:cNvPr id="9" name="ZoneTexte 8"/>
          <p:cNvSpPr txBox="1"/>
          <p:nvPr/>
        </p:nvSpPr>
        <p:spPr>
          <a:xfrm>
            <a:off x="4198103" y="416765"/>
            <a:ext cx="2771111"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Présentation de </a:t>
            </a:r>
            <a:r>
              <a:rPr lang="fr-FR" dirty="0" err="1" smtClean="0">
                <a:effectLst>
                  <a:outerShdw blurRad="38100" dist="38100" dir="2700000" algn="tl">
                    <a:srgbClr val="000000">
                      <a:alpha val="43137"/>
                    </a:srgbClr>
                  </a:outerShdw>
                </a:effectLst>
              </a:rPr>
              <a:t>Zamoha</a:t>
            </a:r>
            <a:r>
              <a:rPr lang="fr-FR" dirty="0" smtClean="0">
                <a:effectLst>
                  <a:outerShdw blurRad="38100" dist="38100" dir="2700000" algn="tl">
                    <a:srgbClr val="000000">
                      <a:alpha val="43137"/>
                    </a:srgbClr>
                  </a:outerShdw>
                </a:effectLst>
              </a:rPr>
              <a:t> NT</a:t>
            </a:r>
            <a:endParaRPr lang="fr-FR" dirty="0"/>
          </a:p>
        </p:txBody>
      </p:sp>
      <p:sp>
        <p:nvSpPr>
          <p:cNvPr id="10" name="ZoneTexte 9"/>
          <p:cNvSpPr txBox="1"/>
          <p:nvPr/>
        </p:nvSpPr>
        <p:spPr>
          <a:xfrm>
            <a:off x="4198104" y="972911"/>
            <a:ext cx="2771111"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Présentation du Sujet</a:t>
            </a:r>
            <a:endParaRPr lang="fr-FR" dirty="0"/>
          </a:p>
        </p:txBody>
      </p:sp>
      <p:sp>
        <p:nvSpPr>
          <p:cNvPr id="33" name="Rectangle 32"/>
          <p:cNvSpPr/>
          <p:nvPr/>
        </p:nvSpPr>
        <p:spPr>
          <a:xfrm>
            <a:off x="307311" y="1702415"/>
            <a:ext cx="2685351" cy="369332"/>
          </a:xfrm>
          <a:prstGeom prst="rect">
            <a:avLst/>
          </a:prstGeom>
        </p:spPr>
        <p:txBody>
          <a:bodyPr wrap="none">
            <a:spAutoFit/>
          </a:bodyPr>
          <a:lstStyle/>
          <a:p>
            <a:r>
              <a:rPr lang="fr-FR" dirty="0">
                <a:solidFill>
                  <a:schemeClr val="accent1"/>
                </a:solidFill>
                <a:latin typeface="Arial" panose="020B0604020202020204" pitchFamily="34" charset="0"/>
                <a:ea typeface="Calibri" panose="020F0502020204030204" pitchFamily="34" charset="0"/>
              </a:rPr>
              <a:t>Proposition de Solution :</a:t>
            </a:r>
            <a:endParaRPr lang="fr-FR" dirty="0">
              <a:solidFill>
                <a:schemeClr val="accent1"/>
              </a:solidFill>
            </a:endParaRPr>
          </a:p>
        </p:txBody>
      </p:sp>
      <p:sp>
        <p:nvSpPr>
          <p:cNvPr id="11" name="Rectangle 10"/>
          <p:cNvSpPr/>
          <p:nvPr/>
        </p:nvSpPr>
        <p:spPr>
          <a:xfrm>
            <a:off x="2386673" y="2135107"/>
            <a:ext cx="7758813" cy="369332"/>
          </a:xfrm>
          <a:prstGeom prst="rect">
            <a:avLst/>
          </a:prstGeom>
        </p:spPr>
        <p:txBody>
          <a:bodyPr wrap="square">
            <a:spAutoFit/>
          </a:bodyPr>
          <a:lstStyle/>
          <a:p>
            <a:r>
              <a:rPr lang="fr-FR" i="1" dirty="0">
                <a:latin typeface="Arial" panose="020B0604020202020204" pitchFamily="34" charset="0"/>
                <a:ea typeface="Calibri" panose="020F0502020204030204" pitchFamily="34" charset="0"/>
              </a:rPr>
              <a:t>mise en place d’une application web basé sur l’architecture 3-tiers ;</a:t>
            </a:r>
            <a:endParaRPr lang="fr-FR" i="1" dirty="0"/>
          </a:p>
        </p:txBody>
      </p:sp>
      <p:pic>
        <p:nvPicPr>
          <p:cNvPr id="13" name="Image 12"/>
          <p:cNvPicPr/>
          <p:nvPr/>
        </p:nvPicPr>
        <p:blipFill>
          <a:blip r:embed="rId2">
            <a:extLst>
              <a:ext uri="{28A0092B-C50C-407E-A947-70E740481C1C}">
                <a14:useLocalDpi xmlns:a14="http://schemas.microsoft.com/office/drawing/2010/main" val="0"/>
              </a:ext>
            </a:extLst>
          </a:blip>
          <a:stretch>
            <a:fillRect/>
          </a:stretch>
        </p:blipFill>
        <p:spPr>
          <a:xfrm>
            <a:off x="3106056" y="2691253"/>
            <a:ext cx="5646057" cy="2472327"/>
          </a:xfrm>
          <a:prstGeom prst="rect">
            <a:avLst/>
          </a:prstGeom>
        </p:spPr>
      </p:pic>
      <p:sp>
        <p:nvSpPr>
          <p:cNvPr id="12" name="Rectangle 11"/>
          <p:cNvSpPr/>
          <p:nvPr/>
        </p:nvSpPr>
        <p:spPr>
          <a:xfrm>
            <a:off x="286523" y="5167996"/>
            <a:ext cx="4346062" cy="369332"/>
          </a:xfrm>
          <a:prstGeom prst="rect">
            <a:avLst/>
          </a:prstGeom>
        </p:spPr>
        <p:txBody>
          <a:bodyPr wrap="none">
            <a:spAutoFit/>
          </a:bodyPr>
          <a:lstStyle/>
          <a:p>
            <a:pPr marL="285750" indent="-285750">
              <a:buFont typeface="Wingdings" panose="05000000000000000000" pitchFamily="2" charset="2"/>
              <a:buChar char="ü"/>
            </a:pPr>
            <a:r>
              <a:rPr lang="fr-FR" dirty="0">
                <a:solidFill>
                  <a:srgbClr val="000000"/>
                </a:solidFill>
                <a:latin typeface="Arial" panose="020B0604020202020204" pitchFamily="34" charset="0"/>
                <a:ea typeface="Calibri" panose="020F0502020204030204" pitchFamily="34" charset="0"/>
              </a:rPr>
              <a:t>Une plus grande flexibilité/souplesse ;</a:t>
            </a:r>
            <a:endParaRPr lang="fr-FR" dirty="0"/>
          </a:p>
        </p:txBody>
      </p:sp>
      <p:sp>
        <p:nvSpPr>
          <p:cNvPr id="15" name="Rectangle 14"/>
          <p:cNvSpPr/>
          <p:nvPr/>
        </p:nvSpPr>
        <p:spPr>
          <a:xfrm>
            <a:off x="286522" y="5561103"/>
            <a:ext cx="11905477" cy="369332"/>
          </a:xfrm>
          <a:prstGeom prst="rect">
            <a:avLst/>
          </a:prstGeom>
        </p:spPr>
        <p:txBody>
          <a:bodyPr wrap="square">
            <a:spAutoFit/>
          </a:bodyPr>
          <a:lstStyle/>
          <a:p>
            <a:pPr marL="285750" indent="-285750">
              <a:buFont typeface="Wingdings" panose="05000000000000000000" pitchFamily="2" charset="2"/>
              <a:buChar char="ü"/>
            </a:pPr>
            <a:r>
              <a:rPr lang="fr-FR" dirty="0">
                <a:solidFill>
                  <a:srgbClr val="000000"/>
                </a:solidFill>
                <a:latin typeface="Arial" panose="020B0604020202020204" pitchFamily="34" charset="0"/>
                <a:ea typeface="Calibri" panose="020F0502020204030204" pitchFamily="34" charset="0"/>
              </a:rPr>
              <a:t>Une sécurité accrue car la sécurité peut être définie indépendamment pour chaque service, et à chaque niveau ;</a:t>
            </a:r>
            <a:endParaRPr lang="fr-FR" dirty="0"/>
          </a:p>
        </p:txBody>
      </p:sp>
      <p:sp>
        <p:nvSpPr>
          <p:cNvPr id="16" name="Rectangle 15"/>
          <p:cNvSpPr/>
          <p:nvPr/>
        </p:nvSpPr>
        <p:spPr>
          <a:xfrm>
            <a:off x="286522" y="5954210"/>
            <a:ext cx="10178277" cy="369332"/>
          </a:xfrm>
          <a:prstGeom prst="rect">
            <a:avLst/>
          </a:prstGeom>
        </p:spPr>
        <p:txBody>
          <a:bodyPr wrap="square">
            <a:spAutoFit/>
          </a:bodyPr>
          <a:lstStyle/>
          <a:p>
            <a:pPr marL="285750" indent="-285750">
              <a:buFont typeface="Wingdings" panose="05000000000000000000" pitchFamily="2" charset="2"/>
              <a:buChar char="ü"/>
            </a:pPr>
            <a:r>
              <a:rPr lang="fr-FR" dirty="0">
                <a:solidFill>
                  <a:srgbClr val="000000"/>
                </a:solidFill>
                <a:latin typeface="Arial" panose="020B0604020202020204" pitchFamily="34" charset="0"/>
                <a:ea typeface="Calibri" panose="020F0502020204030204" pitchFamily="34" charset="0"/>
              </a:rPr>
              <a:t>De meilleures performances, étant donné le partage des tâches entre les différents serveurs.</a:t>
            </a:r>
            <a:endParaRPr lang="fr-FR" dirty="0"/>
          </a:p>
        </p:txBody>
      </p:sp>
    </p:spTree>
    <p:extLst>
      <p:ext uri="{BB962C8B-B14F-4D97-AF65-F5344CB8AC3E}">
        <p14:creationId xmlns:p14="http://schemas.microsoft.com/office/powerpoint/2010/main" val="210537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 calcmode="lin" valueType="num">
                                      <p:cBhvr additive="base">
                                        <p:cTn id="7"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P spid="16"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2282</TotalTime>
  <Words>1046</Words>
  <Application>Microsoft Office PowerPoint</Application>
  <PresentationFormat>Grand écran</PresentationFormat>
  <Paragraphs>148</Paragraphs>
  <Slides>16</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16</vt:i4>
      </vt:variant>
    </vt:vector>
  </HeadingPairs>
  <TitlesOfParts>
    <vt:vector size="25" baseType="lpstr">
      <vt:lpstr>Arial</vt:lpstr>
      <vt:lpstr>Arial Black</vt:lpstr>
      <vt:lpstr>Calibri</vt:lpstr>
      <vt:lpstr>Calibri Light</vt:lpstr>
      <vt:lpstr>Century Gothic</vt:lpstr>
      <vt:lpstr>Tahoma</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Zalkilphily Abass</dc:creator>
  <cp:lastModifiedBy>Zalkilphily Abass</cp:lastModifiedBy>
  <cp:revision>253</cp:revision>
  <dcterms:created xsi:type="dcterms:W3CDTF">2018-09-07T22:06:20Z</dcterms:created>
  <dcterms:modified xsi:type="dcterms:W3CDTF">2018-09-24T10:58:47Z</dcterms:modified>
</cp:coreProperties>
</file>