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6" r:id="rId2"/>
    <p:sldId id="268" r:id="rId3"/>
    <p:sldId id="261" r:id="rId4"/>
    <p:sldId id="269" r:id="rId5"/>
    <p:sldId id="267" r:id="rId6"/>
    <p:sldId id="308" r:id="rId7"/>
    <p:sldId id="311" r:id="rId8"/>
    <p:sldId id="310" r:id="rId9"/>
    <p:sldId id="314" r:id="rId10"/>
    <p:sldId id="276" r:id="rId11"/>
    <p:sldId id="277" r:id="rId12"/>
    <p:sldId id="278" r:id="rId13"/>
    <p:sldId id="279" r:id="rId14"/>
    <p:sldId id="312" r:id="rId15"/>
    <p:sldId id="313" r:id="rId16"/>
    <p:sldId id="316" r:id="rId17"/>
    <p:sldId id="315" r:id="rId18"/>
    <p:sldId id="318" r:id="rId19"/>
    <p:sldId id="297" r:id="rId20"/>
    <p:sldId id="299" r:id="rId21"/>
    <p:sldId id="319" r:id="rId22"/>
    <p:sldId id="265" r:id="rId23"/>
    <p:sldId id="317"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240A"/>
    <a:srgbClr val="924A1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65" autoAdjust="0"/>
  </p:normalViewPr>
  <p:slideViewPr>
    <p:cSldViewPr snapToGrid="0">
      <p:cViewPr>
        <p:scale>
          <a:sx n="70" d="100"/>
          <a:sy n="70" d="100"/>
        </p:scale>
        <p:origin x="-744"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CBC2B-7588-4EB1-B557-94AC3EB2242E}" type="datetimeFigureOut">
              <a:rPr lang="fr-FR" smtClean="0"/>
              <a:pPr/>
              <a:t>24/08/2022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60472-F1E9-4142-A817-2307DBAA8524}" type="slidenum">
              <a:rPr lang="fr-FR" smtClean="0"/>
              <a:pPr/>
              <a:t>‹#›</a:t>
            </a:fld>
            <a:endParaRPr lang="fr-FR"/>
          </a:p>
        </p:txBody>
      </p:sp>
    </p:spTree>
    <p:extLst>
      <p:ext uri="{BB962C8B-B14F-4D97-AF65-F5344CB8AC3E}">
        <p14:creationId xmlns="" xmlns:p14="http://schemas.microsoft.com/office/powerpoint/2010/main" val="401596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a0833214f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a0833214f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Une personne du CTS accueille le futur donneur, l’enregistre en lui attribuant un numéro unique qui permettra de l’identifier et suivre la chaîne entière du don et lui remet un questionnaire de santé à remplir. Il s’agit d’un document de préparation à l’entretien médical.</a:t>
            </a:r>
          </a:p>
        </p:txBody>
      </p:sp>
    </p:spTree>
    <p:extLst>
      <p:ext uri="{BB962C8B-B14F-4D97-AF65-F5344CB8AC3E}">
        <p14:creationId xmlns="" xmlns:p14="http://schemas.microsoft.com/office/powerpoint/2010/main" val="4212901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Le médecin procède à un examen clinique : </a:t>
            </a:r>
            <a:r>
              <a:rPr lang="fr-FR" sz="1200" b="0" i="0" kern="1200" dirty="0">
                <a:solidFill>
                  <a:schemeClr val="tx1"/>
                </a:solidFill>
                <a:effectLst/>
                <a:latin typeface="+mn-lt"/>
                <a:ea typeface="+mn-ea"/>
                <a:cs typeface="+mn-cs"/>
              </a:rPr>
              <a:t>il consiste en la prise de tension artérielle, de température, du poids et étudie le questionnaire du donneur . Cet examen est obligatoire avant chaque </a:t>
            </a:r>
            <a:r>
              <a:rPr lang="fr-FR" sz="1200" b="0" i="0" kern="1200">
                <a:solidFill>
                  <a:schemeClr val="tx1"/>
                </a:solidFill>
                <a:effectLst/>
                <a:latin typeface="+mn-lt"/>
                <a:ea typeface="+mn-ea"/>
                <a:cs typeface="+mn-cs"/>
              </a:rPr>
              <a:t>don de </a:t>
            </a:r>
            <a:r>
              <a:rPr lang="fr-FR" sz="1200" b="0" i="0" kern="1200" dirty="0">
                <a:solidFill>
                  <a:schemeClr val="tx1"/>
                </a:solidFill>
                <a:effectLst/>
                <a:latin typeface="+mn-lt"/>
                <a:ea typeface="+mn-ea"/>
                <a:cs typeface="+mn-cs"/>
              </a:rPr>
              <a:t>sang. À l'issue de l'entretien, le donneur et le médecin signent conjointement le questionnaire confirmant que le donneur : </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A donné son consentement pour la poursuite du processus de don.</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Affirme que tous les renseignements qu'il a fournis sont à sa connaissance exacts.</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Affirme que le </a:t>
            </a:r>
            <a:r>
              <a:rPr lang="fr-FR" sz="1200" b="0" i="0" kern="1200">
                <a:solidFill>
                  <a:schemeClr val="tx1"/>
                </a:solidFill>
                <a:effectLst/>
                <a:latin typeface="+mn-lt"/>
                <a:ea typeface="+mn-ea"/>
                <a:cs typeface="+mn-cs"/>
              </a:rPr>
              <a:t>donneur est médicalement apte </a:t>
            </a:r>
            <a:r>
              <a:rPr lang="fr-FR" sz="1200" b="0" i="0" kern="1200" dirty="0">
                <a:solidFill>
                  <a:schemeClr val="tx1"/>
                </a:solidFill>
                <a:effectLst/>
                <a:latin typeface="+mn-lt"/>
                <a:ea typeface="+mn-ea"/>
                <a:cs typeface="+mn-cs"/>
              </a:rPr>
              <a:t>au don.</a:t>
            </a:r>
          </a:p>
          <a:p>
            <a:pPr marL="0" lvl="0" indent="0" algn="l" rtl="0">
              <a:spcBef>
                <a:spcPts val="0"/>
              </a:spcBef>
              <a:spcAft>
                <a:spcPts val="0"/>
              </a:spcAft>
              <a:buFont typeface="Wingdings" panose="05000000000000000000" pitchFamily="2" charset="2"/>
              <a:buNone/>
            </a:pPr>
            <a:endParaRPr lang="fr-FR" sz="1200" b="0" i="0" kern="1200" dirty="0">
              <a:solidFill>
                <a:schemeClr val="tx1"/>
              </a:solidFill>
              <a:effectLst/>
              <a:latin typeface="+mn-lt"/>
              <a:ea typeface="+mn-ea"/>
              <a:cs typeface="+mn-cs"/>
            </a:endParaRPr>
          </a:p>
          <a:p>
            <a:pPr marL="0" lvl="0" indent="0" algn="l" rtl="0">
              <a:spcBef>
                <a:spcPts val="0"/>
              </a:spcBef>
              <a:spcAft>
                <a:spcPts val="0"/>
              </a:spcAft>
              <a:buFont typeface="Wingdings" panose="05000000000000000000" pitchFamily="2" charset="2"/>
              <a:buNone/>
            </a:pPr>
            <a:endParaRPr lang="fr-FR" b="0" dirty="0"/>
          </a:p>
        </p:txBody>
      </p:sp>
    </p:spTree>
    <p:extLst>
      <p:ext uri="{BB962C8B-B14F-4D97-AF65-F5344CB8AC3E}">
        <p14:creationId xmlns="" xmlns:p14="http://schemas.microsoft.com/office/powerpoint/2010/main" val="2941033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b="0" i="0" kern="1200" dirty="0">
                <a:solidFill>
                  <a:schemeClr val="tx1"/>
                </a:solidFill>
                <a:effectLst/>
                <a:latin typeface="+mn-lt"/>
                <a:ea typeface="+mn-ea"/>
                <a:cs typeface="+mn-cs"/>
              </a:rPr>
              <a:t>Alors que le donneur est allongé sur le lit l’infirmière prépare le matériel stérile et à usage unique afin de prélever le sang.</a:t>
            </a:r>
          </a:p>
          <a:p>
            <a:r>
              <a:rPr lang="fr-FR" sz="1200" b="0" i="0" kern="1200" dirty="0">
                <a:solidFill>
                  <a:schemeClr val="tx1"/>
                </a:solidFill>
                <a:effectLst/>
                <a:latin typeface="+mn-lt"/>
                <a:ea typeface="+mn-ea"/>
                <a:cs typeface="+mn-cs"/>
              </a:rPr>
              <a:t>Lorsque le volume prescrit est prélevé, </a:t>
            </a:r>
            <a:r>
              <a:rPr lang="fr-FR" sz="1200" b="0" i="0" kern="1200">
                <a:solidFill>
                  <a:schemeClr val="tx1"/>
                </a:solidFill>
                <a:effectLst/>
                <a:latin typeface="+mn-lt"/>
                <a:ea typeface="+mn-ea"/>
                <a:cs typeface="+mn-cs"/>
              </a:rPr>
              <a:t>l'automate interrompe </a:t>
            </a:r>
            <a:r>
              <a:rPr lang="fr-FR" sz="1200" b="0" i="0" kern="1200" dirty="0">
                <a:solidFill>
                  <a:schemeClr val="tx1"/>
                </a:solidFill>
                <a:effectLst/>
                <a:latin typeface="+mn-lt"/>
                <a:ea typeface="+mn-ea"/>
                <a:cs typeface="+mn-cs"/>
              </a:rPr>
              <a:t>l'écoulement et son alarme en informe l'infirmière.</a:t>
            </a:r>
          </a:p>
          <a:p>
            <a:r>
              <a:rPr lang="fr-FR" sz="1200" b="0" i="0" kern="1200" dirty="0">
                <a:solidFill>
                  <a:schemeClr val="tx1"/>
                </a:solidFill>
                <a:effectLst/>
                <a:latin typeface="+mn-lt"/>
                <a:ea typeface="+mn-ea"/>
                <a:cs typeface="+mn-cs"/>
              </a:rPr>
              <a:t>Elle </a:t>
            </a:r>
            <a:r>
              <a:rPr lang="fr-FR" sz="1200" b="0" i="0" kern="1200">
                <a:solidFill>
                  <a:schemeClr val="tx1"/>
                </a:solidFill>
                <a:effectLst/>
                <a:latin typeface="+mn-lt"/>
                <a:ea typeface="+mn-ea"/>
                <a:cs typeface="+mn-cs"/>
              </a:rPr>
              <a:t>identifie la poche et les tubes</a:t>
            </a:r>
            <a:r>
              <a:rPr lang="fr-FR" sz="1200" b="0" i="0" kern="1200" dirty="0">
                <a:solidFill>
                  <a:schemeClr val="tx1"/>
                </a:solidFill>
                <a:effectLst/>
                <a:latin typeface="+mn-lt"/>
                <a:ea typeface="+mn-ea"/>
                <a:cs typeface="+mn-cs"/>
              </a:rPr>
              <a:t> avec le numéro de don du donneur.</a:t>
            </a:r>
          </a:p>
          <a:p>
            <a:pPr marL="0" lvl="0" indent="0" algn="l" rtl="0">
              <a:spcBef>
                <a:spcPts val="0"/>
              </a:spcBef>
              <a:spcAft>
                <a:spcPts val="0"/>
              </a:spcAft>
              <a:buFont typeface="Wingdings" panose="05000000000000000000" pitchFamily="2" charset="2"/>
              <a:buNone/>
            </a:pPr>
            <a:endParaRPr lang="fr-FR" sz="1200" b="0" i="0" kern="1200" dirty="0">
              <a:solidFill>
                <a:schemeClr val="tx1"/>
              </a:solidFill>
              <a:effectLst/>
              <a:latin typeface="+mn-lt"/>
              <a:ea typeface="+mn-ea"/>
              <a:cs typeface="+mn-cs"/>
            </a:endParaRPr>
          </a:p>
          <a:p>
            <a:pPr marL="0" lvl="0" indent="0" algn="l" rtl="0">
              <a:spcBef>
                <a:spcPts val="0"/>
              </a:spcBef>
              <a:spcAft>
                <a:spcPts val="0"/>
              </a:spcAft>
              <a:buFont typeface="Wingdings" panose="05000000000000000000" pitchFamily="2" charset="2"/>
              <a:buNone/>
            </a:pPr>
            <a:endParaRPr lang="fr-FR" b="0" dirty="0"/>
          </a:p>
        </p:txBody>
      </p:sp>
    </p:spTree>
    <p:extLst>
      <p:ext uri="{BB962C8B-B14F-4D97-AF65-F5344CB8AC3E}">
        <p14:creationId xmlns="" xmlns:p14="http://schemas.microsoft.com/office/powerpoint/2010/main" val="248152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b="0" i="0" kern="1200" dirty="0">
                <a:solidFill>
                  <a:schemeClr val="tx1"/>
                </a:solidFill>
                <a:effectLst/>
                <a:latin typeface="+mn-lt"/>
                <a:ea typeface="+mn-ea"/>
                <a:cs typeface="+mn-cs"/>
              </a:rPr>
              <a:t>Après le don, une collation est offerte au donneur pour une bonne récupération.</a:t>
            </a:r>
          </a:p>
          <a:p>
            <a:r>
              <a:rPr lang="fr-FR" sz="1200" b="0" i="0" kern="1200" dirty="0">
                <a:solidFill>
                  <a:schemeClr val="tx1"/>
                </a:solidFill>
                <a:effectLst/>
                <a:latin typeface="+mn-lt"/>
                <a:ea typeface="+mn-ea"/>
                <a:cs typeface="+mn-cs"/>
              </a:rPr>
              <a:t>Ce moment agréable et important permet d'observer un court repos sous surveillance médicale.</a:t>
            </a:r>
          </a:p>
          <a:p>
            <a:pPr marL="0" lvl="0" indent="0" algn="l" rtl="0">
              <a:spcBef>
                <a:spcPts val="0"/>
              </a:spcBef>
              <a:spcAft>
                <a:spcPts val="0"/>
              </a:spcAft>
              <a:buFont typeface="Wingdings" panose="05000000000000000000" pitchFamily="2" charset="2"/>
              <a:buNone/>
            </a:pPr>
            <a:endParaRPr lang="fr-FR" sz="1200" b="0" i="0" kern="1200" dirty="0">
              <a:solidFill>
                <a:schemeClr val="tx1"/>
              </a:solidFill>
              <a:effectLst/>
              <a:latin typeface="+mn-lt"/>
              <a:ea typeface="+mn-ea"/>
              <a:cs typeface="+mn-cs"/>
            </a:endParaRPr>
          </a:p>
          <a:p>
            <a:pPr marL="0" lvl="0" indent="0" algn="l" rtl="0">
              <a:spcBef>
                <a:spcPts val="0"/>
              </a:spcBef>
              <a:spcAft>
                <a:spcPts val="0"/>
              </a:spcAft>
              <a:buFont typeface="Wingdings" panose="05000000000000000000" pitchFamily="2" charset="2"/>
              <a:buNone/>
            </a:pPr>
            <a:endParaRPr lang="fr-FR" b="0" dirty="0"/>
          </a:p>
        </p:txBody>
      </p:sp>
    </p:spTree>
    <p:extLst>
      <p:ext uri="{BB962C8B-B14F-4D97-AF65-F5344CB8AC3E}">
        <p14:creationId xmlns="" xmlns:p14="http://schemas.microsoft.com/office/powerpoint/2010/main" val="669903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 xmlns:p14="http://schemas.microsoft.com/office/powerpoint/2010/main" val="3598817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 xmlns:p14="http://schemas.microsoft.com/office/powerpoint/2010/main" val="3598817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 xmlns:p14="http://schemas.microsoft.com/office/powerpoint/2010/main" val="3598817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 xmlns:p14="http://schemas.microsoft.com/office/powerpoint/2010/main" val="3598817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1174920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dirty="0"/>
              <a:t>Comme langage de programmation nous avons utiliser PHP</a:t>
            </a:r>
            <a:r>
              <a:rPr lang="fr-FR" baseline="0" dirty="0"/>
              <a:t> pour produire nos page web dynamique,  le Html pour la partie statique combiné au CSS pour une ergonomie plus que conviviale,  jQuery ajax javascript pour rendre page le html dynamique, Bootstrap pour faire du responsive design</a:t>
            </a:r>
            <a:r>
              <a:rPr lang="fr-FR" sz="1200" kern="1200" dirty="0">
                <a:solidFill>
                  <a:schemeClr val="tx1"/>
                </a:solidFill>
                <a:effectLst/>
                <a:latin typeface="+mn-lt"/>
                <a:ea typeface="+mn-ea"/>
                <a:cs typeface="+mn-cs"/>
              </a:rPr>
              <a:t> Et</a:t>
            </a:r>
            <a:r>
              <a:rPr lang="fr-FR" sz="1200" kern="1200" baseline="0" dirty="0">
                <a:solidFill>
                  <a:schemeClr val="tx1"/>
                </a:solidFill>
                <a:effectLst/>
                <a:latin typeface="+mn-lt"/>
                <a:ea typeface="+mn-ea"/>
                <a:cs typeface="+mn-cs"/>
              </a:rPr>
              <a:t> enfin LARAVEL:  qui </a:t>
            </a:r>
            <a:r>
              <a:rPr lang="fr-FR" sz="1200" kern="1200" dirty="0">
                <a:solidFill>
                  <a:schemeClr val="tx1"/>
                </a:solidFill>
                <a:effectLst/>
                <a:latin typeface="+mn-lt"/>
                <a:ea typeface="+mn-ea"/>
                <a:cs typeface="+mn-cs"/>
              </a:rPr>
              <a:t>est un Framework web open-source écrit en PHP respectant le principe modèle-vue-contrôleur et entièrement développé en programmation orientée objet.</a:t>
            </a: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 xmlns:p14="http://schemas.microsoft.com/office/powerpoint/2010/main" val="2273086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1174920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 xmlns:p14="http://schemas.microsoft.com/office/powerpoint/2010/main" val="2094033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 xmlns:p14="http://schemas.microsoft.com/office/powerpoint/2010/main" val="2094033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5a0833214f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5a0833214f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a0833214f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a0833214f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dirty="0">
                <a:latin typeface="Times New Roman" panose="02020603050405020304" pitchFamily="18" charset="0"/>
                <a:cs typeface="Times New Roman" panose="02020603050405020304" pitchFamily="18" charset="0"/>
              </a:rPr>
              <a:t>L’évolution de la nouvelle technologie de l’information et de la communication contribue au développement de plusieurs domaines grâce à ses applications variées en industrie, communication, santé… etc.</a:t>
            </a:r>
          </a:p>
          <a:p>
            <a:pPr marL="0" marR="0" lvl="0" indent="0" algn="just" defTabSz="914400" rtl="0" eaLnBrk="1" fontAlgn="auto" latinLnBrk="0" hangingPunct="1">
              <a:lnSpc>
                <a:spcPct val="150000"/>
              </a:lnSpc>
              <a:spcBef>
                <a:spcPts val="0"/>
              </a:spcBef>
              <a:spcAft>
                <a:spcPts val="0"/>
              </a:spcAft>
              <a:buClrTx/>
              <a:buSzTx/>
              <a:buFontTx/>
              <a:buNone/>
              <a:tabLst/>
              <a:defRPr/>
            </a:pPr>
            <a:r>
              <a:rPr lang="fr-FR" dirty="0">
                <a:solidFill>
                  <a:schemeClr val="tx1"/>
                </a:solidFill>
                <a:latin typeface="Century Gothic" panose="020B0502020202020204" pitchFamily="34" charset="0"/>
              </a:rPr>
              <a:t>L’automatisation est  donc le phénomène le plus important de notre époque . C’est ainsi que, dans le cadre de notre formation comme l’imposent les règles de notre école (IAI-Niger), la fin de la 3</a:t>
            </a:r>
            <a:r>
              <a:rPr lang="fr-FR" baseline="30000" dirty="0">
                <a:solidFill>
                  <a:schemeClr val="tx1"/>
                </a:solidFill>
                <a:latin typeface="Century Gothic" panose="020B0502020202020204" pitchFamily="34" charset="0"/>
              </a:rPr>
              <a:t>ème </a:t>
            </a:r>
            <a:r>
              <a:rPr lang="fr-FR" dirty="0">
                <a:solidFill>
                  <a:schemeClr val="tx1"/>
                </a:solidFill>
                <a:latin typeface="Century Gothic" panose="020B0502020202020204" pitchFamily="34" charset="0"/>
              </a:rPr>
              <a:t>année du cycle des Analystes Programmeurs est sanctionnée par un stage pratique d’au moins trois (3) mois en entreprise. </a:t>
            </a:r>
          </a:p>
          <a:p>
            <a:pPr algn="just">
              <a:lnSpc>
                <a:spcPct val="150000"/>
              </a:lnSpc>
            </a:pPr>
            <a:r>
              <a:rPr lang="fr-FR" sz="1200" dirty="0">
                <a:latin typeface="Times New Roman" panose="02020603050405020304" pitchFamily="18" charset="0"/>
                <a:cs typeface="Times New Roman" panose="02020603050405020304" pitchFamily="18" charset="0"/>
              </a:rPr>
              <a:t>C’est dans cette optique que nous avons eu la chance d’effectuer notre stage à SYNETCOM et qu’il nous  a  été proposé  comme thème de projet de fin d’études la « Conception d’une plateforme web de gestion de don de sang ».</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280795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2776054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2776054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1174920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 xmlns:p14="http://schemas.microsoft.com/office/powerpoint/2010/main" val="3598817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Le processus unifié ou </a:t>
            </a:r>
            <a:r>
              <a:rPr lang="fr-FR" dirty="0" err="1"/>
              <a:t>unified</a:t>
            </a:r>
            <a:r>
              <a:rPr lang="fr-FR" dirty="0"/>
              <a:t> process en anglais ou </a:t>
            </a:r>
            <a:r>
              <a:rPr lang="fr-FR" dirty="0" err="1"/>
              <a:t>unfied</a:t>
            </a:r>
            <a:r>
              <a:rPr lang="fr-FR" dirty="0"/>
              <a:t> software </a:t>
            </a:r>
            <a:r>
              <a:rPr lang="fr-FR" dirty="0" err="1"/>
              <a:t>developpement</a:t>
            </a:r>
            <a:r>
              <a:rPr lang="fr-FR" dirty="0"/>
              <a:t> process est une famille de méthode de développement de logiciel orienté objet </a:t>
            </a:r>
          </a:p>
        </p:txBody>
      </p:sp>
    </p:spTree>
    <p:extLst>
      <p:ext uri="{BB962C8B-B14F-4D97-AF65-F5344CB8AC3E}">
        <p14:creationId xmlns="" xmlns:p14="http://schemas.microsoft.com/office/powerpoint/2010/main" val="120291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68DCE9E-D254-4590-811D-751372A4433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 xmlns:a16="http://schemas.microsoft.com/office/drawing/2014/main" id="{3CCD911B-F9A4-441D-9E0F-BD8F6CB656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 xmlns:a16="http://schemas.microsoft.com/office/drawing/2014/main" id="{F2D1E43C-CAC3-4A34-8DB8-8368579427C2}"/>
              </a:ext>
            </a:extLst>
          </p:cNvPr>
          <p:cNvSpPr>
            <a:spLocks noGrp="1"/>
          </p:cNvSpPr>
          <p:nvPr>
            <p:ph type="dt" sz="half" idx="10"/>
          </p:nvPr>
        </p:nvSpPr>
        <p:spPr/>
        <p:txBody>
          <a:bodyPr/>
          <a:lstStyle/>
          <a:p>
            <a:fld id="{33A60519-571B-4F94-9A43-23561144E218}" type="datetimeFigureOut">
              <a:rPr lang="fr-FR" smtClean="0"/>
              <a:pPr/>
              <a:t>24/08/2022</a:t>
            </a:fld>
            <a:endParaRPr lang="fr-FR"/>
          </a:p>
        </p:txBody>
      </p:sp>
      <p:sp>
        <p:nvSpPr>
          <p:cNvPr id="5" name="Espace réservé du pied de page 4">
            <a:extLst>
              <a:ext uri="{FF2B5EF4-FFF2-40B4-BE49-F238E27FC236}">
                <a16:creationId xmlns="" xmlns:a16="http://schemas.microsoft.com/office/drawing/2014/main" id="{D9C4C11D-D0C5-4CFC-B562-6E316BA81D5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A7C93F20-EC7B-4798-B90E-2010526C6AF3}"/>
              </a:ext>
            </a:extLst>
          </p:cNvPr>
          <p:cNvSpPr>
            <a:spLocks noGrp="1"/>
          </p:cNvSpPr>
          <p:nvPr>
            <p:ph type="sldNum" sz="quarter" idx="12"/>
          </p:nvPr>
        </p:nvSpPr>
        <p:spPr/>
        <p:txBody>
          <a:bodyPr/>
          <a:lstStyle/>
          <a:p>
            <a:fld id="{05DF16EF-AFDA-453C-B982-A570AE2A477E}" type="slidenum">
              <a:rPr lang="fr-FR" smtClean="0"/>
              <a:pPr/>
              <a:t>‹#›</a:t>
            </a:fld>
            <a:endParaRPr lang="fr-FR"/>
          </a:p>
        </p:txBody>
      </p:sp>
    </p:spTree>
    <p:extLst>
      <p:ext uri="{BB962C8B-B14F-4D97-AF65-F5344CB8AC3E}">
        <p14:creationId xmlns="" xmlns:p14="http://schemas.microsoft.com/office/powerpoint/2010/main" val="13690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0184D93-8050-42E5-82D5-4160BE41A4C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 xmlns:a16="http://schemas.microsoft.com/office/drawing/2014/main" id="{9FC55C84-E377-432A-B08F-889F1DE33DCA}"/>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176A2BF6-3D12-4999-9424-F9EDE8663E23}"/>
              </a:ext>
            </a:extLst>
          </p:cNvPr>
          <p:cNvSpPr>
            <a:spLocks noGrp="1"/>
          </p:cNvSpPr>
          <p:nvPr>
            <p:ph type="dt" sz="half" idx="10"/>
          </p:nvPr>
        </p:nvSpPr>
        <p:spPr/>
        <p:txBody>
          <a:bodyPr/>
          <a:lstStyle/>
          <a:p>
            <a:fld id="{33A60519-571B-4F94-9A43-23561144E218}" type="datetimeFigureOut">
              <a:rPr lang="fr-FR" smtClean="0"/>
              <a:pPr/>
              <a:t>24/08/2022</a:t>
            </a:fld>
            <a:endParaRPr lang="fr-FR"/>
          </a:p>
        </p:txBody>
      </p:sp>
      <p:sp>
        <p:nvSpPr>
          <p:cNvPr id="5" name="Espace réservé du pied de page 4">
            <a:extLst>
              <a:ext uri="{FF2B5EF4-FFF2-40B4-BE49-F238E27FC236}">
                <a16:creationId xmlns="" xmlns:a16="http://schemas.microsoft.com/office/drawing/2014/main" id="{F507BBAD-6996-4A76-977F-9724F621B2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1EE46DF9-5097-4749-8E79-4D9A37132D3C}"/>
              </a:ext>
            </a:extLst>
          </p:cNvPr>
          <p:cNvSpPr>
            <a:spLocks noGrp="1"/>
          </p:cNvSpPr>
          <p:nvPr>
            <p:ph type="sldNum" sz="quarter" idx="12"/>
          </p:nvPr>
        </p:nvSpPr>
        <p:spPr/>
        <p:txBody>
          <a:bodyPr/>
          <a:lstStyle/>
          <a:p>
            <a:fld id="{05DF16EF-AFDA-453C-B982-A570AE2A477E}" type="slidenum">
              <a:rPr lang="fr-FR" smtClean="0"/>
              <a:pPr/>
              <a:t>‹#›</a:t>
            </a:fld>
            <a:endParaRPr lang="fr-FR"/>
          </a:p>
        </p:txBody>
      </p:sp>
    </p:spTree>
    <p:extLst>
      <p:ext uri="{BB962C8B-B14F-4D97-AF65-F5344CB8AC3E}">
        <p14:creationId xmlns="" xmlns:p14="http://schemas.microsoft.com/office/powerpoint/2010/main" val="388826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 xmlns:a16="http://schemas.microsoft.com/office/drawing/2014/main" id="{895C3B41-60A6-4B53-BEA0-11235AF4217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 xmlns:a16="http://schemas.microsoft.com/office/drawing/2014/main" id="{BEB8C47A-7F3E-4627-8A61-EFD46176A75C}"/>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D34971E6-89A7-48E4-98F7-7CF63D846428}"/>
              </a:ext>
            </a:extLst>
          </p:cNvPr>
          <p:cNvSpPr>
            <a:spLocks noGrp="1"/>
          </p:cNvSpPr>
          <p:nvPr>
            <p:ph type="dt" sz="half" idx="10"/>
          </p:nvPr>
        </p:nvSpPr>
        <p:spPr/>
        <p:txBody>
          <a:bodyPr/>
          <a:lstStyle/>
          <a:p>
            <a:fld id="{33A60519-571B-4F94-9A43-23561144E218}" type="datetimeFigureOut">
              <a:rPr lang="fr-FR" smtClean="0"/>
              <a:pPr/>
              <a:t>24/08/2022</a:t>
            </a:fld>
            <a:endParaRPr lang="fr-FR"/>
          </a:p>
        </p:txBody>
      </p:sp>
      <p:sp>
        <p:nvSpPr>
          <p:cNvPr id="5" name="Espace réservé du pied de page 4">
            <a:extLst>
              <a:ext uri="{FF2B5EF4-FFF2-40B4-BE49-F238E27FC236}">
                <a16:creationId xmlns="" xmlns:a16="http://schemas.microsoft.com/office/drawing/2014/main" id="{4A92909B-6792-406F-83ED-3B7F900F6B2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EC44BBE2-FEEF-4E00-9D95-3C8B85DBF8D5}"/>
              </a:ext>
            </a:extLst>
          </p:cNvPr>
          <p:cNvSpPr>
            <a:spLocks noGrp="1"/>
          </p:cNvSpPr>
          <p:nvPr>
            <p:ph type="sldNum" sz="quarter" idx="12"/>
          </p:nvPr>
        </p:nvSpPr>
        <p:spPr/>
        <p:txBody>
          <a:bodyPr/>
          <a:lstStyle/>
          <a:p>
            <a:fld id="{05DF16EF-AFDA-453C-B982-A570AE2A477E}" type="slidenum">
              <a:rPr lang="fr-FR" smtClean="0"/>
              <a:pPr/>
              <a:t>‹#›</a:t>
            </a:fld>
            <a:endParaRPr lang="fr-FR"/>
          </a:p>
        </p:txBody>
      </p:sp>
    </p:spTree>
    <p:extLst>
      <p:ext uri="{BB962C8B-B14F-4D97-AF65-F5344CB8AC3E}">
        <p14:creationId xmlns="" xmlns:p14="http://schemas.microsoft.com/office/powerpoint/2010/main" val="2115326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bg>
      <p:bgPr>
        <a:solidFill>
          <a:srgbClr val="FFFFF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637633" y="2445700"/>
            <a:ext cx="482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80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8647433" y="4459033"/>
            <a:ext cx="28124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grpSp>
        <p:nvGrpSpPr>
          <p:cNvPr id="11" name="Google Shape;11;p2"/>
          <p:cNvGrpSpPr/>
          <p:nvPr/>
        </p:nvGrpSpPr>
        <p:grpSpPr>
          <a:xfrm>
            <a:off x="-74966" y="1942233"/>
            <a:ext cx="7954335" cy="5583196"/>
            <a:chOff x="103" y="1456667"/>
            <a:chExt cx="5909609" cy="4187397"/>
          </a:xfrm>
        </p:grpSpPr>
        <p:grpSp>
          <p:nvGrpSpPr>
            <p:cNvPr id="12" name="Google Shape;12;p2"/>
            <p:cNvGrpSpPr/>
            <p:nvPr/>
          </p:nvGrpSpPr>
          <p:grpSpPr>
            <a:xfrm>
              <a:off x="353847" y="1456667"/>
              <a:ext cx="5555866" cy="4187397"/>
              <a:chOff x="2534179" y="3686075"/>
              <a:chExt cx="1481446" cy="1116550"/>
            </a:xfrm>
          </p:grpSpPr>
          <p:sp>
            <p:nvSpPr>
              <p:cNvPr id="13" name="Google Shape;13;p2"/>
              <p:cNvSpPr/>
              <p:nvPr/>
            </p:nvSpPr>
            <p:spPr>
              <a:xfrm>
                <a:off x="2675325" y="3841600"/>
                <a:ext cx="1340300" cy="961025"/>
              </a:xfrm>
              <a:custGeom>
                <a:avLst/>
                <a:gdLst/>
                <a:ahLst/>
                <a:cxnLst/>
                <a:rect l="l" t="t" r="r" b="b"/>
                <a:pathLst>
                  <a:path w="53612" h="38441" extrusionOk="0">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3646800" y="3686075"/>
                <a:ext cx="90675" cy="89225"/>
              </a:xfrm>
              <a:custGeom>
                <a:avLst/>
                <a:gdLst/>
                <a:ahLst/>
                <a:cxnLst/>
                <a:rect l="l" t="t" r="r" b="b"/>
                <a:pathLst>
                  <a:path w="3627" h="3569" extrusionOk="0">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534179" y="3874193"/>
                <a:ext cx="152675" cy="152700"/>
              </a:xfrm>
              <a:custGeom>
                <a:avLst/>
                <a:gdLst/>
                <a:ahLst/>
                <a:cxnLst/>
                <a:rect l="l" t="t" r="r" b="b"/>
                <a:pathLst>
                  <a:path w="6107" h="6108" extrusionOk="0">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2696350" y="3955150"/>
                <a:ext cx="54425" cy="55875"/>
              </a:xfrm>
              <a:custGeom>
                <a:avLst/>
                <a:gdLst/>
                <a:ahLst/>
                <a:cxnLst/>
                <a:rect l="l" t="t" r="r" b="b"/>
                <a:pathLst>
                  <a:path w="2177" h="2235" extrusionOk="0">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 name="Google Shape;17;p2"/>
            <p:cNvSpPr/>
            <p:nvPr/>
          </p:nvSpPr>
          <p:spPr>
            <a:xfrm flipH="1">
              <a:off x="103" y="1955775"/>
              <a:ext cx="4426672" cy="325499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rot="10800000" flipH="1">
              <a:off x="1178568" y="1849738"/>
              <a:ext cx="107776" cy="106044"/>
            </a:xfrm>
            <a:custGeom>
              <a:avLst/>
              <a:gdLst/>
              <a:ahLst/>
              <a:cxnLst/>
              <a:rect l="l" t="t" r="r" b="b"/>
              <a:pathLst>
                <a:path w="3627" h="3569" extrusionOk="0">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rot="10800000" flipH="1">
              <a:off x="788275" y="1486674"/>
              <a:ext cx="64690" cy="66407"/>
            </a:xfrm>
            <a:custGeom>
              <a:avLst/>
              <a:gdLst/>
              <a:ahLst/>
              <a:cxnLst/>
              <a:rect l="l" t="t" r="r" b="b"/>
              <a:pathLst>
                <a:path w="2177" h="2235" extrusionOk="0">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 xmlns:p14="http://schemas.microsoft.com/office/powerpoint/2010/main" val="152453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
  <p:cSld name="Title + design ">
    <p:bg>
      <p:bgPr>
        <a:solidFill>
          <a:srgbClr val="FFFFFF"/>
        </a:solidFill>
        <a:effectLst/>
      </p:bgPr>
    </p:bg>
    <p:spTree>
      <p:nvGrpSpPr>
        <p:cNvPr id="1" name="Shape 53"/>
        <p:cNvGrpSpPr/>
        <p:nvPr/>
      </p:nvGrpSpPr>
      <p:grpSpPr>
        <a:xfrm>
          <a:off x="0" y="0"/>
          <a:ext cx="0" cy="0"/>
          <a:chOff x="0" y="0"/>
          <a:chExt cx="0" cy="0"/>
        </a:xfrm>
      </p:grpSpPr>
      <p:sp>
        <p:nvSpPr>
          <p:cNvPr id="54" name="Google Shape;54;p5"/>
          <p:cNvSpPr/>
          <p:nvPr/>
        </p:nvSpPr>
        <p:spPr>
          <a:xfrm rot="10800000" flipH="1">
            <a:off x="4675067" y="0"/>
            <a:ext cx="7516964" cy="5413635"/>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5"/>
          <p:cNvSpPr txBox="1">
            <a:spLocks noGrp="1"/>
          </p:cNvSpPr>
          <p:nvPr>
            <p:ph type="ctrTitle"/>
          </p:nvPr>
        </p:nvSpPr>
        <p:spPr>
          <a:xfrm>
            <a:off x="74200" y="619843"/>
            <a:ext cx="12043600" cy="53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Font typeface="Anton"/>
              <a:buNone/>
              <a:defRPr sz="2400">
                <a:latin typeface="Anton"/>
                <a:ea typeface="Anton"/>
                <a:cs typeface="Anton"/>
                <a:sym typeface="Anton"/>
              </a:defRPr>
            </a:lvl2pPr>
            <a:lvl3pPr lvl="2" algn="r" rtl="0">
              <a:spcBef>
                <a:spcPts val="0"/>
              </a:spcBef>
              <a:spcAft>
                <a:spcPts val="0"/>
              </a:spcAft>
              <a:buSzPts val="1800"/>
              <a:buFont typeface="Anton"/>
              <a:buNone/>
              <a:defRPr sz="2400">
                <a:latin typeface="Anton"/>
                <a:ea typeface="Anton"/>
                <a:cs typeface="Anton"/>
                <a:sym typeface="Anton"/>
              </a:defRPr>
            </a:lvl3pPr>
            <a:lvl4pPr lvl="3" algn="r" rtl="0">
              <a:spcBef>
                <a:spcPts val="0"/>
              </a:spcBef>
              <a:spcAft>
                <a:spcPts val="0"/>
              </a:spcAft>
              <a:buSzPts val="1800"/>
              <a:buFont typeface="Anton"/>
              <a:buNone/>
              <a:defRPr sz="2400">
                <a:latin typeface="Anton"/>
                <a:ea typeface="Anton"/>
                <a:cs typeface="Anton"/>
                <a:sym typeface="Anton"/>
              </a:defRPr>
            </a:lvl4pPr>
            <a:lvl5pPr lvl="4" algn="r" rtl="0">
              <a:spcBef>
                <a:spcPts val="0"/>
              </a:spcBef>
              <a:spcAft>
                <a:spcPts val="0"/>
              </a:spcAft>
              <a:buSzPts val="1800"/>
              <a:buFont typeface="Anton"/>
              <a:buNone/>
              <a:defRPr sz="2400">
                <a:latin typeface="Anton"/>
                <a:ea typeface="Anton"/>
                <a:cs typeface="Anton"/>
                <a:sym typeface="Anton"/>
              </a:defRPr>
            </a:lvl5pPr>
            <a:lvl6pPr lvl="5" algn="r" rtl="0">
              <a:spcBef>
                <a:spcPts val="0"/>
              </a:spcBef>
              <a:spcAft>
                <a:spcPts val="0"/>
              </a:spcAft>
              <a:buSzPts val="1800"/>
              <a:buFont typeface="Anton"/>
              <a:buNone/>
              <a:defRPr sz="2400">
                <a:latin typeface="Anton"/>
                <a:ea typeface="Anton"/>
                <a:cs typeface="Anton"/>
                <a:sym typeface="Anton"/>
              </a:defRPr>
            </a:lvl6pPr>
            <a:lvl7pPr lvl="6" algn="r" rtl="0">
              <a:spcBef>
                <a:spcPts val="0"/>
              </a:spcBef>
              <a:spcAft>
                <a:spcPts val="0"/>
              </a:spcAft>
              <a:buSzPts val="1800"/>
              <a:buFont typeface="Anton"/>
              <a:buNone/>
              <a:defRPr sz="2400">
                <a:latin typeface="Anton"/>
                <a:ea typeface="Anton"/>
                <a:cs typeface="Anton"/>
                <a:sym typeface="Anton"/>
              </a:defRPr>
            </a:lvl7pPr>
            <a:lvl8pPr lvl="7" algn="r" rtl="0">
              <a:spcBef>
                <a:spcPts val="0"/>
              </a:spcBef>
              <a:spcAft>
                <a:spcPts val="0"/>
              </a:spcAft>
              <a:buSzPts val="1800"/>
              <a:buFont typeface="Anton"/>
              <a:buNone/>
              <a:defRPr sz="2400">
                <a:latin typeface="Anton"/>
                <a:ea typeface="Anton"/>
                <a:cs typeface="Anton"/>
                <a:sym typeface="Anton"/>
              </a:defRPr>
            </a:lvl8pPr>
            <a:lvl9pPr lvl="8" algn="r" rtl="0">
              <a:spcBef>
                <a:spcPts val="0"/>
              </a:spcBef>
              <a:spcAft>
                <a:spcPts val="0"/>
              </a:spcAft>
              <a:buSzPts val="1800"/>
              <a:buFont typeface="Anton"/>
              <a:buNone/>
              <a:defRPr sz="2400">
                <a:latin typeface="Anton"/>
                <a:ea typeface="Anton"/>
                <a:cs typeface="Anton"/>
                <a:sym typeface="Anton"/>
              </a:defRPr>
            </a:lvl9pPr>
          </a:lstStyle>
          <a:p>
            <a:endParaRPr/>
          </a:p>
        </p:txBody>
      </p:sp>
      <p:cxnSp>
        <p:nvCxnSpPr>
          <p:cNvPr id="56" name="Google Shape;56;p5"/>
          <p:cNvCxnSpPr/>
          <p:nvPr/>
        </p:nvCxnSpPr>
        <p:spPr>
          <a:xfrm>
            <a:off x="3964600" y="1204233"/>
            <a:ext cx="4262800" cy="0"/>
          </a:xfrm>
          <a:prstGeom prst="straightConnector1">
            <a:avLst/>
          </a:prstGeom>
          <a:noFill/>
          <a:ln w="19050" cap="flat" cmpd="sng">
            <a:solidFill>
              <a:srgbClr val="434343"/>
            </a:solidFill>
            <a:prstDash val="solid"/>
            <a:round/>
            <a:headEnd type="none" w="med" len="med"/>
            <a:tailEnd type="none" w="med" len="med"/>
          </a:ln>
        </p:spPr>
      </p:cxnSp>
    </p:spTree>
    <p:extLst>
      <p:ext uri="{BB962C8B-B14F-4D97-AF65-F5344CB8AC3E}">
        <p14:creationId xmlns="" xmlns:p14="http://schemas.microsoft.com/office/powerpoint/2010/main" val="2190187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
  <p:cSld name="Three columns ">
    <p:bg>
      <p:bgPr>
        <a:solidFill>
          <a:srgbClr val="FFFFFF"/>
        </a:solidFill>
        <a:effectLst/>
      </p:bgPr>
    </p:bg>
    <p:spTree>
      <p:nvGrpSpPr>
        <p:cNvPr id="1" name="Shape 70"/>
        <p:cNvGrpSpPr/>
        <p:nvPr/>
      </p:nvGrpSpPr>
      <p:grpSpPr>
        <a:xfrm>
          <a:off x="0" y="0"/>
          <a:ext cx="0" cy="0"/>
          <a:chOff x="0" y="0"/>
          <a:chExt cx="0" cy="0"/>
        </a:xfrm>
      </p:grpSpPr>
      <p:sp>
        <p:nvSpPr>
          <p:cNvPr id="71" name="Google Shape;71;p7"/>
          <p:cNvSpPr/>
          <p:nvPr/>
        </p:nvSpPr>
        <p:spPr>
          <a:xfrm rot="5400000" flipH="1">
            <a:off x="-1000681" y="877119"/>
            <a:ext cx="6566309" cy="4728984"/>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7"/>
          <p:cNvSpPr txBox="1">
            <a:spLocks noGrp="1"/>
          </p:cNvSpPr>
          <p:nvPr>
            <p:ph type="subTitle" idx="1"/>
          </p:nvPr>
        </p:nvSpPr>
        <p:spPr>
          <a:xfrm>
            <a:off x="1473400" y="4616433"/>
            <a:ext cx="2781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3" name="Google Shape;73;p7"/>
          <p:cNvSpPr txBox="1">
            <a:spLocks noGrp="1"/>
          </p:cNvSpPr>
          <p:nvPr>
            <p:ph type="ctrTitle"/>
          </p:nvPr>
        </p:nvSpPr>
        <p:spPr>
          <a:xfrm>
            <a:off x="1764003" y="4033967"/>
            <a:ext cx="220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4" name="Google Shape;74;p7"/>
          <p:cNvSpPr txBox="1">
            <a:spLocks noGrp="1"/>
          </p:cNvSpPr>
          <p:nvPr>
            <p:ph type="subTitle" idx="2"/>
          </p:nvPr>
        </p:nvSpPr>
        <p:spPr>
          <a:xfrm>
            <a:off x="4705133" y="4616433"/>
            <a:ext cx="2781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5" name="Google Shape;75;p7"/>
          <p:cNvSpPr txBox="1">
            <a:spLocks noGrp="1"/>
          </p:cNvSpPr>
          <p:nvPr>
            <p:ph type="ctrTitle" idx="3"/>
          </p:nvPr>
        </p:nvSpPr>
        <p:spPr>
          <a:xfrm>
            <a:off x="4995669" y="4033967"/>
            <a:ext cx="220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6" name="Google Shape;76;p7"/>
          <p:cNvSpPr txBox="1">
            <a:spLocks noGrp="1"/>
          </p:cNvSpPr>
          <p:nvPr>
            <p:ph type="subTitle" idx="4"/>
          </p:nvPr>
        </p:nvSpPr>
        <p:spPr>
          <a:xfrm>
            <a:off x="7936867" y="4616433"/>
            <a:ext cx="2781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7" name="Google Shape;77;p7"/>
          <p:cNvSpPr txBox="1">
            <a:spLocks noGrp="1"/>
          </p:cNvSpPr>
          <p:nvPr>
            <p:ph type="ctrTitle" idx="5"/>
          </p:nvPr>
        </p:nvSpPr>
        <p:spPr>
          <a:xfrm>
            <a:off x="8227403" y="4033967"/>
            <a:ext cx="220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8" name="Google Shape;78;p7"/>
          <p:cNvSpPr txBox="1">
            <a:spLocks noGrp="1"/>
          </p:cNvSpPr>
          <p:nvPr>
            <p:ph type="ctrTitle" idx="6"/>
          </p:nvPr>
        </p:nvSpPr>
        <p:spPr>
          <a:xfrm>
            <a:off x="74200" y="619843"/>
            <a:ext cx="12043600" cy="53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Font typeface="Anton"/>
              <a:buNone/>
              <a:defRPr sz="2400">
                <a:latin typeface="Anton"/>
                <a:ea typeface="Anton"/>
                <a:cs typeface="Anton"/>
                <a:sym typeface="Anton"/>
              </a:defRPr>
            </a:lvl2pPr>
            <a:lvl3pPr lvl="2" algn="r" rtl="0">
              <a:spcBef>
                <a:spcPts val="0"/>
              </a:spcBef>
              <a:spcAft>
                <a:spcPts val="0"/>
              </a:spcAft>
              <a:buSzPts val="1800"/>
              <a:buFont typeface="Anton"/>
              <a:buNone/>
              <a:defRPr sz="2400">
                <a:latin typeface="Anton"/>
                <a:ea typeface="Anton"/>
                <a:cs typeface="Anton"/>
                <a:sym typeface="Anton"/>
              </a:defRPr>
            </a:lvl3pPr>
            <a:lvl4pPr lvl="3" algn="r" rtl="0">
              <a:spcBef>
                <a:spcPts val="0"/>
              </a:spcBef>
              <a:spcAft>
                <a:spcPts val="0"/>
              </a:spcAft>
              <a:buSzPts val="1800"/>
              <a:buFont typeface="Anton"/>
              <a:buNone/>
              <a:defRPr sz="2400">
                <a:latin typeface="Anton"/>
                <a:ea typeface="Anton"/>
                <a:cs typeface="Anton"/>
                <a:sym typeface="Anton"/>
              </a:defRPr>
            </a:lvl4pPr>
            <a:lvl5pPr lvl="4" algn="r" rtl="0">
              <a:spcBef>
                <a:spcPts val="0"/>
              </a:spcBef>
              <a:spcAft>
                <a:spcPts val="0"/>
              </a:spcAft>
              <a:buSzPts val="1800"/>
              <a:buFont typeface="Anton"/>
              <a:buNone/>
              <a:defRPr sz="2400">
                <a:latin typeface="Anton"/>
                <a:ea typeface="Anton"/>
                <a:cs typeface="Anton"/>
                <a:sym typeface="Anton"/>
              </a:defRPr>
            </a:lvl5pPr>
            <a:lvl6pPr lvl="5" algn="r" rtl="0">
              <a:spcBef>
                <a:spcPts val="0"/>
              </a:spcBef>
              <a:spcAft>
                <a:spcPts val="0"/>
              </a:spcAft>
              <a:buSzPts val="1800"/>
              <a:buFont typeface="Anton"/>
              <a:buNone/>
              <a:defRPr sz="2400">
                <a:latin typeface="Anton"/>
                <a:ea typeface="Anton"/>
                <a:cs typeface="Anton"/>
                <a:sym typeface="Anton"/>
              </a:defRPr>
            </a:lvl6pPr>
            <a:lvl7pPr lvl="6" algn="r" rtl="0">
              <a:spcBef>
                <a:spcPts val="0"/>
              </a:spcBef>
              <a:spcAft>
                <a:spcPts val="0"/>
              </a:spcAft>
              <a:buSzPts val="1800"/>
              <a:buFont typeface="Anton"/>
              <a:buNone/>
              <a:defRPr sz="2400">
                <a:latin typeface="Anton"/>
                <a:ea typeface="Anton"/>
                <a:cs typeface="Anton"/>
                <a:sym typeface="Anton"/>
              </a:defRPr>
            </a:lvl7pPr>
            <a:lvl8pPr lvl="7" algn="r" rtl="0">
              <a:spcBef>
                <a:spcPts val="0"/>
              </a:spcBef>
              <a:spcAft>
                <a:spcPts val="0"/>
              </a:spcAft>
              <a:buSzPts val="1800"/>
              <a:buFont typeface="Anton"/>
              <a:buNone/>
              <a:defRPr sz="2400">
                <a:latin typeface="Anton"/>
                <a:ea typeface="Anton"/>
                <a:cs typeface="Anton"/>
                <a:sym typeface="Anton"/>
              </a:defRPr>
            </a:lvl8pPr>
            <a:lvl9pPr lvl="8" algn="r" rtl="0">
              <a:spcBef>
                <a:spcPts val="0"/>
              </a:spcBef>
              <a:spcAft>
                <a:spcPts val="0"/>
              </a:spcAft>
              <a:buSzPts val="1800"/>
              <a:buFont typeface="Anton"/>
              <a:buNone/>
              <a:defRPr sz="2400">
                <a:latin typeface="Anton"/>
                <a:ea typeface="Anton"/>
                <a:cs typeface="Anton"/>
                <a:sym typeface="Anton"/>
              </a:defRPr>
            </a:lvl9pPr>
          </a:lstStyle>
          <a:p>
            <a:endParaRPr/>
          </a:p>
        </p:txBody>
      </p:sp>
      <p:cxnSp>
        <p:nvCxnSpPr>
          <p:cNvPr id="79" name="Google Shape;79;p7"/>
          <p:cNvCxnSpPr/>
          <p:nvPr/>
        </p:nvCxnSpPr>
        <p:spPr>
          <a:xfrm>
            <a:off x="3964600" y="1204233"/>
            <a:ext cx="4262800" cy="0"/>
          </a:xfrm>
          <a:prstGeom prst="straightConnector1">
            <a:avLst/>
          </a:prstGeom>
          <a:noFill/>
          <a:ln w="19050" cap="flat" cmpd="sng">
            <a:solidFill>
              <a:srgbClr val="434343"/>
            </a:solidFill>
            <a:prstDash val="solid"/>
            <a:round/>
            <a:headEnd type="none" w="med" len="med"/>
            <a:tailEnd type="none" w="med" len="med"/>
          </a:ln>
        </p:spPr>
      </p:cxnSp>
    </p:spTree>
    <p:extLst>
      <p:ext uri="{BB962C8B-B14F-4D97-AF65-F5344CB8AC3E}">
        <p14:creationId xmlns="" xmlns:p14="http://schemas.microsoft.com/office/powerpoint/2010/main" val="1885790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
  <p:cSld name="Quote ">
    <p:bg>
      <p:bgPr>
        <a:solidFill>
          <a:srgbClr val="FFFFFF"/>
        </a:solidFill>
        <a:effectLst/>
      </p:bgPr>
    </p:bg>
    <p:spTree>
      <p:nvGrpSpPr>
        <p:cNvPr id="1" name="Shape 102"/>
        <p:cNvGrpSpPr/>
        <p:nvPr/>
      </p:nvGrpSpPr>
      <p:grpSpPr>
        <a:xfrm>
          <a:off x="0" y="0"/>
          <a:ext cx="0" cy="0"/>
          <a:chOff x="0" y="0"/>
          <a:chExt cx="0" cy="0"/>
        </a:xfrm>
      </p:grpSpPr>
      <p:sp>
        <p:nvSpPr>
          <p:cNvPr id="103" name="Google Shape;103;p11"/>
          <p:cNvSpPr/>
          <p:nvPr/>
        </p:nvSpPr>
        <p:spPr>
          <a:xfrm>
            <a:off x="951469" y="1584317"/>
            <a:ext cx="10289215" cy="3689373"/>
          </a:xfrm>
          <a:custGeom>
            <a:avLst/>
            <a:gdLst/>
            <a:ahLst/>
            <a:cxnLst/>
            <a:rect l="l" t="t" r="r" b="b"/>
            <a:pathLst>
              <a:path w="31690" h="4000" extrusionOk="0">
                <a:moveTo>
                  <a:pt x="0" y="1"/>
                </a:moveTo>
                <a:lnTo>
                  <a:pt x="0" y="4000"/>
                </a:lnTo>
                <a:lnTo>
                  <a:pt x="31690" y="4000"/>
                </a:lnTo>
                <a:lnTo>
                  <a:pt x="31690" y="1"/>
                </a:lnTo>
                <a:close/>
              </a:path>
            </a:pathLst>
          </a:custGeom>
          <a:solidFill>
            <a:srgbClr val="F2515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1"/>
          <p:cNvSpPr txBox="1">
            <a:spLocks noGrp="1"/>
          </p:cNvSpPr>
          <p:nvPr>
            <p:ph type="subTitle" idx="1"/>
          </p:nvPr>
        </p:nvSpPr>
        <p:spPr>
          <a:xfrm>
            <a:off x="4046067" y="2959600"/>
            <a:ext cx="5758800" cy="938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F3F3F3"/>
              </a:buClr>
              <a:buSzPts val="1400"/>
              <a:buNone/>
              <a:defRPr sz="1867">
                <a:solidFill>
                  <a:srgbClr val="F3F3F3"/>
                </a:solidFill>
              </a:defRPr>
            </a:lvl1pPr>
            <a:lvl2pPr lvl="1" algn="r" rtl="0">
              <a:lnSpc>
                <a:spcPct val="100000"/>
              </a:lnSpc>
              <a:spcBef>
                <a:spcPts val="0"/>
              </a:spcBef>
              <a:spcAft>
                <a:spcPts val="0"/>
              </a:spcAft>
              <a:buClr>
                <a:srgbClr val="F3F3F3"/>
              </a:buClr>
              <a:buSzPts val="1200"/>
              <a:buNone/>
              <a:defRPr>
                <a:solidFill>
                  <a:srgbClr val="F3F3F3"/>
                </a:solidFill>
              </a:defRPr>
            </a:lvl2pPr>
            <a:lvl3pPr lvl="2" algn="r" rtl="0">
              <a:lnSpc>
                <a:spcPct val="100000"/>
              </a:lnSpc>
              <a:spcBef>
                <a:spcPts val="0"/>
              </a:spcBef>
              <a:spcAft>
                <a:spcPts val="0"/>
              </a:spcAft>
              <a:buClr>
                <a:srgbClr val="F3F3F3"/>
              </a:buClr>
              <a:buSzPts val="1200"/>
              <a:buNone/>
              <a:defRPr>
                <a:solidFill>
                  <a:srgbClr val="F3F3F3"/>
                </a:solidFill>
              </a:defRPr>
            </a:lvl3pPr>
            <a:lvl4pPr lvl="3" algn="r" rtl="0">
              <a:lnSpc>
                <a:spcPct val="100000"/>
              </a:lnSpc>
              <a:spcBef>
                <a:spcPts val="0"/>
              </a:spcBef>
              <a:spcAft>
                <a:spcPts val="0"/>
              </a:spcAft>
              <a:buClr>
                <a:srgbClr val="F3F3F3"/>
              </a:buClr>
              <a:buSzPts val="1200"/>
              <a:buNone/>
              <a:defRPr>
                <a:solidFill>
                  <a:srgbClr val="F3F3F3"/>
                </a:solidFill>
              </a:defRPr>
            </a:lvl4pPr>
            <a:lvl5pPr lvl="4" algn="r" rtl="0">
              <a:lnSpc>
                <a:spcPct val="100000"/>
              </a:lnSpc>
              <a:spcBef>
                <a:spcPts val="0"/>
              </a:spcBef>
              <a:spcAft>
                <a:spcPts val="0"/>
              </a:spcAft>
              <a:buClr>
                <a:srgbClr val="F3F3F3"/>
              </a:buClr>
              <a:buSzPts val="1200"/>
              <a:buNone/>
              <a:defRPr>
                <a:solidFill>
                  <a:srgbClr val="F3F3F3"/>
                </a:solidFill>
              </a:defRPr>
            </a:lvl5pPr>
            <a:lvl6pPr lvl="5" algn="r" rtl="0">
              <a:lnSpc>
                <a:spcPct val="100000"/>
              </a:lnSpc>
              <a:spcBef>
                <a:spcPts val="0"/>
              </a:spcBef>
              <a:spcAft>
                <a:spcPts val="0"/>
              </a:spcAft>
              <a:buClr>
                <a:srgbClr val="F3F3F3"/>
              </a:buClr>
              <a:buSzPts val="1200"/>
              <a:buNone/>
              <a:defRPr>
                <a:solidFill>
                  <a:srgbClr val="F3F3F3"/>
                </a:solidFill>
              </a:defRPr>
            </a:lvl6pPr>
            <a:lvl7pPr lvl="6" algn="r" rtl="0">
              <a:lnSpc>
                <a:spcPct val="100000"/>
              </a:lnSpc>
              <a:spcBef>
                <a:spcPts val="0"/>
              </a:spcBef>
              <a:spcAft>
                <a:spcPts val="0"/>
              </a:spcAft>
              <a:buClr>
                <a:srgbClr val="F3F3F3"/>
              </a:buClr>
              <a:buSzPts val="1200"/>
              <a:buNone/>
              <a:defRPr>
                <a:solidFill>
                  <a:srgbClr val="F3F3F3"/>
                </a:solidFill>
              </a:defRPr>
            </a:lvl7pPr>
            <a:lvl8pPr lvl="7" algn="r" rtl="0">
              <a:lnSpc>
                <a:spcPct val="100000"/>
              </a:lnSpc>
              <a:spcBef>
                <a:spcPts val="0"/>
              </a:spcBef>
              <a:spcAft>
                <a:spcPts val="0"/>
              </a:spcAft>
              <a:buClr>
                <a:srgbClr val="F3F3F3"/>
              </a:buClr>
              <a:buSzPts val="1200"/>
              <a:buNone/>
              <a:defRPr>
                <a:solidFill>
                  <a:srgbClr val="F3F3F3"/>
                </a:solidFill>
              </a:defRPr>
            </a:lvl8pPr>
            <a:lvl9pPr lvl="8" algn="r" rtl="0">
              <a:lnSpc>
                <a:spcPct val="100000"/>
              </a:lnSpc>
              <a:spcBef>
                <a:spcPts val="0"/>
              </a:spcBef>
              <a:spcAft>
                <a:spcPts val="0"/>
              </a:spcAft>
              <a:buClr>
                <a:srgbClr val="F3F3F3"/>
              </a:buClr>
              <a:buSzPts val="1200"/>
              <a:buNone/>
              <a:defRPr>
                <a:solidFill>
                  <a:srgbClr val="F3F3F3"/>
                </a:solidFill>
              </a:defRPr>
            </a:lvl9pPr>
          </a:lstStyle>
          <a:p>
            <a:endParaRPr/>
          </a:p>
        </p:txBody>
      </p:sp>
      <p:sp>
        <p:nvSpPr>
          <p:cNvPr id="105" name="Google Shape;105;p11"/>
          <p:cNvSpPr txBox="1">
            <a:spLocks noGrp="1"/>
          </p:cNvSpPr>
          <p:nvPr>
            <p:ph type="ctrTitle"/>
          </p:nvPr>
        </p:nvSpPr>
        <p:spPr>
          <a:xfrm>
            <a:off x="6428467" y="3902533"/>
            <a:ext cx="3376400" cy="52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3F3F3"/>
              </a:buClr>
              <a:buSzPts val="1200"/>
              <a:buNone/>
              <a:defRPr sz="1600">
                <a:solidFill>
                  <a:srgbClr val="F3F3F3"/>
                </a:solidFill>
              </a:defRPr>
            </a:lvl1pPr>
            <a:lvl2pPr lvl="1" algn="r" rtl="0">
              <a:spcBef>
                <a:spcPts val="0"/>
              </a:spcBef>
              <a:spcAft>
                <a:spcPts val="0"/>
              </a:spcAft>
              <a:buClr>
                <a:srgbClr val="F3F3F3"/>
              </a:buClr>
              <a:buSzPts val="900"/>
              <a:buNone/>
              <a:defRPr sz="1200">
                <a:solidFill>
                  <a:srgbClr val="F3F3F3"/>
                </a:solidFill>
              </a:defRPr>
            </a:lvl2pPr>
            <a:lvl3pPr lvl="2" algn="r" rtl="0">
              <a:spcBef>
                <a:spcPts val="0"/>
              </a:spcBef>
              <a:spcAft>
                <a:spcPts val="0"/>
              </a:spcAft>
              <a:buClr>
                <a:srgbClr val="F3F3F3"/>
              </a:buClr>
              <a:buSzPts val="900"/>
              <a:buNone/>
              <a:defRPr sz="1200">
                <a:solidFill>
                  <a:srgbClr val="F3F3F3"/>
                </a:solidFill>
              </a:defRPr>
            </a:lvl3pPr>
            <a:lvl4pPr lvl="3" algn="r" rtl="0">
              <a:spcBef>
                <a:spcPts val="0"/>
              </a:spcBef>
              <a:spcAft>
                <a:spcPts val="0"/>
              </a:spcAft>
              <a:buClr>
                <a:srgbClr val="F3F3F3"/>
              </a:buClr>
              <a:buSzPts val="900"/>
              <a:buNone/>
              <a:defRPr sz="1200">
                <a:solidFill>
                  <a:srgbClr val="F3F3F3"/>
                </a:solidFill>
              </a:defRPr>
            </a:lvl4pPr>
            <a:lvl5pPr lvl="4" algn="r" rtl="0">
              <a:spcBef>
                <a:spcPts val="0"/>
              </a:spcBef>
              <a:spcAft>
                <a:spcPts val="0"/>
              </a:spcAft>
              <a:buClr>
                <a:srgbClr val="F3F3F3"/>
              </a:buClr>
              <a:buSzPts val="900"/>
              <a:buNone/>
              <a:defRPr sz="1200">
                <a:solidFill>
                  <a:srgbClr val="F3F3F3"/>
                </a:solidFill>
              </a:defRPr>
            </a:lvl5pPr>
            <a:lvl6pPr lvl="5" algn="r" rtl="0">
              <a:spcBef>
                <a:spcPts val="0"/>
              </a:spcBef>
              <a:spcAft>
                <a:spcPts val="0"/>
              </a:spcAft>
              <a:buClr>
                <a:srgbClr val="F3F3F3"/>
              </a:buClr>
              <a:buSzPts val="900"/>
              <a:buNone/>
              <a:defRPr sz="1200">
                <a:solidFill>
                  <a:srgbClr val="F3F3F3"/>
                </a:solidFill>
              </a:defRPr>
            </a:lvl6pPr>
            <a:lvl7pPr lvl="6" algn="r" rtl="0">
              <a:spcBef>
                <a:spcPts val="0"/>
              </a:spcBef>
              <a:spcAft>
                <a:spcPts val="0"/>
              </a:spcAft>
              <a:buClr>
                <a:srgbClr val="F3F3F3"/>
              </a:buClr>
              <a:buSzPts val="900"/>
              <a:buNone/>
              <a:defRPr sz="1200">
                <a:solidFill>
                  <a:srgbClr val="F3F3F3"/>
                </a:solidFill>
              </a:defRPr>
            </a:lvl7pPr>
            <a:lvl8pPr lvl="7" algn="r" rtl="0">
              <a:spcBef>
                <a:spcPts val="0"/>
              </a:spcBef>
              <a:spcAft>
                <a:spcPts val="0"/>
              </a:spcAft>
              <a:buClr>
                <a:srgbClr val="F3F3F3"/>
              </a:buClr>
              <a:buSzPts val="900"/>
              <a:buNone/>
              <a:defRPr sz="1200">
                <a:solidFill>
                  <a:srgbClr val="F3F3F3"/>
                </a:solidFill>
              </a:defRPr>
            </a:lvl8pPr>
            <a:lvl9pPr lvl="8" algn="r" rtl="0">
              <a:spcBef>
                <a:spcPts val="0"/>
              </a:spcBef>
              <a:spcAft>
                <a:spcPts val="0"/>
              </a:spcAft>
              <a:buClr>
                <a:srgbClr val="F3F3F3"/>
              </a:buClr>
              <a:buSzPts val="900"/>
              <a:buNone/>
              <a:defRPr sz="1200">
                <a:solidFill>
                  <a:srgbClr val="F3F3F3"/>
                </a:solidFill>
              </a:defRPr>
            </a:lvl9pPr>
          </a:lstStyle>
          <a:p>
            <a:endParaRPr/>
          </a:p>
        </p:txBody>
      </p:sp>
    </p:spTree>
    <p:extLst>
      <p:ext uri="{BB962C8B-B14F-4D97-AF65-F5344CB8AC3E}">
        <p14:creationId xmlns="" xmlns:p14="http://schemas.microsoft.com/office/powerpoint/2010/main" val="218064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4A9C8B4-6AD9-4D98-9601-E41DB2505AB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 xmlns:a16="http://schemas.microsoft.com/office/drawing/2014/main" id="{D38E907A-501C-4EF5-9B87-071CD9D6AD24}"/>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8D0BDC27-5255-4511-8160-5D64C383E65D}"/>
              </a:ext>
            </a:extLst>
          </p:cNvPr>
          <p:cNvSpPr>
            <a:spLocks noGrp="1"/>
          </p:cNvSpPr>
          <p:nvPr>
            <p:ph type="dt" sz="half" idx="10"/>
          </p:nvPr>
        </p:nvSpPr>
        <p:spPr/>
        <p:txBody>
          <a:bodyPr/>
          <a:lstStyle/>
          <a:p>
            <a:fld id="{33A60519-571B-4F94-9A43-23561144E218}" type="datetimeFigureOut">
              <a:rPr lang="fr-FR" smtClean="0"/>
              <a:pPr/>
              <a:t>24/08/2022</a:t>
            </a:fld>
            <a:endParaRPr lang="fr-FR"/>
          </a:p>
        </p:txBody>
      </p:sp>
      <p:sp>
        <p:nvSpPr>
          <p:cNvPr id="5" name="Espace réservé du pied de page 4">
            <a:extLst>
              <a:ext uri="{FF2B5EF4-FFF2-40B4-BE49-F238E27FC236}">
                <a16:creationId xmlns="" xmlns:a16="http://schemas.microsoft.com/office/drawing/2014/main" id="{3D15467F-1293-452A-84DB-4D54CD679B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12805F72-92A0-41E3-864D-94F982BDD350}"/>
              </a:ext>
            </a:extLst>
          </p:cNvPr>
          <p:cNvSpPr>
            <a:spLocks noGrp="1"/>
          </p:cNvSpPr>
          <p:nvPr>
            <p:ph type="sldNum" sz="quarter" idx="12"/>
          </p:nvPr>
        </p:nvSpPr>
        <p:spPr/>
        <p:txBody>
          <a:bodyPr/>
          <a:lstStyle/>
          <a:p>
            <a:fld id="{05DF16EF-AFDA-453C-B982-A570AE2A477E}" type="slidenum">
              <a:rPr lang="fr-FR" smtClean="0"/>
              <a:pPr/>
              <a:t>‹#›</a:t>
            </a:fld>
            <a:endParaRPr lang="fr-FR"/>
          </a:p>
        </p:txBody>
      </p:sp>
    </p:spTree>
    <p:extLst>
      <p:ext uri="{BB962C8B-B14F-4D97-AF65-F5344CB8AC3E}">
        <p14:creationId xmlns="" xmlns:p14="http://schemas.microsoft.com/office/powerpoint/2010/main" val="366800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0A111E3-B549-41EC-AA52-0411E28BE1A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 xmlns:a16="http://schemas.microsoft.com/office/drawing/2014/main" id="{82FC005F-DBBD-4768-96B7-EFB1F99FD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 xmlns:a16="http://schemas.microsoft.com/office/drawing/2014/main" id="{5D40C9AC-84E5-4307-900C-13C57230C806}"/>
              </a:ext>
            </a:extLst>
          </p:cNvPr>
          <p:cNvSpPr>
            <a:spLocks noGrp="1"/>
          </p:cNvSpPr>
          <p:nvPr>
            <p:ph type="dt" sz="half" idx="10"/>
          </p:nvPr>
        </p:nvSpPr>
        <p:spPr/>
        <p:txBody>
          <a:bodyPr/>
          <a:lstStyle/>
          <a:p>
            <a:fld id="{33A60519-571B-4F94-9A43-23561144E218}" type="datetimeFigureOut">
              <a:rPr lang="fr-FR" smtClean="0"/>
              <a:pPr/>
              <a:t>24/08/2022</a:t>
            </a:fld>
            <a:endParaRPr lang="fr-FR"/>
          </a:p>
        </p:txBody>
      </p:sp>
      <p:sp>
        <p:nvSpPr>
          <p:cNvPr id="5" name="Espace réservé du pied de page 4">
            <a:extLst>
              <a:ext uri="{FF2B5EF4-FFF2-40B4-BE49-F238E27FC236}">
                <a16:creationId xmlns="" xmlns:a16="http://schemas.microsoft.com/office/drawing/2014/main" id="{EB710E35-E350-489B-AA8B-91D05B06CC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78DEAD8A-ED2F-4B2D-8113-5182E56625BC}"/>
              </a:ext>
            </a:extLst>
          </p:cNvPr>
          <p:cNvSpPr>
            <a:spLocks noGrp="1"/>
          </p:cNvSpPr>
          <p:nvPr>
            <p:ph type="sldNum" sz="quarter" idx="12"/>
          </p:nvPr>
        </p:nvSpPr>
        <p:spPr/>
        <p:txBody>
          <a:bodyPr/>
          <a:lstStyle/>
          <a:p>
            <a:fld id="{05DF16EF-AFDA-453C-B982-A570AE2A477E}" type="slidenum">
              <a:rPr lang="fr-FR" smtClean="0"/>
              <a:pPr/>
              <a:t>‹#›</a:t>
            </a:fld>
            <a:endParaRPr lang="fr-FR"/>
          </a:p>
        </p:txBody>
      </p:sp>
    </p:spTree>
    <p:extLst>
      <p:ext uri="{BB962C8B-B14F-4D97-AF65-F5344CB8AC3E}">
        <p14:creationId xmlns="" xmlns:p14="http://schemas.microsoft.com/office/powerpoint/2010/main" val="3206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044A18C-1291-477E-8CAD-6A4F1899987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 xmlns:a16="http://schemas.microsoft.com/office/drawing/2014/main" id="{02AA2C8B-0645-4466-9AB7-45C4A5E375B9}"/>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 xmlns:a16="http://schemas.microsoft.com/office/drawing/2014/main" id="{D9697BB1-E35D-4166-A55B-9B6862BE19D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 xmlns:a16="http://schemas.microsoft.com/office/drawing/2014/main" id="{ED22B6F7-F68D-4D66-A08B-3E3C8028229C}"/>
              </a:ext>
            </a:extLst>
          </p:cNvPr>
          <p:cNvSpPr>
            <a:spLocks noGrp="1"/>
          </p:cNvSpPr>
          <p:nvPr>
            <p:ph type="dt" sz="half" idx="10"/>
          </p:nvPr>
        </p:nvSpPr>
        <p:spPr/>
        <p:txBody>
          <a:bodyPr/>
          <a:lstStyle/>
          <a:p>
            <a:fld id="{33A60519-571B-4F94-9A43-23561144E218}" type="datetimeFigureOut">
              <a:rPr lang="fr-FR" smtClean="0"/>
              <a:pPr/>
              <a:t>24/08/2022</a:t>
            </a:fld>
            <a:endParaRPr lang="fr-FR"/>
          </a:p>
        </p:txBody>
      </p:sp>
      <p:sp>
        <p:nvSpPr>
          <p:cNvPr id="6" name="Espace réservé du pied de page 5">
            <a:extLst>
              <a:ext uri="{FF2B5EF4-FFF2-40B4-BE49-F238E27FC236}">
                <a16:creationId xmlns="" xmlns:a16="http://schemas.microsoft.com/office/drawing/2014/main" id="{2B418CDA-A844-4026-B277-D498F993463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FC7397F9-96BE-4C4D-891A-90C32C525A7F}"/>
              </a:ext>
            </a:extLst>
          </p:cNvPr>
          <p:cNvSpPr>
            <a:spLocks noGrp="1"/>
          </p:cNvSpPr>
          <p:nvPr>
            <p:ph type="sldNum" sz="quarter" idx="12"/>
          </p:nvPr>
        </p:nvSpPr>
        <p:spPr/>
        <p:txBody>
          <a:bodyPr/>
          <a:lstStyle/>
          <a:p>
            <a:fld id="{05DF16EF-AFDA-453C-B982-A570AE2A477E}" type="slidenum">
              <a:rPr lang="fr-FR" smtClean="0"/>
              <a:pPr/>
              <a:t>‹#›</a:t>
            </a:fld>
            <a:endParaRPr lang="fr-FR"/>
          </a:p>
        </p:txBody>
      </p:sp>
    </p:spTree>
    <p:extLst>
      <p:ext uri="{BB962C8B-B14F-4D97-AF65-F5344CB8AC3E}">
        <p14:creationId xmlns="" xmlns:p14="http://schemas.microsoft.com/office/powerpoint/2010/main" val="87102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18D6A693-D7C0-464E-B1B5-925891E2C81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 xmlns:a16="http://schemas.microsoft.com/office/drawing/2014/main" id="{D0533A83-E9EB-401D-AE89-6886125B59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 xmlns:a16="http://schemas.microsoft.com/office/drawing/2014/main" id="{C9609ECF-C53B-4977-AEC8-9C7A3909563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 xmlns:a16="http://schemas.microsoft.com/office/drawing/2014/main" id="{841C3464-59BA-4242-81C3-712BAA91F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 xmlns:a16="http://schemas.microsoft.com/office/drawing/2014/main" id="{AE1B121E-DA6F-4D7B-AF3D-BEFACBFB17B8}"/>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 xmlns:a16="http://schemas.microsoft.com/office/drawing/2014/main" id="{75811123-D065-4796-A1D4-07CA8C6C3F49}"/>
              </a:ext>
            </a:extLst>
          </p:cNvPr>
          <p:cNvSpPr>
            <a:spLocks noGrp="1"/>
          </p:cNvSpPr>
          <p:nvPr>
            <p:ph type="dt" sz="half" idx="10"/>
          </p:nvPr>
        </p:nvSpPr>
        <p:spPr/>
        <p:txBody>
          <a:bodyPr/>
          <a:lstStyle/>
          <a:p>
            <a:fld id="{33A60519-571B-4F94-9A43-23561144E218}" type="datetimeFigureOut">
              <a:rPr lang="fr-FR" smtClean="0"/>
              <a:pPr/>
              <a:t>24/08/2022</a:t>
            </a:fld>
            <a:endParaRPr lang="fr-FR"/>
          </a:p>
        </p:txBody>
      </p:sp>
      <p:sp>
        <p:nvSpPr>
          <p:cNvPr id="8" name="Espace réservé du pied de page 7">
            <a:extLst>
              <a:ext uri="{FF2B5EF4-FFF2-40B4-BE49-F238E27FC236}">
                <a16:creationId xmlns="" xmlns:a16="http://schemas.microsoft.com/office/drawing/2014/main" id="{5B74B091-466C-4309-BA66-002A5BF837F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 xmlns:a16="http://schemas.microsoft.com/office/drawing/2014/main" id="{8D637491-574D-4098-A231-47E0D74A059C}"/>
              </a:ext>
            </a:extLst>
          </p:cNvPr>
          <p:cNvSpPr>
            <a:spLocks noGrp="1"/>
          </p:cNvSpPr>
          <p:nvPr>
            <p:ph type="sldNum" sz="quarter" idx="12"/>
          </p:nvPr>
        </p:nvSpPr>
        <p:spPr/>
        <p:txBody>
          <a:bodyPr/>
          <a:lstStyle/>
          <a:p>
            <a:fld id="{05DF16EF-AFDA-453C-B982-A570AE2A477E}" type="slidenum">
              <a:rPr lang="fr-FR" smtClean="0"/>
              <a:pPr/>
              <a:t>‹#›</a:t>
            </a:fld>
            <a:endParaRPr lang="fr-FR"/>
          </a:p>
        </p:txBody>
      </p:sp>
    </p:spTree>
    <p:extLst>
      <p:ext uri="{BB962C8B-B14F-4D97-AF65-F5344CB8AC3E}">
        <p14:creationId xmlns="" xmlns:p14="http://schemas.microsoft.com/office/powerpoint/2010/main" val="106039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5DAAF74-3B68-4B18-BD9B-4B98C45B4D1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 xmlns:a16="http://schemas.microsoft.com/office/drawing/2014/main" id="{BA922579-08C2-408D-A4FC-ACF4AE63E4DA}"/>
              </a:ext>
            </a:extLst>
          </p:cNvPr>
          <p:cNvSpPr>
            <a:spLocks noGrp="1"/>
          </p:cNvSpPr>
          <p:nvPr>
            <p:ph type="dt" sz="half" idx="10"/>
          </p:nvPr>
        </p:nvSpPr>
        <p:spPr/>
        <p:txBody>
          <a:bodyPr/>
          <a:lstStyle/>
          <a:p>
            <a:fld id="{33A60519-571B-4F94-9A43-23561144E218}" type="datetimeFigureOut">
              <a:rPr lang="fr-FR" smtClean="0"/>
              <a:pPr/>
              <a:t>24/08/2022</a:t>
            </a:fld>
            <a:endParaRPr lang="fr-FR"/>
          </a:p>
        </p:txBody>
      </p:sp>
      <p:sp>
        <p:nvSpPr>
          <p:cNvPr id="4" name="Espace réservé du pied de page 3">
            <a:extLst>
              <a:ext uri="{FF2B5EF4-FFF2-40B4-BE49-F238E27FC236}">
                <a16:creationId xmlns="" xmlns:a16="http://schemas.microsoft.com/office/drawing/2014/main" id="{F7D1C1A9-4303-464A-8233-DC8A3C5F778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 xmlns:a16="http://schemas.microsoft.com/office/drawing/2014/main" id="{55F13CBC-8C06-4445-830F-ED6261D28929}"/>
              </a:ext>
            </a:extLst>
          </p:cNvPr>
          <p:cNvSpPr>
            <a:spLocks noGrp="1"/>
          </p:cNvSpPr>
          <p:nvPr>
            <p:ph type="sldNum" sz="quarter" idx="12"/>
          </p:nvPr>
        </p:nvSpPr>
        <p:spPr/>
        <p:txBody>
          <a:bodyPr/>
          <a:lstStyle/>
          <a:p>
            <a:fld id="{05DF16EF-AFDA-453C-B982-A570AE2A477E}" type="slidenum">
              <a:rPr lang="fr-FR" smtClean="0"/>
              <a:pPr/>
              <a:t>‹#›</a:t>
            </a:fld>
            <a:endParaRPr lang="fr-FR"/>
          </a:p>
        </p:txBody>
      </p:sp>
    </p:spTree>
    <p:extLst>
      <p:ext uri="{BB962C8B-B14F-4D97-AF65-F5344CB8AC3E}">
        <p14:creationId xmlns="" xmlns:p14="http://schemas.microsoft.com/office/powerpoint/2010/main" val="400973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 xmlns:a16="http://schemas.microsoft.com/office/drawing/2014/main" id="{B6EC3925-7ED7-4276-B578-FA4AEB24F832}"/>
              </a:ext>
            </a:extLst>
          </p:cNvPr>
          <p:cNvSpPr>
            <a:spLocks noGrp="1"/>
          </p:cNvSpPr>
          <p:nvPr>
            <p:ph type="dt" sz="half" idx="10"/>
          </p:nvPr>
        </p:nvSpPr>
        <p:spPr/>
        <p:txBody>
          <a:bodyPr/>
          <a:lstStyle/>
          <a:p>
            <a:fld id="{33A60519-571B-4F94-9A43-23561144E218}" type="datetimeFigureOut">
              <a:rPr lang="fr-FR" smtClean="0"/>
              <a:pPr/>
              <a:t>24/08/2022</a:t>
            </a:fld>
            <a:endParaRPr lang="fr-FR"/>
          </a:p>
        </p:txBody>
      </p:sp>
      <p:sp>
        <p:nvSpPr>
          <p:cNvPr id="3" name="Espace réservé du pied de page 2">
            <a:extLst>
              <a:ext uri="{FF2B5EF4-FFF2-40B4-BE49-F238E27FC236}">
                <a16:creationId xmlns="" xmlns:a16="http://schemas.microsoft.com/office/drawing/2014/main" id="{3882DEBB-DB76-4426-91EC-B9EDDC01468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 xmlns:a16="http://schemas.microsoft.com/office/drawing/2014/main" id="{CC934E19-54D3-4FB1-A58D-A4BD99380B0E}"/>
              </a:ext>
            </a:extLst>
          </p:cNvPr>
          <p:cNvSpPr>
            <a:spLocks noGrp="1"/>
          </p:cNvSpPr>
          <p:nvPr>
            <p:ph type="sldNum" sz="quarter" idx="12"/>
          </p:nvPr>
        </p:nvSpPr>
        <p:spPr/>
        <p:txBody>
          <a:bodyPr/>
          <a:lstStyle/>
          <a:p>
            <a:fld id="{05DF16EF-AFDA-453C-B982-A570AE2A477E}" type="slidenum">
              <a:rPr lang="fr-FR" smtClean="0"/>
              <a:pPr/>
              <a:t>‹#›</a:t>
            </a:fld>
            <a:endParaRPr lang="fr-FR"/>
          </a:p>
        </p:txBody>
      </p:sp>
    </p:spTree>
    <p:extLst>
      <p:ext uri="{BB962C8B-B14F-4D97-AF65-F5344CB8AC3E}">
        <p14:creationId xmlns="" xmlns:p14="http://schemas.microsoft.com/office/powerpoint/2010/main" val="54816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A34D651-6D9D-4118-9BCE-D6742BF9C7C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 xmlns:a16="http://schemas.microsoft.com/office/drawing/2014/main" id="{49209AFC-CFA8-4952-A694-AD2B0B715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 xmlns:a16="http://schemas.microsoft.com/office/drawing/2014/main" id="{35E0F280-04D3-4DA3-88F4-C6CC47A16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 xmlns:a16="http://schemas.microsoft.com/office/drawing/2014/main" id="{FA6F80AD-9769-4B22-9DED-2873B6437684}"/>
              </a:ext>
            </a:extLst>
          </p:cNvPr>
          <p:cNvSpPr>
            <a:spLocks noGrp="1"/>
          </p:cNvSpPr>
          <p:nvPr>
            <p:ph type="dt" sz="half" idx="10"/>
          </p:nvPr>
        </p:nvSpPr>
        <p:spPr/>
        <p:txBody>
          <a:bodyPr/>
          <a:lstStyle/>
          <a:p>
            <a:fld id="{33A60519-571B-4F94-9A43-23561144E218}" type="datetimeFigureOut">
              <a:rPr lang="fr-FR" smtClean="0"/>
              <a:pPr/>
              <a:t>24/08/2022</a:t>
            </a:fld>
            <a:endParaRPr lang="fr-FR"/>
          </a:p>
        </p:txBody>
      </p:sp>
      <p:sp>
        <p:nvSpPr>
          <p:cNvPr id="6" name="Espace réservé du pied de page 5">
            <a:extLst>
              <a:ext uri="{FF2B5EF4-FFF2-40B4-BE49-F238E27FC236}">
                <a16:creationId xmlns="" xmlns:a16="http://schemas.microsoft.com/office/drawing/2014/main" id="{DF6E14FC-02A0-4882-A307-796210E50A8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EAD9BDC2-C740-4816-9BA8-4AC1475484FB}"/>
              </a:ext>
            </a:extLst>
          </p:cNvPr>
          <p:cNvSpPr>
            <a:spLocks noGrp="1"/>
          </p:cNvSpPr>
          <p:nvPr>
            <p:ph type="sldNum" sz="quarter" idx="12"/>
          </p:nvPr>
        </p:nvSpPr>
        <p:spPr/>
        <p:txBody>
          <a:bodyPr/>
          <a:lstStyle/>
          <a:p>
            <a:fld id="{05DF16EF-AFDA-453C-B982-A570AE2A477E}" type="slidenum">
              <a:rPr lang="fr-FR" smtClean="0"/>
              <a:pPr/>
              <a:t>‹#›</a:t>
            </a:fld>
            <a:endParaRPr lang="fr-FR"/>
          </a:p>
        </p:txBody>
      </p:sp>
    </p:spTree>
    <p:extLst>
      <p:ext uri="{BB962C8B-B14F-4D97-AF65-F5344CB8AC3E}">
        <p14:creationId xmlns="" xmlns:p14="http://schemas.microsoft.com/office/powerpoint/2010/main" val="395898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F905FD5-A283-4380-9461-3324FCA10AF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 xmlns:a16="http://schemas.microsoft.com/office/drawing/2014/main" id="{1D8518F5-CA16-47A6-85E6-0FD8B6ABA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 xmlns:a16="http://schemas.microsoft.com/office/drawing/2014/main" id="{85C52AF3-A40E-4991-AA22-4567F4B78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 xmlns:a16="http://schemas.microsoft.com/office/drawing/2014/main" id="{6082C710-6847-4581-8B1E-4E273F36BD6B}"/>
              </a:ext>
            </a:extLst>
          </p:cNvPr>
          <p:cNvSpPr>
            <a:spLocks noGrp="1"/>
          </p:cNvSpPr>
          <p:nvPr>
            <p:ph type="dt" sz="half" idx="10"/>
          </p:nvPr>
        </p:nvSpPr>
        <p:spPr/>
        <p:txBody>
          <a:bodyPr/>
          <a:lstStyle/>
          <a:p>
            <a:fld id="{33A60519-571B-4F94-9A43-23561144E218}" type="datetimeFigureOut">
              <a:rPr lang="fr-FR" smtClean="0"/>
              <a:pPr/>
              <a:t>24/08/2022</a:t>
            </a:fld>
            <a:endParaRPr lang="fr-FR"/>
          </a:p>
        </p:txBody>
      </p:sp>
      <p:sp>
        <p:nvSpPr>
          <p:cNvPr id="6" name="Espace réservé du pied de page 5">
            <a:extLst>
              <a:ext uri="{FF2B5EF4-FFF2-40B4-BE49-F238E27FC236}">
                <a16:creationId xmlns="" xmlns:a16="http://schemas.microsoft.com/office/drawing/2014/main" id="{DEEE668B-D3F8-4596-8E12-5656978932D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08C3A929-ECC9-4DF6-AD6A-41AECB9033E3}"/>
              </a:ext>
            </a:extLst>
          </p:cNvPr>
          <p:cNvSpPr>
            <a:spLocks noGrp="1"/>
          </p:cNvSpPr>
          <p:nvPr>
            <p:ph type="sldNum" sz="quarter" idx="12"/>
          </p:nvPr>
        </p:nvSpPr>
        <p:spPr/>
        <p:txBody>
          <a:bodyPr/>
          <a:lstStyle/>
          <a:p>
            <a:fld id="{05DF16EF-AFDA-453C-B982-A570AE2A477E}" type="slidenum">
              <a:rPr lang="fr-FR" smtClean="0"/>
              <a:pPr/>
              <a:t>‹#›</a:t>
            </a:fld>
            <a:endParaRPr lang="fr-FR"/>
          </a:p>
        </p:txBody>
      </p:sp>
    </p:spTree>
    <p:extLst>
      <p:ext uri="{BB962C8B-B14F-4D97-AF65-F5344CB8AC3E}">
        <p14:creationId xmlns="" xmlns:p14="http://schemas.microsoft.com/office/powerpoint/2010/main" val="409120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 xmlns:a16="http://schemas.microsoft.com/office/drawing/2014/main" id="{263FBD06-4F6D-45D5-B3FC-EBA0DB139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 xmlns:a16="http://schemas.microsoft.com/office/drawing/2014/main" id="{06C6D367-0898-4712-BCBF-DA7EC71D0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308C892D-D209-411C-A77E-9112CBA0B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60519-571B-4F94-9A43-23561144E218}" type="datetimeFigureOut">
              <a:rPr lang="fr-FR" smtClean="0"/>
              <a:pPr/>
              <a:t>24/08/2022</a:t>
            </a:fld>
            <a:endParaRPr lang="fr-FR"/>
          </a:p>
        </p:txBody>
      </p:sp>
      <p:sp>
        <p:nvSpPr>
          <p:cNvPr id="5" name="Espace réservé du pied de page 4">
            <a:extLst>
              <a:ext uri="{FF2B5EF4-FFF2-40B4-BE49-F238E27FC236}">
                <a16:creationId xmlns="" xmlns:a16="http://schemas.microsoft.com/office/drawing/2014/main" id="{7ED1CD76-B80E-46DE-9410-DC69B1388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 xmlns:a16="http://schemas.microsoft.com/office/drawing/2014/main" id="{B51769A1-A796-466C-88B1-8F80809A8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F16EF-AFDA-453C-B982-A570AE2A477E}" type="slidenum">
              <a:rPr lang="fr-FR" smtClean="0"/>
              <a:pPr/>
              <a:t>‹#›</a:t>
            </a:fld>
            <a:endParaRPr lang="fr-FR"/>
          </a:p>
        </p:txBody>
      </p:sp>
    </p:spTree>
    <p:extLst>
      <p:ext uri="{BB962C8B-B14F-4D97-AF65-F5344CB8AC3E}">
        <p14:creationId xmlns="" xmlns:p14="http://schemas.microsoft.com/office/powerpoint/2010/main" val="3891999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12.jpe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93" name="ZoneTexte 92">
            <a:extLst>
              <a:ext uri="{FF2B5EF4-FFF2-40B4-BE49-F238E27FC236}">
                <a16:creationId xmlns="" xmlns:a16="http://schemas.microsoft.com/office/drawing/2014/main" id="{893685BC-977F-47E7-88AF-A14CE83828F9}"/>
              </a:ext>
            </a:extLst>
          </p:cNvPr>
          <p:cNvSpPr txBox="1"/>
          <p:nvPr/>
        </p:nvSpPr>
        <p:spPr>
          <a:xfrm>
            <a:off x="1756362" y="1289650"/>
            <a:ext cx="8706615" cy="646331"/>
          </a:xfrm>
          <a:prstGeom prst="rect">
            <a:avLst/>
          </a:prstGeom>
          <a:noFill/>
        </p:spPr>
        <p:txBody>
          <a:bodyPr wrap="none" rtlCol="0">
            <a:spAutoFit/>
          </a:bodyPr>
          <a:lstStyle/>
          <a:p>
            <a:pPr algn="ctr"/>
            <a:r>
              <a:rPr lang="fr-FR" b="1" dirty="0" smtClean="0">
                <a:solidFill>
                  <a:schemeClr val="accent1"/>
                </a:solidFill>
                <a:latin typeface="Times New Roman" pitchFamily="18" charset="0"/>
                <a:cs typeface="Times New Roman" pitchFamily="18" charset="0"/>
              </a:rPr>
              <a:t>PRESENTATION  OF  END-OF-CYCLE  PROJECT  FOR  THE  AWARD  OF  THE </a:t>
            </a:r>
          </a:p>
          <a:p>
            <a:pPr algn="ctr"/>
            <a:r>
              <a:rPr lang="fr-FR" b="1" dirty="0" smtClean="0">
                <a:solidFill>
                  <a:schemeClr val="accent1"/>
                </a:solidFill>
                <a:latin typeface="Times New Roman" pitchFamily="18" charset="0"/>
                <a:cs typeface="Times New Roman" pitchFamily="18" charset="0"/>
              </a:rPr>
              <a:t>MASTER  OF  SCIENCE  IN  COMPUTER  SCIENCE </a:t>
            </a:r>
            <a:endParaRPr lang="fr-FR" b="1" dirty="0">
              <a:solidFill>
                <a:schemeClr val="accent1"/>
              </a:solidFill>
              <a:latin typeface="Times New Roman" pitchFamily="18" charset="0"/>
              <a:cs typeface="Times New Roman" pitchFamily="18" charset="0"/>
            </a:endParaRPr>
          </a:p>
        </p:txBody>
      </p:sp>
      <p:sp>
        <p:nvSpPr>
          <p:cNvPr id="94" name="ZoneTexte 93">
            <a:extLst>
              <a:ext uri="{FF2B5EF4-FFF2-40B4-BE49-F238E27FC236}">
                <a16:creationId xmlns="" xmlns:a16="http://schemas.microsoft.com/office/drawing/2014/main" id="{E44F0618-598B-421A-A661-5B38D61FEA66}"/>
              </a:ext>
            </a:extLst>
          </p:cNvPr>
          <p:cNvSpPr txBox="1"/>
          <p:nvPr/>
        </p:nvSpPr>
        <p:spPr>
          <a:xfrm>
            <a:off x="5445423" y="1870285"/>
            <a:ext cx="1164679" cy="461665"/>
          </a:xfrm>
          <a:prstGeom prst="rect">
            <a:avLst/>
          </a:prstGeom>
          <a:noFill/>
        </p:spPr>
        <p:txBody>
          <a:bodyPr wrap="none" rtlCol="0">
            <a:spAutoFit/>
          </a:bodyPr>
          <a:lstStyle/>
          <a:p>
            <a:pPr algn="ctr"/>
            <a:r>
              <a:rPr lang="fr-FR" sz="2400" b="1" u="sng" dirty="0" err="1" smtClean="0">
                <a:latin typeface="Times New Roman" panose="02020603050405020304" pitchFamily="18" charset="0"/>
                <a:cs typeface="Times New Roman" panose="02020603050405020304" pitchFamily="18" charset="0"/>
              </a:rPr>
              <a:t>Topic</a:t>
            </a:r>
            <a:r>
              <a:rPr lang="fr-FR" sz="2400" b="1" u="sng" dirty="0" smtClean="0">
                <a:latin typeface="Times New Roman" panose="02020603050405020304" pitchFamily="18" charset="0"/>
                <a:cs typeface="Times New Roman" panose="02020603050405020304" pitchFamily="18" charset="0"/>
              </a:rPr>
              <a:t> </a:t>
            </a:r>
            <a:r>
              <a:rPr lang="fr-FR" sz="2400" b="1" dirty="0" smtClean="0">
                <a:latin typeface="Times New Roman" panose="02020603050405020304" pitchFamily="18" charset="0"/>
                <a:cs typeface="Times New Roman" panose="02020603050405020304" pitchFamily="18" charset="0"/>
              </a:rPr>
              <a:t>: </a:t>
            </a:r>
            <a:endParaRPr lang="fr-FR" sz="2400" b="1" dirty="0">
              <a:latin typeface="Times New Roman" panose="02020603050405020304" pitchFamily="18" charset="0"/>
              <a:cs typeface="Times New Roman" panose="02020603050405020304" pitchFamily="18" charset="0"/>
            </a:endParaRPr>
          </a:p>
        </p:txBody>
      </p:sp>
      <p:sp>
        <p:nvSpPr>
          <p:cNvPr id="96" name="ZoneTexte 95">
            <a:extLst>
              <a:ext uri="{FF2B5EF4-FFF2-40B4-BE49-F238E27FC236}">
                <a16:creationId xmlns="" xmlns:a16="http://schemas.microsoft.com/office/drawing/2014/main" id="{1C7FB29C-BDE7-47D8-9A7F-23E843FE2323}"/>
              </a:ext>
            </a:extLst>
          </p:cNvPr>
          <p:cNvSpPr txBox="1"/>
          <p:nvPr/>
        </p:nvSpPr>
        <p:spPr>
          <a:xfrm>
            <a:off x="4142341" y="3790939"/>
            <a:ext cx="3770839" cy="1077218"/>
          </a:xfrm>
          <a:prstGeom prst="rect">
            <a:avLst/>
          </a:prstGeom>
          <a:noFill/>
        </p:spPr>
        <p:txBody>
          <a:bodyPr wrap="none" rtlCol="0">
            <a:spAutoFit/>
          </a:bodyPr>
          <a:lstStyle/>
          <a:p>
            <a:pPr algn="ctr"/>
            <a:r>
              <a:rPr lang="fr-FR" sz="2400" b="1" u="sng" dirty="0" err="1" smtClean="0">
                <a:latin typeface="Times New Roman" panose="02020603050405020304" pitchFamily="18" charset="0"/>
                <a:cs typeface="Times New Roman" panose="02020603050405020304" pitchFamily="18" charset="0"/>
              </a:rPr>
              <a:t>Presented</a:t>
            </a:r>
            <a:r>
              <a:rPr lang="fr-FR" sz="2400" b="1" u="sng" dirty="0" smtClean="0">
                <a:latin typeface="Times New Roman" panose="02020603050405020304" pitchFamily="18" charset="0"/>
                <a:cs typeface="Times New Roman" panose="02020603050405020304" pitchFamily="18" charset="0"/>
              </a:rPr>
              <a:t> By </a:t>
            </a:r>
            <a:r>
              <a:rPr lang="fr-FR" sz="2400" b="1" dirty="0" smtClean="0">
                <a:latin typeface="Times New Roman" panose="02020603050405020304" pitchFamily="18" charset="0"/>
                <a:cs typeface="Times New Roman" panose="02020603050405020304" pitchFamily="18" charset="0"/>
              </a:rPr>
              <a:t>:</a:t>
            </a:r>
            <a:endParaRPr lang="fr-FR" sz="2400" b="1" dirty="0">
              <a:latin typeface="Times New Roman" panose="02020603050405020304" pitchFamily="18" charset="0"/>
              <a:cs typeface="Times New Roman" panose="02020603050405020304" pitchFamily="18" charset="0"/>
            </a:endParaRPr>
          </a:p>
          <a:p>
            <a:pPr algn="ctr"/>
            <a:r>
              <a:rPr lang="fr-FR" sz="2000" dirty="0" smtClean="0">
                <a:latin typeface="Times New Roman" panose="02020603050405020304" pitchFamily="18" charset="0"/>
                <a:cs typeface="Times New Roman" panose="02020603050405020304" pitchFamily="18" charset="0"/>
              </a:rPr>
              <a:t>Mr. Boubacar </a:t>
            </a:r>
            <a:r>
              <a:rPr lang="fr-FR" sz="2000" dirty="0" err="1" smtClean="0">
                <a:latin typeface="Times New Roman" panose="02020603050405020304" pitchFamily="18" charset="0"/>
                <a:cs typeface="Times New Roman" panose="02020603050405020304" pitchFamily="18" charset="0"/>
              </a:rPr>
              <a:t>Boureima</a:t>
            </a:r>
            <a:r>
              <a:rPr lang="fr-FR" sz="2000" dirty="0" smtClean="0">
                <a:latin typeface="Times New Roman" panose="02020603050405020304" pitchFamily="18" charset="0"/>
                <a:cs typeface="Times New Roman" panose="02020603050405020304" pitchFamily="18" charset="0"/>
              </a:rPr>
              <a:t> Mohamed</a:t>
            </a:r>
          </a:p>
          <a:p>
            <a:pPr algn="ctr"/>
            <a:r>
              <a:rPr lang="fr-FR" sz="2000" dirty="0" smtClean="0">
                <a:latin typeface="Times New Roman" panose="02020603050405020304" pitchFamily="18" charset="0"/>
                <a:cs typeface="Times New Roman" panose="02020603050405020304" pitchFamily="18" charset="0"/>
              </a:rPr>
              <a:t>Reg. No. 20MSC10</a:t>
            </a:r>
            <a:endParaRPr lang="fr-FR" sz="2000" dirty="0">
              <a:latin typeface="Times New Roman" panose="02020603050405020304" pitchFamily="18" charset="0"/>
              <a:cs typeface="Times New Roman" panose="02020603050405020304" pitchFamily="18" charset="0"/>
            </a:endParaRPr>
          </a:p>
        </p:txBody>
      </p:sp>
      <p:sp>
        <p:nvSpPr>
          <p:cNvPr id="97" name="ZoneTexte 96">
            <a:extLst>
              <a:ext uri="{FF2B5EF4-FFF2-40B4-BE49-F238E27FC236}">
                <a16:creationId xmlns="" xmlns:a16="http://schemas.microsoft.com/office/drawing/2014/main" id="{7ABCADE2-13BC-4DDE-BC2D-750CFA2E7A68}"/>
              </a:ext>
            </a:extLst>
          </p:cNvPr>
          <p:cNvSpPr txBox="1"/>
          <p:nvPr/>
        </p:nvSpPr>
        <p:spPr>
          <a:xfrm>
            <a:off x="906051" y="4812047"/>
            <a:ext cx="1962397" cy="400110"/>
          </a:xfrm>
          <a:prstGeom prst="rect">
            <a:avLst/>
          </a:prstGeom>
          <a:noFill/>
        </p:spPr>
        <p:txBody>
          <a:bodyPr wrap="none" rtlCol="0">
            <a:spAutoFit/>
          </a:bodyPr>
          <a:lstStyle/>
          <a:p>
            <a:r>
              <a:rPr lang="fr-FR" sz="2000" b="1" u="sng" dirty="0" err="1" smtClean="0">
                <a:solidFill>
                  <a:schemeClr val="accent1"/>
                </a:solidFill>
                <a:latin typeface="Times New Roman" panose="02020603050405020304" pitchFamily="18" charset="0"/>
                <a:cs typeface="Times New Roman" panose="02020603050405020304" pitchFamily="18" charset="0"/>
              </a:rPr>
              <a:t>Internal</a:t>
            </a:r>
            <a:r>
              <a:rPr lang="fr-FR" sz="2000" b="1" u="sng" dirty="0" smtClean="0">
                <a:solidFill>
                  <a:schemeClr val="accent1"/>
                </a:solidFill>
                <a:latin typeface="Times New Roman" panose="02020603050405020304" pitchFamily="18" charset="0"/>
                <a:cs typeface="Times New Roman" panose="02020603050405020304" pitchFamily="18" charset="0"/>
              </a:rPr>
              <a:t> Guide :</a:t>
            </a:r>
            <a:endParaRPr lang="fr-FR" sz="2000" b="1" dirty="0">
              <a:solidFill>
                <a:schemeClr val="accent1"/>
              </a:solidFill>
              <a:latin typeface="Times New Roman" panose="02020603050405020304" pitchFamily="18" charset="0"/>
              <a:cs typeface="Times New Roman" panose="02020603050405020304" pitchFamily="18" charset="0"/>
            </a:endParaRPr>
          </a:p>
        </p:txBody>
      </p:sp>
      <p:sp>
        <p:nvSpPr>
          <p:cNvPr id="98" name="ZoneTexte 97">
            <a:extLst>
              <a:ext uri="{FF2B5EF4-FFF2-40B4-BE49-F238E27FC236}">
                <a16:creationId xmlns="" xmlns:a16="http://schemas.microsoft.com/office/drawing/2014/main" id="{A3ECF08D-2E54-4947-B074-4BFD8EAFEC33}"/>
              </a:ext>
            </a:extLst>
          </p:cNvPr>
          <p:cNvSpPr txBox="1"/>
          <p:nvPr/>
        </p:nvSpPr>
        <p:spPr>
          <a:xfrm>
            <a:off x="9208979" y="4784504"/>
            <a:ext cx="1641688" cy="400110"/>
          </a:xfrm>
          <a:prstGeom prst="rect">
            <a:avLst/>
          </a:prstGeom>
          <a:noFill/>
        </p:spPr>
        <p:txBody>
          <a:bodyPr wrap="square" rtlCol="0">
            <a:spAutoFit/>
          </a:bodyPr>
          <a:lstStyle/>
          <a:p>
            <a:r>
              <a:rPr lang="fr-FR" sz="2000" b="1" u="sng" dirty="0" smtClean="0">
                <a:solidFill>
                  <a:schemeClr val="accent1"/>
                </a:solidFill>
                <a:latin typeface="Times New Roman" panose="02020603050405020304" pitchFamily="18" charset="0"/>
                <a:cs typeface="Times New Roman" panose="02020603050405020304" pitchFamily="18" charset="0"/>
              </a:rPr>
              <a:t>Chairman :</a:t>
            </a:r>
            <a:endParaRPr lang="fr-FR" sz="2000" b="1" dirty="0">
              <a:solidFill>
                <a:schemeClr val="accent1"/>
              </a:solidFill>
              <a:latin typeface="Times New Roman" panose="02020603050405020304" pitchFamily="18" charset="0"/>
              <a:cs typeface="Times New Roman" panose="02020603050405020304" pitchFamily="18" charset="0"/>
            </a:endParaRPr>
          </a:p>
        </p:txBody>
      </p:sp>
      <p:sp>
        <p:nvSpPr>
          <p:cNvPr id="99" name="ZoneTexte 98">
            <a:extLst>
              <a:ext uri="{FF2B5EF4-FFF2-40B4-BE49-F238E27FC236}">
                <a16:creationId xmlns="" xmlns:a16="http://schemas.microsoft.com/office/drawing/2014/main" id="{97B5A109-9808-447D-AE26-CD7BDCC436D3}"/>
              </a:ext>
            </a:extLst>
          </p:cNvPr>
          <p:cNvSpPr txBox="1"/>
          <p:nvPr/>
        </p:nvSpPr>
        <p:spPr>
          <a:xfrm>
            <a:off x="8367111" y="5219067"/>
            <a:ext cx="3226868" cy="1323439"/>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Dr. D S Guru</a:t>
            </a:r>
            <a:endParaRPr lang="fr-FR" sz="2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Professor &amp; Chairman,</a:t>
            </a:r>
            <a:endParaRPr lang="fr-FR" sz="2000" dirty="0" smtClean="0">
              <a:latin typeface="Times New Roman" pitchFamily="18" charset="0"/>
              <a:cs typeface="Times New Roman" pitchFamily="18" charset="0"/>
            </a:endParaRPr>
          </a:p>
          <a:p>
            <a:pPr algn="ctr"/>
            <a:r>
              <a:rPr lang="en-US" sz="2000" dirty="0" err="1" smtClean="0">
                <a:latin typeface="Times New Roman" pitchFamily="18" charset="0"/>
                <a:cs typeface="Times New Roman" pitchFamily="18" charset="0"/>
              </a:rPr>
              <a:t>DoS</a:t>
            </a:r>
            <a:r>
              <a:rPr lang="en-US" sz="2000" dirty="0" smtClean="0">
                <a:latin typeface="Times New Roman" pitchFamily="18" charset="0"/>
                <a:cs typeface="Times New Roman" pitchFamily="18" charset="0"/>
              </a:rPr>
              <a:t> in Computer Science</a:t>
            </a:r>
            <a:r>
              <a:rPr lang="fr-FR" sz="2000" dirty="0" smtClean="0">
                <a:latin typeface="Times New Roman" pitchFamily="18" charset="0"/>
                <a:cs typeface="Times New Roman" pitchFamily="18" charset="0"/>
              </a:rPr>
              <a:t>,</a:t>
            </a:r>
          </a:p>
          <a:p>
            <a:pPr algn="ctr"/>
            <a:r>
              <a:rPr lang="en-US" sz="2000" dirty="0" smtClean="0">
                <a:latin typeface="Times New Roman" pitchFamily="18" charset="0"/>
                <a:cs typeface="Times New Roman" pitchFamily="18" charset="0"/>
              </a:rPr>
              <a:t>University of Mysore</a:t>
            </a:r>
            <a:endParaRPr lang="fr-FR" sz="2000" dirty="0">
              <a:latin typeface="Times New Roman" pitchFamily="18" charset="0"/>
              <a:cs typeface="Times New Roman" pitchFamily="18" charset="0"/>
            </a:endParaRPr>
          </a:p>
        </p:txBody>
      </p:sp>
      <p:sp>
        <p:nvSpPr>
          <p:cNvPr id="100" name="ZoneTexte 99">
            <a:extLst>
              <a:ext uri="{FF2B5EF4-FFF2-40B4-BE49-F238E27FC236}">
                <a16:creationId xmlns="" xmlns:a16="http://schemas.microsoft.com/office/drawing/2014/main" id="{8CD6514C-A277-4D2D-947B-14557F3760D2}"/>
              </a:ext>
            </a:extLst>
          </p:cNvPr>
          <p:cNvSpPr txBox="1"/>
          <p:nvPr/>
        </p:nvSpPr>
        <p:spPr>
          <a:xfrm>
            <a:off x="384964" y="5263550"/>
            <a:ext cx="2917786" cy="1323439"/>
          </a:xfrm>
          <a:prstGeom prst="rect">
            <a:avLst/>
          </a:prstGeom>
          <a:noFill/>
        </p:spPr>
        <p:txBody>
          <a:bodyPr wrap="none" rtlCol="0">
            <a:spAutoFit/>
          </a:bodyPr>
          <a:lstStyle/>
          <a:p>
            <a:pPr algn="ctr"/>
            <a:r>
              <a:rPr lang="en-US" sz="2000" dirty="0" smtClean="0">
                <a:latin typeface="Times New Roman" pitchFamily="18" charset="0"/>
                <a:cs typeface="Times New Roman" pitchFamily="18" charset="0"/>
              </a:rPr>
              <a:t>Smt. L </a:t>
            </a:r>
            <a:r>
              <a:rPr lang="en-US" sz="2000" dirty="0" err="1" smtClean="0">
                <a:latin typeface="Times New Roman" pitchFamily="18" charset="0"/>
                <a:cs typeface="Times New Roman" pitchFamily="18" charset="0"/>
              </a:rPr>
              <a:t>Hamsaveni</a:t>
            </a:r>
            <a:endParaRPr lang="en-US" sz="2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Associate Professor, </a:t>
            </a:r>
          </a:p>
          <a:p>
            <a:pPr algn="ctr"/>
            <a:r>
              <a:rPr lang="en-US" sz="2000" dirty="0" err="1" smtClean="0">
                <a:latin typeface="Times New Roman" pitchFamily="18" charset="0"/>
                <a:cs typeface="Times New Roman" pitchFamily="18" charset="0"/>
              </a:rPr>
              <a:t>DoS</a:t>
            </a:r>
            <a:r>
              <a:rPr lang="en-US" sz="2000" dirty="0" smtClean="0">
                <a:latin typeface="Times New Roman" pitchFamily="18" charset="0"/>
                <a:cs typeface="Times New Roman" pitchFamily="18" charset="0"/>
              </a:rPr>
              <a:t> in Computer Science,</a:t>
            </a:r>
          </a:p>
          <a:p>
            <a:pPr algn="ctr"/>
            <a:r>
              <a:rPr lang="en-US" sz="2000" dirty="0" smtClean="0">
                <a:latin typeface="Times New Roman" pitchFamily="18" charset="0"/>
                <a:cs typeface="Times New Roman" pitchFamily="18" charset="0"/>
              </a:rPr>
              <a:t>University of Mysore</a:t>
            </a:r>
            <a:endParaRPr lang="fr-FR" sz="2000" dirty="0">
              <a:latin typeface="Times New Roman" pitchFamily="18" charset="0"/>
              <a:cs typeface="Times New Roman" pitchFamily="18" charset="0"/>
            </a:endParaRPr>
          </a:p>
        </p:txBody>
      </p:sp>
      <p:sp>
        <p:nvSpPr>
          <p:cNvPr id="101" name="ZoneTexte 100">
            <a:extLst>
              <a:ext uri="{FF2B5EF4-FFF2-40B4-BE49-F238E27FC236}">
                <a16:creationId xmlns="" xmlns:a16="http://schemas.microsoft.com/office/drawing/2014/main" id="{6C59F203-7F2D-4008-BA12-50064C107030}"/>
              </a:ext>
            </a:extLst>
          </p:cNvPr>
          <p:cNvSpPr txBox="1"/>
          <p:nvPr/>
        </p:nvSpPr>
        <p:spPr>
          <a:xfrm>
            <a:off x="3953794" y="6415036"/>
            <a:ext cx="4147931" cy="369332"/>
          </a:xfrm>
          <a:prstGeom prst="rect">
            <a:avLst/>
          </a:prstGeom>
          <a:noFill/>
        </p:spPr>
        <p:txBody>
          <a:bodyPr wrap="square" rtlCol="0">
            <a:spAutoFit/>
          </a:bodyPr>
          <a:lstStyle/>
          <a:p>
            <a:pPr algn="ctr"/>
            <a:r>
              <a:rPr lang="fr-FR" b="1" dirty="0" smtClean="0">
                <a:solidFill>
                  <a:schemeClr val="accent1"/>
                </a:solidFill>
              </a:rPr>
              <a:t>26 / 08 / 2022</a:t>
            </a:r>
            <a:endParaRPr lang="fr-FR" b="1" dirty="0">
              <a:solidFill>
                <a:schemeClr val="accent1"/>
              </a:solidFill>
            </a:endParaRPr>
          </a:p>
        </p:txBody>
      </p:sp>
      <p:sp>
        <p:nvSpPr>
          <p:cNvPr id="105" name="Zone de texte 23">
            <a:extLst>
              <a:ext uri="{FF2B5EF4-FFF2-40B4-BE49-F238E27FC236}">
                <a16:creationId xmlns="" xmlns:a16="http://schemas.microsoft.com/office/drawing/2014/main" id="{1E80490B-73FF-4A8B-B0FB-A159EB9B86A9}"/>
              </a:ext>
            </a:extLst>
          </p:cNvPr>
          <p:cNvSpPr txBox="1"/>
          <p:nvPr/>
        </p:nvSpPr>
        <p:spPr>
          <a:xfrm>
            <a:off x="3171452" y="221467"/>
            <a:ext cx="5929744" cy="92825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0"/>
              </a:spcAft>
            </a:pPr>
            <a:r>
              <a:rPr lang="en-US" b="1"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University of Mysore</a:t>
            </a:r>
            <a:r>
              <a:rPr lang="en-US"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b="1"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b="1" dirty="0" smtClean="0">
                <a:solidFill>
                  <a:schemeClr val="accent1"/>
                </a:solidFill>
                <a:latin typeface="Times New Roman" pitchFamily="18" charset="0"/>
                <a:cs typeface="Times New Roman" pitchFamily="18" charset="0"/>
              </a:rPr>
              <a:t>Department of Studies in Computer Science</a:t>
            </a:r>
            <a:endParaRPr lang="fr-FR" dirty="0" smtClean="0">
              <a:solidFill>
                <a:schemeClr val="accent1"/>
              </a:solidFill>
              <a:latin typeface="Times New Roman" pitchFamily="18" charset="0"/>
              <a:cs typeface="Times New Roman" pitchFamily="18" charset="0"/>
            </a:endParaRPr>
          </a:p>
          <a:p>
            <a:pPr algn="ctr"/>
            <a:r>
              <a:rPr lang="en-US" b="1" dirty="0" smtClean="0">
                <a:solidFill>
                  <a:schemeClr val="accent1"/>
                </a:solidFill>
                <a:latin typeface="Times New Roman" pitchFamily="18" charset="0"/>
                <a:cs typeface="Times New Roman" pitchFamily="18" charset="0"/>
              </a:rPr>
              <a:t>Mysore - 570006</a:t>
            </a:r>
            <a:endParaRPr lang="fr-FR" dirty="0" smtClean="0">
              <a:solidFill>
                <a:schemeClr val="accent1"/>
              </a:solidFill>
              <a:latin typeface="Times New Roman" pitchFamily="18" charset="0"/>
              <a:cs typeface="Times New Roman" pitchFamily="18" charset="0"/>
            </a:endParaRPr>
          </a:p>
          <a:p>
            <a:pPr algn="ctr">
              <a:lnSpc>
                <a:spcPct val="107000"/>
              </a:lnSpc>
              <a:spcAft>
                <a:spcPts val="0"/>
              </a:spcAft>
            </a:pP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 coins arrondis 4">
            <a:extLst>
              <a:ext uri="{FF2B5EF4-FFF2-40B4-BE49-F238E27FC236}">
                <a16:creationId xmlns="" xmlns:a16="http://schemas.microsoft.com/office/drawing/2014/main" id="{286896EF-0FF6-4826-92A1-688285AE6948}"/>
              </a:ext>
            </a:extLst>
          </p:cNvPr>
          <p:cNvSpPr/>
          <p:nvPr/>
        </p:nvSpPr>
        <p:spPr>
          <a:xfrm>
            <a:off x="1316181" y="2456320"/>
            <a:ext cx="9476509" cy="122148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400" b="1" dirty="0">
                <a:solidFill>
                  <a:srgbClr val="FF0000"/>
                </a:solidFill>
                <a:latin typeface="Times New Roman" panose="02020603050405020304" pitchFamily="18" charset="0"/>
                <a:cs typeface="Times New Roman" panose="02020603050405020304" pitchFamily="18" charset="0"/>
              </a:rPr>
              <a:t>« </a:t>
            </a:r>
            <a:r>
              <a:rPr lang="fr-FR" sz="3200" b="1" dirty="0" err="1" smtClean="0">
                <a:solidFill>
                  <a:srgbClr val="FF0000"/>
                </a:solidFill>
                <a:latin typeface="Times New Roman" panose="02020603050405020304" pitchFamily="18" charset="0"/>
                <a:cs typeface="Times New Roman" panose="02020603050405020304" pitchFamily="18" charset="0"/>
              </a:rPr>
              <a:t>Developing</a:t>
            </a:r>
            <a:r>
              <a:rPr lang="fr-FR" sz="3200" b="1" dirty="0" smtClean="0">
                <a:solidFill>
                  <a:srgbClr val="FF0000"/>
                </a:solidFill>
                <a:latin typeface="Times New Roman" panose="02020603050405020304" pitchFamily="18" charset="0"/>
                <a:cs typeface="Times New Roman" panose="02020603050405020304" pitchFamily="18" charset="0"/>
              </a:rPr>
              <a:t> an Efficient </a:t>
            </a:r>
            <a:r>
              <a:rPr lang="fr-FR" sz="3200" b="1" dirty="0" err="1" smtClean="0">
                <a:solidFill>
                  <a:srgbClr val="FF0000"/>
                </a:solidFill>
                <a:latin typeface="Times New Roman" panose="02020603050405020304" pitchFamily="18" charset="0"/>
                <a:cs typeface="Times New Roman" panose="02020603050405020304" pitchFamily="18" charset="0"/>
              </a:rPr>
              <a:t>Prediction</a:t>
            </a:r>
            <a:r>
              <a:rPr lang="fr-FR" sz="3200" b="1" dirty="0" smtClean="0">
                <a:solidFill>
                  <a:srgbClr val="FF0000"/>
                </a:solidFill>
                <a:latin typeface="Times New Roman" panose="02020603050405020304" pitchFamily="18" charset="0"/>
                <a:cs typeface="Times New Roman" panose="02020603050405020304" pitchFamily="18" charset="0"/>
              </a:rPr>
              <a:t> Model of </a:t>
            </a:r>
            <a:r>
              <a:rPr lang="fr-FR" sz="3200" b="1" dirty="0" err="1" smtClean="0">
                <a:solidFill>
                  <a:srgbClr val="FF0000"/>
                </a:solidFill>
                <a:latin typeface="Times New Roman" panose="02020603050405020304" pitchFamily="18" charset="0"/>
                <a:cs typeface="Times New Roman" panose="02020603050405020304" pitchFamily="18" charset="0"/>
              </a:rPr>
              <a:t>Heart</a:t>
            </a:r>
            <a:r>
              <a:rPr lang="fr-FR" sz="3200" b="1" dirty="0" smtClean="0">
                <a:solidFill>
                  <a:srgbClr val="FF0000"/>
                </a:solidFill>
                <a:latin typeface="Times New Roman" panose="02020603050405020304" pitchFamily="18" charset="0"/>
                <a:cs typeface="Times New Roman" panose="02020603050405020304" pitchFamily="18" charset="0"/>
              </a:rPr>
              <a:t> </a:t>
            </a:r>
            <a:r>
              <a:rPr lang="fr-FR" sz="3200" b="1" dirty="0" err="1" smtClean="0">
                <a:solidFill>
                  <a:srgbClr val="FF0000"/>
                </a:solidFill>
                <a:latin typeface="Times New Roman" panose="02020603050405020304" pitchFamily="18" charset="0"/>
                <a:cs typeface="Times New Roman" panose="02020603050405020304" pitchFamily="18" charset="0"/>
              </a:rPr>
              <a:t>Disease</a:t>
            </a:r>
            <a:r>
              <a:rPr lang="fr-FR" sz="3200" b="1" dirty="0" smtClean="0">
                <a:solidFill>
                  <a:srgbClr val="FF0000"/>
                </a:solidFill>
                <a:latin typeface="Times New Roman" panose="02020603050405020304" pitchFamily="18" charset="0"/>
                <a:cs typeface="Times New Roman" panose="02020603050405020304" pitchFamily="18" charset="0"/>
              </a:rPr>
              <a:t> </a:t>
            </a:r>
            <a:r>
              <a:rPr lang="fr-FR" sz="3200" b="1" dirty="0" err="1" smtClean="0">
                <a:solidFill>
                  <a:srgbClr val="FF0000"/>
                </a:solidFill>
                <a:latin typeface="Times New Roman" panose="02020603050405020304" pitchFamily="18" charset="0"/>
                <a:cs typeface="Times New Roman" panose="02020603050405020304" pitchFamily="18" charset="0"/>
              </a:rPr>
              <a:t>using</a:t>
            </a:r>
            <a:r>
              <a:rPr lang="fr-FR" sz="3200" b="1" dirty="0" smtClean="0">
                <a:solidFill>
                  <a:srgbClr val="FF0000"/>
                </a:solidFill>
                <a:latin typeface="Times New Roman" panose="02020603050405020304" pitchFamily="18" charset="0"/>
                <a:cs typeface="Times New Roman" panose="02020603050405020304" pitchFamily="18" charset="0"/>
              </a:rPr>
              <a:t> Machine Learning Techniques</a:t>
            </a:r>
            <a:r>
              <a:rPr lang="fr-FR" sz="2400" b="1" dirty="0" smtClean="0">
                <a:solidFill>
                  <a:srgbClr val="FF0000"/>
                </a:solidFill>
                <a:latin typeface="Times New Roman" panose="02020603050405020304" pitchFamily="18" charset="0"/>
                <a:cs typeface="Times New Roman" panose="02020603050405020304" pitchFamily="18" charset="0"/>
              </a:rPr>
              <a:t>»</a:t>
            </a:r>
            <a:endParaRPr lang="fr-FR" sz="2400" b="1" dirty="0">
              <a:solidFill>
                <a:srgbClr val="FF0000"/>
              </a:solidFill>
              <a:latin typeface="Times New Roman" panose="02020603050405020304" pitchFamily="18" charset="0"/>
              <a:cs typeface="Times New Roman" panose="02020603050405020304" pitchFamily="18" charset="0"/>
            </a:endParaRPr>
          </a:p>
          <a:p>
            <a:pPr algn="ctr"/>
            <a:endParaRPr lang="fr-FR" dirty="0">
              <a:solidFill>
                <a:srgbClr val="FF0000"/>
              </a:solidFill>
            </a:endParaRPr>
          </a:p>
        </p:txBody>
      </p:sp>
      <p:pic>
        <p:nvPicPr>
          <p:cNvPr id="1026" name="image1.jpeg"/>
          <p:cNvPicPr>
            <a:picLocks noChangeAspect="1" noChangeArrowheads="1"/>
          </p:cNvPicPr>
          <p:nvPr/>
        </p:nvPicPr>
        <p:blipFill>
          <a:blip r:embed="rId3" cstate="print"/>
          <a:srcRect/>
          <a:stretch>
            <a:fillRect/>
          </a:stretch>
        </p:blipFill>
        <p:spPr bwMode="auto">
          <a:xfrm>
            <a:off x="401783" y="180108"/>
            <a:ext cx="1357744" cy="1648692"/>
          </a:xfrm>
          <a:prstGeom prst="rect">
            <a:avLst/>
          </a:prstGeom>
          <a:noFill/>
          <a:ln w="9525">
            <a:noFill/>
            <a:miter lim="800000"/>
            <a:headEnd/>
            <a:tailEnd/>
          </a:ln>
        </p:spPr>
      </p:pic>
      <p:pic>
        <p:nvPicPr>
          <p:cNvPr id="1027" name="image2.jpeg"/>
          <p:cNvPicPr>
            <a:picLocks noChangeAspect="1" noChangeArrowheads="1"/>
          </p:cNvPicPr>
          <p:nvPr/>
        </p:nvPicPr>
        <p:blipFill>
          <a:blip r:embed="rId4" cstate="print"/>
          <a:srcRect/>
          <a:stretch>
            <a:fillRect/>
          </a:stretch>
        </p:blipFill>
        <p:spPr bwMode="auto">
          <a:xfrm>
            <a:off x="10432473" y="211282"/>
            <a:ext cx="1385454" cy="16175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5077783"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Analysis</a:t>
            </a:r>
            <a:r>
              <a:rPr lang="fr-FR" sz="4000" b="1" dirty="0" smtClean="0">
                <a:solidFill>
                  <a:schemeClr val="accent1"/>
                </a:solidFill>
                <a:latin typeface="Times New Roman" panose="02020603050405020304" pitchFamily="18" charset="0"/>
                <a:cs typeface="Times New Roman" panose="02020603050405020304" pitchFamily="18" charset="0"/>
              </a:rPr>
              <a:t> and Design</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882966" y="750376"/>
            <a:ext cx="4646885"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solidFill>
                  <a:schemeClr val="accent1"/>
                </a:solidFill>
                <a:latin typeface="Times New Roman" panose="02020603050405020304" pitchFamily="18" charset="0"/>
                <a:cs typeface="Times New Roman" panose="02020603050405020304" pitchFamily="18" charset="0"/>
              </a:rPr>
              <a:t>I. </a:t>
            </a:r>
            <a:r>
              <a:rPr lang="fr-FR" sz="2800" b="1" dirty="0" err="1" smtClean="0">
                <a:solidFill>
                  <a:schemeClr val="accent1"/>
                </a:solidFill>
                <a:latin typeface="Times New Roman" panose="02020603050405020304" pitchFamily="18" charset="0"/>
                <a:cs typeface="Times New Roman" panose="02020603050405020304" pitchFamily="18" charset="0"/>
              </a:rPr>
              <a:t>Analysis</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53" name="Oval 22">
            <a:extLst>
              <a:ext uri="{FF2B5EF4-FFF2-40B4-BE49-F238E27FC236}">
                <a16:creationId xmlns=""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 xmlns:a16="http://schemas.microsoft.com/office/drawing/2014/main" id="{ED8C1F21-47B8-4BD9-A76E-1ADDC5405A0D}"/>
              </a:ext>
            </a:extLst>
          </p:cNvPr>
          <p:cNvSpPr/>
          <p:nvPr/>
        </p:nvSpPr>
        <p:spPr>
          <a:xfrm>
            <a:off x="7574" y="335930"/>
            <a:ext cx="1108358" cy="1108358"/>
          </a:xfrm>
          <a:prstGeom prst="ellipse">
            <a:avLst/>
          </a:prstGeom>
          <a:solidFill>
            <a:schemeClr val="accent1"/>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 xmlns:a16="http://schemas.microsoft.com/office/drawing/2014/main" id="{24C773D7-31BD-46F1-80DA-F7126190C2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 xmlns:a16="http://schemas.microsoft.com/office/drawing/2014/main" id="{1D577237-48EC-461B-8AFF-A51D3EBA5C30}"/>
              </a:ext>
            </a:extLst>
          </p:cNvPr>
          <p:cNvSpPr/>
          <p:nvPr/>
        </p:nvSpPr>
        <p:spPr>
          <a:xfrm>
            <a:off x="897990" y="1525459"/>
            <a:ext cx="1537474" cy="390963"/>
          </a:xfrm>
          <a:prstGeom prst="rect">
            <a:avLst/>
          </a:prstGeom>
          <a:noFill/>
        </p:spPr>
        <p:txBody>
          <a:bodyPr wrap="square" lIns="82382" tIns="41191" rIns="82382" bIns="41191">
            <a:spAutoFit/>
          </a:bodyPr>
          <a:lstStyle/>
          <a:p>
            <a:pPr algn="ctr"/>
            <a:r>
              <a:rPr lang="fr-FR" sz="2000" dirty="0" err="1" smtClean="0">
                <a:latin typeface="Times New Roman" pitchFamily="18" charset="0"/>
                <a:cs typeface="Times New Roman" pitchFamily="18" charset="0"/>
              </a:rPr>
              <a:t>Dataset</a:t>
            </a:r>
            <a:endParaRPr lang="fr-FR" sz="1400" dirty="0">
              <a:latin typeface="Times New Roman" pitchFamily="18" charset="0"/>
              <a:cs typeface="Times New Roman" pitchFamily="18" charset="0"/>
            </a:endParaRPr>
          </a:p>
        </p:txBody>
      </p:sp>
      <p:sp>
        <p:nvSpPr>
          <p:cNvPr id="59" name="Text_Title_Step 3">
            <a:extLst>
              <a:ext uri="{FF2B5EF4-FFF2-40B4-BE49-F238E27FC236}">
                <a16:creationId xmlns=""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smtClean="0">
                <a:ln w="0"/>
                <a:solidFill>
                  <a:schemeClr val="accent1"/>
                </a:solidFill>
                <a:latin typeface="Times New Roman" panose="02020603050405020304" pitchFamily="18" charset="0"/>
                <a:cs typeface="Times New Roman" panose="02020603050405020304" pitchFamily="18" charset="0"/>
              </a:rPr>
              <a:t>Step </a:t>
            </a:r>
            <a:r>
              <a:rPr lang="en-US" sz="2800" b="1" dirty="0">
                <a:ln w="0"/>
                <a:solidFill>
                  <a:schemeClr val="accent1"/>
                </a:solidFill>
                <a:latin typeface="Times New Roman" panose="02020603050405020304" pitchFamily="18" charset="0"/>
                <a:cs typeface="Times New Roman" panose="02020603050405020304" pitchFamily="18" charset="0"/>
              </a:rPr>
              <a:t>1</a:t>
            </a:r>
            <a:endParaRPr lang="en-US" b="1" cap="none" spc="0" dirty="0">
              <a:ln w="0"/>
              <a:solidFill>
                <a:schemeClr val="accent1"/>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 xmlns:a16="http://schemas.microsoft.com/office/drawing/2014/main" id="{2054F591-28B3-48AB-80BC-0EBAAA3B9281}"/>
              </a:ext>
            </a:extLst>
          </p:cNvPr>
          <p:cNvSpPr txBox="1"/>
          <p:nvPr/>
        </p:nvSpPr>
        <p:spPr>
          <a:xfrm>
            <a:off x="5939263" y="1509354"/>
            <a:ext cx="2472152" cy="400110"/>
          </a:xfrm>
          <a:prstGeom prst="rect">
            <a:avLst/>
          </a:prstGeom>
          <a:noFill/>
        </p:spPr>
        <p:txBody>
          <a:bodyPr wrap="none" rtlCol="0">
            <a:spAutoFit/>
          </a:bodyPr>
          <a:lstStyle/>
          <a:p>
            <a:pPr marL="285750" indent="-285750">
              <a:buFont typeface="Wingdings" panose="05000000000000000000" pitchFamily="2" charset="2"/>
              <a:buChar char="Ø"/>
            </a:pPr>
            <a:r>
              <a:rPr lang="fr-FR" sz="2000" b="1" dirty="0" err="1" smtClean="0">
                <a:solidFill>
                  <a:schemeClr val="accent1"/>
                </a:solidFill>
                <a:latin typeface="Times New Roman" pitchFamily="18" charset="0"/>
                <a:cs typeface="Times New Roman" pitchFamily="18" charset="0"/>
              </a:rPr>
              <a:t>Dataset</a:t>
            </a:r>
            <a:r>
              <a:rPr lang="fr-FR" sz="2000" b="1" dirty="0" smtClean="0">
                <a:solidFill>
                  <a:schemeClr val="accent1"/>
                </a:solidFill>
                <a:latin typeface="Times New Roman" pitchFamily="18" charset="0"/>
                <a:cs typeface="Times New Roman" pitchFamily="18" charset="0"/>
              </a:rPr>
              <a:t> Collection</a:t>
            </a:r>
            <a:endParaRPr lang="fr-FR" sz="2000" b="1" dirty="0">
              <a:solidFill>
                <a:schemeClr val="accent1"/>
              </a:solidFill>
              <a:latin typeface="Times New Roman" pitchFamily="18" charset="0"/>
              <a:cs typeface="Times New Roman" pitchFamily="18" charset="0"/>
            </a:endParaRPr>
          </a:p>
        </p:txBody>
      </p:sp>
      <p:sp>
        <p:nvSpPr>
          <p:cNvPr id="15" name="Plaque 26">
            <a:extLst>
              <a:ext uri="{FF2B5EF4-FFF2-40B4-BE49-F238E27FC236}">
                <a16:creationId xmlns="" xmlns:a16="http://schemas.microsoft.com/office/drawing/2014/main" id="{91469B22-F2F0-4D1D-B7AE-CAEC49D20BA7}"/>
              </a:ext>
            </a:extLst>
          </p:cNvPr>
          <p:cNvSpPr/>
          <p:nvPr/>
        </p:nvSpPr>
        <p:spPr>
          <a:xfrm>
            <a:off x="10877266" y="6048102"/>
            <a:ext cx="892368"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10/22</a:t>
            </a:r>
            <a:endParaRPr lang="fr-FR" dirty="0">
              <a:solidFill>
                <a:schemeClr val="accent1"/>
              </a:solidFill>
            </a:endParaRPr>
          </a:p>
        </p:txBody>
      </p:sp>
      <p:sp>
        <p:nvSpPr>
          <p:cNvPr id="16" name="Rectangle : coins arrondis 4">
            <a:extLst>
              <a:ext uri="{FF2B5EF4-FFF2-40B4-BE49-F238E27FC236}">
                <a16:creationId xmlns="" xmlns:a16="http://schemas.microsoft.com/office/drawing/2014/main" id="{286896EF-0FF6-4826-92A1-688285AE6948}"/>
              </a:ext>
            </a:extLst>
          </p:cNvPr>
          <p:cNvSpPr/>
          <p:nvPr/>
        </p:nvSpPr>
        <p:spPr>
          <a:xfrm>
            <a:off x="2620371" y="2019869"/>
            <a:ext cx="9062114" cy="39578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600" dirty="0" smtClean="0">
                <a:solidFill>
                  <a:schemeClr val="tx1"/>
                </a:solidFill>
                <a:latin typeface="Times New Roman" pitchFamily="18" charset="0"/>
                <a:cs typeface="Times New Roman" pitchFamily="18" charset="0"/>
              </a:rPr>
              <a:t>Initially, we collect a dataset for our heart disease prediction system. After the collection of the dataset, we split the dataset into training data and testing data. </a:t>
            </a: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The training dataset is used for prediction model learning and testing data is used for evaluating the prediction model. For this project, 75% of training data is used and 25% of data is used for testing. </a:t>
            </a: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The dataset used for this project is Heart Disease Cleveland UCI. The dataset consists of 76 attributes; out of which, 14 attributes are used for the system.</a:t>
            </a:r>
            <a:endParaRPr lang="fr-FR" sz="16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976062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5459920"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Analysis</a:t>
            </a:r>
            <a:r>
              <a:rPr lang="fr-FR" sz="4000" b="1" dirty="0" smtClean="0">
                <a:solidFill>
                  <a:schemeClr val="accent1"/>
                </a:solidFill>
                <a:latin typeface="Times New Roman" panose="02020603050405020304" pitchFamily="18" charset="0"/>
                <a:cs typeface="Times New Roman" panose="02020603050405020304" pitchFamily="18" charset="0"/>
              </a:rPr>
              <a:t> and Design</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882966" y="750376"/>
            <a:ext cx="5001727"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solidFill>
                  <a:schemeClr val="accent1"/>
                </a:solidFill>
                <a:latin typeface="Times New Roman" panose="02020603050405020304" pitchFamily="18" charset="0"/>
                <a:cs typeface="Times New Roman" panose="02020603050405020304" pitchFamily="18" charset="0"/>
              </a:rPr>
              <a:t>I. </a:t>
            </a:r>
            <a:r>
              <a:rPr lang="fr-FR" sz="2800" b="1" dirty="0" err="1" smtClean="0">
                <a:solidFill>
                  <a:schemeClr val="accent1"/>
                </a:solidFill>
                <a:latin typeface="Times New Roman" panose="02020603050405020304" pitchFamily="18" charset="0"/>
                <a:cs typeface="Times New Roman" panose="02020603050405020304" pitchFamily="18" charset="0"/>
              </a:rPr>
              <a:t>Analysis</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53" name="Oval 22">
            <a:extLst>
              <a:ext uri="{FF2B5EF4-FFF2-40B4-BE49-F238E27FC236}">
                <a16:creationId xmlns=""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 xmlns:a16="http://schemas.microsoft.com/office/drawing/2014/main" id="{ED8C1F21-47B8-4BD9-A76E-1ADDC5405A0D}"/>
              </a:ext>
            </a:extLst>
          </p:cNvPr>
          <p:cNvSpPr/>
          <p:nvPr/>
        </p:nvSpPr>
        <p:spPr>
          <a:xfrm>
            <a:off x="7574" y="335930"/>
            <a:ext cx="1108358" cy="1108358"/>
          </a:xfrm>
          <a:prstGeom prst="ellipse">
            <a:avLst/>
          </a:prstGeom>
          <a:solidFill>
            <a:schemeClr val="accent1"/>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 xmlns:a16="http://schemas.microsoft.com/office/drawing/2014/main" id="{24C773D7-31BD-46F1-80DA-F7126190C2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 xmlns:a16="http://schemas.microsoft.com/office/drawing/2014/main" id="{1D577237-48EC-461B-8AFF-A51D3EBA5C30}"/>
              </a:ext>
            </a:extLst>
          </p:cNvPr>
          <p:cNvSpPr/>
          <p:nvPr/>
        </p:nvSpPr>
        <p:spPr>
          <a:xfrm>
            <a:off x="709684" y="1525459"/>
            <a:ext cx="1725780" cy="390963"/>
          </a:xfrm>
          <a:prstGeom prst="rect">
            <a:avLst/>
          </a:prstGeom>
          <a:noFill/>
        </p:spPr>
        <p:txBody>
          <a:bodyPr wrap="square" lIns="82382" tIns="41191" rIns="82382" bIns="41191">
            <a:spAutoFit/>
          </a:bodyPr>
          <a:lstStyle/>
          <a:p>
            <a:r>
              <a:rPr lang="fr-FR" sz="2000" dirty="0" err="1" smtClean="0">
                <a:latin typeface="Times New Roman" pitchFamily="18" charset="0"/>
                <a:cs typeface="Times New Roman" pitchFamily="18" charset="0"/>
              </a:rPr>
              <a:t>Pre</a:t>
            </a:r>
            <a:r>
              <a:rPr lang="fr-FR" sz="2000" dirty="0" smtClean="0">
                <a:latin typeface="Times New Roman" pitchFamily="18" charset="0"/>
                <a:cs typeface="Times New Roman" pitchFamily="18" charset="0"/>
              </a:rPr>
              <a:t>-</a:t>
            </a:r>
            <a:r>
              <a:rPr lang="fr-FR" sz="2000" dirty="0" err="1" smtClean="0">
                <a:latin typeface="Times New Roman" pitchFamily="18" charset="0"/>
                <a:cs typeface="Times New Roman" pitchFamily="18" charset="0"/>
              </a:rPr>
              <a:t>Processing</a:t>
            </a:r>
            <a:endParaRPr lang="fr-FR" sz="1400" dirty="0">
              <a:latin typeface="Times New Roman" pitchFamily="18" charset="0"/>
              <a:cs typeface="Times New Roman" pitchFamily="18" charset="0"/>
            </a:endParaRPr>
          </a:p>
        </p:txBody>
      </p:sp>
      <p:sp>
        <p:nvSpPr>
          <p:cNvPr id="59" name="Text_Title_Step 3">
            <a:extLst>
              <a:ext uri="{FF2B5EF4-FFF2-40B4-BE49-F238E27FC236}">
                <a16:creationId xmlns=""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smtClean="0">
                <a:ln w="0"/>
                <a:solidFill>
                  <a:schemeClr val="accent1"/>
                </a:solidFill>
                <a:latin typeface="Times New Roman" panose="02020603050405020304" pitchFamily="18" charset="0"/>
                <a:cs typeface="Times New Roman" panose="02020603050405020304" pitchFamily="18" charset="0"/>
              </a:rPr>
              <a:t>Step </a:t>
            </a:r>
            <a:r>
              <a:rPr lang="en-US" sz="2800" b="1" dirty="0">
                <a:ln w="0"/>
                <a:solidFill>
                  <a:schemeClr val="accent1"/>
                </a:solidFill>
                <a:latin typeface="Times New Roman" panose="02020603050405020304" pitchFamily="18" charset="0"/>
                <a:cs typeface="Times New Roman" panose="02020603050405020304" pitchFamily="18" charset="0"/>
              </a:rPr>
              <a:t>2</a:t>
            </a:r>
            <a:endParaRPr lang="en-US" b="1" cap="none" spc="0" dirty="0">
              <a:ln w="0"/>
              <a:solidFill>
                <a:schemeClr val="accent1"/>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 xmlns:a16="http://schemas.microsoft.com/office/drawing/2014/main" id="{2054F591-28B3-48AB-80BC-0EBAAA3B9281}"/>
              </a:ext>
            </a:extLst>
          </p:cNvPr>
          <p:cNvSpPr txBox="1"/>
          <p:nvPr/>
        </p:nvSpPr>
        <p:spPr>
          <a:xfrm>
            <a:off x="6075741" y="1509354"/>
            <a:ext cx="2692147" cy="400110"/>
          </a:xfrm>
          <a:prstGeom prst="rect">
            <a:avLst/>
          </a:prstGeom>
          <a:noFill/>
        </p:spPr>
        <p:txBody>
          <a:bodyPr wrap="none" rtlCol="0">
            <a:spAutoFit/>
          </a:bodyPr>
          <a:lstStyle/>
          <a:p>
            <a:pPr marL="285750" indent="-285750">
              <a:buFont typeface="Wingdings" panose="05000000000000000000" pitchFamily="2" charset="2"/>
              <a:buChar char="Ø"/>
            </a:pPr>
            <a:r>
              <a:rPr lang="fr-FR" sz="2000" b="1" dirty="0" smtClean="0">
                <a:solidFill>
                  <a:schemeClr val="accent1"/>
                </a:solidFill>
                <a:latin typeface="Times New Roman" pitchFamily="18" charset="0"/>
                <a:cs typeface="Times New Roman" pitchFamily="18" charset="0"/>
              </a:rPr>
              <a:t>Data </a:t>
            </a:r>
            <a:r>
              <a:rPr lang="fr-FR" sz="2000" b="1" dirty="0" err="1" smtClean="0">
                <a:solidFill>
                  <a:schemeClr val="accent1"/>
                </a:solidFill>
                <a:latin typeface="Times New Roman" pitchFamily="18" charset="0"/>
                <a:cs typeface="Times New Roman" pitchFamily="18" charset="0"/>
              </a:rPr>
              <a:t>Pre</a:t>
            </a:r>
            <a:r>
              <a:rPr lang="fr-FR" sz="2000" b="1" dirty="0" smtClean="0">
                <a:solidFill>
                  <a:schemeClr val="accent1"/>
                </a:solidFill>
                <a:latin typeface="Times New Roman" pitchFamily="18" charset="0"/>
                <a:cs typeface="Times New Roman" pitchFamily="18" charset="0"/>
              </a:rPr>
              <a:t>-</a:t>
            </a:r>
            <a:r>
              <a:rPr lang="fr-FR" sz="2000" b="1" dirty="0" err="1" smtClean="0">
                <a:solidFill>
                  <a:schemeClr val="accent1"/>
                </a:solidFill>
                <a:latin typeface="Times New Roman" pitchFamily="18" charset="0"/>
                <a:cs typeface="Times New Roman" pitchFamily="18" charset="0"/>
              </a:rPr>
              <a:t>Processing</a:t>
            </a:r>
            <a:endParaRPr lang="fr-FR" sz="2000" b="1" dirty="0">
              <a:solidFill>
                <a:schemeClr val="accent1"/>
              </a:solidFill>
              <a:latin typeface="Times New Roman" pitchFamily="18" charset="0"/>
              <a:cs typeface="Times New Roman" pitchFamily="18" charset="0"/>
            </a:endParaRPr>
          </a:p>
        </p:txBody>
      </p:sp>
      <p:sp>
        <p:nvSpPr>
          <p:cNvPr id="12" name="Rectangle 11">
            <a:extLst>
              <a:ext uri="{FF2B5EF4-FFF2-40B4-BE49-F238E27FC236}">
                <a16:creationId xmlns="" xmlns:a16="http://schemas.microsoft.com/office/drawing/2014/main" id="{9B759A87-FA88-4408-8E2F-135094787CF7}"/>
              </a:ext>
            </a:extLst>
          </p:cNvPr>
          <p:cNvSpPr/>
          <p:nvPr/>
        </p:nvSpPr>
        <p:spPr>
          <a:xfrm>
            <a:off x="4325492" y="1918066"/>
            <a:ext cx="4132707"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Plaque 26">
            <a:extLst>
              <a:ext uri="{FF2B5EF4-FFF2-40B4-BE49-F238E27FC236}">
                <a16:creationId xmlns="" xmlns:a16="http://schemas.microsoft.com/office/drawing/2014/main" id="{1BD2390C-DB0E-41CB-A1DE-F0029895CBB3}"/>
              </a:ext>
            </a:extLst>
          </p:cNvPr>
          <p:cNvSpPr/>
          <p:nvPr/>
        </p:nvSpPr>
        <p:spPr>
          <a:xfrm>
            <a:off x="10884877" y="6048102"/>
            <a:ext cx="884757"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11/22</a:t>
            </a:r>
            <a:endParaRPr lang="fr-FR" dirty="0">
              <a:solidFill>
                <a:schemeClr val="accent1"/>
              </a:solidFill>
            </a:endParaRPr>
          </a:p>
        </p:txBody>
      </p:sp>
      <p:sp>
        <p:nvSpPr>
          <p:cNvPr id="18" name="Rectangle : coins arrondis 4">
            <a:extLst>
              <a:ext uri="{FF2B5EF4-FFF2-40B4-BE49-F238E27FC236}">
                <a16:creationId xmlns="" xmlns:a16="http://schemas.microsoft.com/office/drawing/2014/main" id="{286896EF-0FF6-4826-92A1-688285AE6948}"/>
              </a:ext>
            </a:extLst>
          </p:cNvPr>
          <p:cNvSpPr/>
          <p:nvPr/>
        </p:nvSpPr>
        <p:spPr>
          <a:xfrm>
            <a:off x="2620371" y="2019869"/>
            <a:ext cx="9062114" cy="39578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600" dirty="0" smtClean="0">
                <a:solidFill>
                  <a:schemeClr val="tx1"/>
                </a:solidFill>
                <a:latin typeface="Times New Roman" pitchFamily="18" charset="0"/>
                <a:cs typeface="Times New Roman" pitchFamily="18" charset="0"/>
              </a:rPr>
              <a:t>Data pre-processing is an important step for the creation of a machine learning model. Initially, data may not be clean or in the required format for the model which can cause misleading outcomes. </a:t>
            </a: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In pre-processing of data, we transform data into our required format. It is used to deal with noises, duplicates, and missing values of the dataset. </a:t>
            </a: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Data pre-processing has the activities like importing datasets, splitting datasets, attribute scaling, etc. Preprocessing of data is required for improving the accuracy of the model.</a:t>
            </a:r>
            <a:endParaRPr lang="fr-FR" sz="16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476557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5801114"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Analysis</a:t>
            </a:r>
            <a:r>
              <a:rPr lang="fr-FR" sz="4000" b="1" dirty="0" smtClean="0">
                <a:solidFill>
                  <a:schemeClr val="accent1"/>
                </a:solidFill>
                <a:latin typeface="Times New Roman" panose="02020603050405020304" pitchFamily="18" charset="0"/>
                <a:cs typeface="Times New Roman" panose="02020603050405020304" pitchFamily="18" charset="0"/>
              </a:rPr>
              <a:t> and Design</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882966" y="750376"/>
            <a:ext cx="51245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solidFill>
                  <a:schemeClr val="accent1"/>
                </a:solidFill>
                <a:latin typeface="Times New Roman" panose="02020603050405020304" pitchFamily="18" charset="0"/>
                <a:cs typeface="Times New Roman" panose="02020603050405020304" pitchFamily="18" charset="0"/>
              </a:rPr>
              <a:t>I. </a:t>
            </a:r>
            <a:r>
              <a:rPr lang="fr-FR" sz="2800" b="1" dirty="0" err="1" smtClean="0">
                <a:solidFill>
                  <a:schemeClr val="accent1"/>
                </a:solidFill>
                <a:latin typeface="Times New Roman" panose="02020603050405020304" pitchFamily="18" charset="0"/>
                <a:cs typeface="Times New Roman" panose="02020603050405020304" pitchFamily="18" charset="0"/>
              </a:rPr>
              <a:t>Analysis</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53" name="Oval 22">
            <a:extLst>
              <a:ext uri="{FF2B5EF4-FFF2-40B4-BE49-F238E27FC236}">
                <a16:creationId xmlns=""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 xmlns:a16="http://schemas.microsoft.com/office/drawing/2014/main" id="{ED8C1F21-47B8-4BD9-A76E-1ADDC5405A0D}"/>
              </a:ext>
            </a:extLst>
          </p:cNvPr>
          <p:cNvSpPr/>
          <p:nvPr/>
        </p:nvSpPr>
        <p:spPr>
          <a:xfrm>
            <a:off x="7574" y="335930"/>
            <a:ext cx="1108358" cy="1108358"/>
          </a:xfrm>
          <a:prstGeom prst="ellipse">
            <a:avLst/>
          </a:prstGeom>
          <a:solidFill>
            <a:schemeClr val="accent1"/>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3</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 xmlns:a16="http://schemas.microsoft.com/office/drawing/2014/main" id="{24C773D7-31BD-46F1-80DA-F7126190C2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 xmlns:a16="http://schemas.microsoft.com/office/drawing/2014/main" id="{1D577237-48EC-461B-8AFF-A51D3EBA5C30}"/>
              </a:ext>
            </a:extLst>
          </p:cNvPr>
          <p:cNvSpPr/>
          <p:nvPr/>
        </p:nvSpPr>
        <p:spPr>
          <a:xfrm>
            <a:off x="724925" y="1540331"/>
            <a:ext cx="1792130" cy="329408"/>
          </a:xfrm>
          <a:prstGeom prst="rect">
            <a:avLst/>
          </a:prstGeom>
          <a:noFill/>
        </p:spPr>
        <p:txBody>
          <a:bodyPr wrap="square" lIns="82382" tIns="41191" rIns="82382" bIns="41191">
            <a:spAutoFit/>
          </a:bodyPr>
          <a:lstStyle/>
          <a:p>
            <a:r>
              <a:rPr lang="fr-FR" sz="1600" dirty="0" err="1" smtClean="0">
                <a:latin typeface="Times New Roman" pitchFamily="18" charset="0"/>
                <a:cs typeface="Times New Roman" pitchFamily="18" charset="0"/>
              </a:rPr>
              <a:t>Feature</a:t>
            </a:r>
            <a:r>
              <a:rPr lang="fr-FR" sz="1600" dirty="0" smtClean="0">
                <a:latin typeface="Times New Roman" pitchFamily="18" charset="0"/>
                <a:cs typeface="Times New Roman" pitchFamily="18" charset="0"/>
              </a:rPr>
              <a:t> Extraction</a:t>
            </a:r>
            <a:endParaRPr lang="fr-FR" sz="1100" dirty="0">
              <a:latin typeface="Times New Roman" pitchFamily="18" charset="0"/>
              <a:cs typeface="Times New Roman" pitchFamily="18" charset="0"/>
            </a:endParaRPr>
          </a:p>
        </p:txBody>
      </p:sp>
      <p:sp>
        <p:nvSpPr>
          <p:cNvPr id="59" name="Text_Title_Step 3">
            <a:extLst>
              <a:ext uri="{FF2B5EF4-FFF2-40B4-BE49-F238E27FC236}">
                <a16:creationId xmlns=""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smtClean="0">
                <a:ln w="0"/>
                <a:solidFill>
                  <a:schemeClr val="accent1"/>
                </a:solidFill>
                <a:latin typeface="Times New Roman" panose="02020603050405020304" pitchFamily="18" charset="0"/>
                <a:cs typeface="Times New Roman" panose="02020603050405020304" pitchFamily="18" charset="0"/>
              </a:rPr>
              <a:t>Step </a:t>
            </a:r>
            <a:r>
              <a:rPr lang="en-US" sz="2800" b="1" dirty="0">
                <a:ln w="0"/>
                <a:solidFill>
                  <a:schemeClr val="accent1"/>
                </a:solidFill>
                <a:latin typeface="Times New Roman" panose="02020603050405020304" pitchFamily="18" charset="0"/>
                <a:cs typeface="Times New Roman" panose="02020603050405020304" pitchFamily="18" charset="0"/>
              </a:rPr>
              <a:t>3</a:t>
            </a:r>
            <a:endParaRPr lang="en-US" b="1" cap="none" spc="0" dirty="0">
              <a:ln w="0"/>
              <a:solidFill>
                <a:schemeClr val="accent1"/>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 xmlns:a16="http://schemas.microsoft.com/office/drawing/2014/main" id="{2054F591-28B3-48AB-80BC-0EBAAA3B9281}"/>
              </a:ext>
            </a:extLst>
          </p:cNvPr>
          <p:cNvSpPr txBox="1"/>
          <p:nvPr/>
        </p:nvSpPr>
        <p:spPr>
          <a:xfrm>
            <a:off x="6225864" y="1509354"/>
            <a:ext cx="2554097" cy="400110"/>
          </a:xfrm>
          <a:prstGeom prst="rect">
            <a:avLst/>
          </a:prstGeom>
          <a:noFill/>
        </p:spPr>
        <p:txBody>
          <a:bodyPr wrap="none" rtlCol="0">
            <a:spAutoFit/>
          </a:bodyPr>
          <a:lstStyle/>
          <a:p>
            <a:pPr marL="285750" indent="-285750">
              <a:buFont typeface="Wingdings" panose="05000000000000000000" pitchFamily="2" charset="2"/>
              <a:buChar char="Ø"/>
            </a:pPr>
            <a:r>
              <a:rPr lang="fr-FR" sz="2000" b="1" dirty="0" err="1" smtClean="0">
                <a:solidFill>
                  <a:schemeClr val="accent1"/>
                </a:solidFill>
                <a:latin typeface="Times New Roman" pitchFamily="18" charset="0"/>
                <a:cs typeface="Times New Roman" pitchFamily="18" charset="0"/>
              </a:rPr>
              <a:t>Feature</a:t>
            </a:r>
            <a:r>
              <a:rPr lang="fr-FR" sz="2000" b="1" dirty="0" smtClean="0">
                <a:solidFill>
                  <a:schemeClr val="accent1"/>
                </a:solidFill>
                <a:latin typeface="Times New Roman" pitchFamily="18" charset="0"/>
                <a:cs typeface="Times New Roman" pitchFamily="18" charset="0"/>
              </a:rPr>
              <a:t> Extraction</a:t>
            </a:r>
            <a:endParaRPr lang="fr-FR" sz="2000" b="1" dirty="0">
              <a:solidFill>
                <a:schemeClr val="accent1"/>
              </a:solidFill>
              <a:latin typeface="Times New Roman" pitchFamily="18" charset="0"/>
              <a:cs typeface="Times New Roman" pitchFamily="18" charset="0"/>
            </a:endParaRPr>
          </a:p>
        </p:txBody>
      </p:sp>
      <p:sp>
        <p:nvSpPr>
          <p:cNvPr id="20" name="Rectangle 19">
            <a:extLst>
              <a:ext uri="{FF2B5EF4-FFF2-40B4-BE49-F238E27FC236}">
                <a16:creationId xmlns="" xmlns:a16="http://schemas.microsoft.com/office/drawing/2014/main" id="{2E220FA4-6093-4437-8D37-E98BAD625EDA}"/>
              </a:ext>
            </a:extLst>
          </p:cNvPr>
          <p:cNvSpPr/>
          <p:nvPr/>
        </p:nvSpPr>
        <p:spPr>
          <a:xfrm>
            <a:off x="8001001" y="3177433"/>
            <a:ext cx="3060096"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Plaque 26">
            <a:extLst>
              <a:ext uri="{FF2B5EF4-FFF2-40B4-BE49-F238E27FC236}">
                <a16:creationId xmlns="" xmlns:a16="http://schemas.microsoft.com/office/drawing/2014/main" id="{6B0C568A-D685-4321-A63F-6A458A354006}"/>
              </a:ext>
            </a:extLst>
          </p:cNvPr>
          <p:cNvSpPr/>
          <p:nvPr/>
        </p:nvSpPr>
        <p:spPr>
          <a:xfrm>
            <a:off x="10867292" y="6048102"/>
            <a:ext cx="902342"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12/22</a:t>
            </a:r>
            <a:endParaRPr lang="fr-FR" dirty="0">
              <a:solidFill>
                <a:schemeClr val="accent1"/>
              </a:solidFill>
            </a:endParaRPr>
          </a:p>
        </p:txBody>
      </p:sp>
      <p:sp>
        <p:nvSpPr>
          <p:cNvPr id="19" name="Rectangle : coins arrondis 4">
            <a:extLst>
              <a:ext uri="{FF2B5EF4-FFF2-40B4-BE49-F238E27FC236}">
                <a16:creationId xmlns="" xmlns:a16="http://schemas.microsoft.com/office/drawing/2014/main" id="{286896EF-0FF6-4826-92A1-688285AE6948}"/>
              </a:ext>
            </a:extLst>
          </p:cNvPr>
          <p:cNvSpPr/>
          <p:nvPr/>
        </p:nvSpPr>
        <p:spPr>
          <a:xfrm>
            <a:off x="2620371" y="2019869"/>
            <a:ext cx="9062114" cy="39578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600" dirty="0" smtClean="0">
                <a:solidFill>
                  <a:schemeClr val="tx1"/>
                </a:solidFill>
                <a:latin typeface="Times New Roman" pitchFamily="18" charset="0"/>
                <a:cs typeface="Times New Roman" pitchFamily="18" charset="0"/>
              </a:rPr>
              <a:t>In machine learning, a feature is a separate assessable property or characteristic of a phenomenon being detected. Picking informative, perceptive and independent features is a vital step for effective algorithms in classification. </a:t>
            </a: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When the input data to an algorithm is too huge to be processed and it is suspected to be redundant. Then it can be converted into a reduced set of features the selected features are expected to contain the appropriate information from the input data, so that the desired task can be performed by using this reduced demonstration instead of the complete initial data. </a:t>
            </a:r>
            <a:endParaRPr lang="fr-FR" sz="16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365413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540532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Analysis</a:t>
            </a:r>
            <a:r>
              <a:rPr lang="fr-FR" sz="4000" b="1" dirty="0" smtClean="0">
                <a:solidFill>
                  <a:schemeClr val="accent1"/>
                </a:solidFill>
                <a:latin typeface="Times New Roman" panose="02020603050405020304" pitchFamily="18" charset="0"/>
                <a:cs typeface="Times New Roman" panose="02020603050405020304" pitchFamily="18" charset="0"/>
              </a:rPr>
              <a:t> and Design</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882966" y="750376"/>
            <a:ext cx="497443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solidFill>
                  <a:schemeClr val="accent1"/>
                </a:solidFill>
                <a:latin typeface="Times New Roman" panose="02020603050405020304" pitchFamily="18" charset="0"/>
                <a:cs typeface="Times New Roman" panose="02020603050405020304" pitchFamily="18" charset="0"/>
              </a:rPr>
              <a:t>I. </a:t>
            </a:r>
            <a:r>
              <a:rPr lang="fr-FR" sz="2800" b="1" dirty="0" err="1" smtClean="0">
                <a:solidFill>
                  <a:schemeClr val="accent1"/>
                </a:solidFill>
                <a:latin typeface="Times New Roman" panose="02020603050405020304" pitchFamily="18" charset="0"/>
                <a:cs typeface="Times New Roman" panose="02020603050405020304" pitchFamily="18" charset="0"/>
              </a:rPr>
              <a:t>Analysis</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53" name="Oval 22">
            <a:extLst>
              <a:ext uri="{FF2B5EF4-FFF2-40B4-BE49-F238E27FC236}">
                <a16:creationId xmlns=""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 xmlns:a16="http://schemas.microsoft.com/office/drawing/2014/main" id="{ED8C1F21-47B8-4BD9-A76E-1ADDC5405A0D}"/>
              </a:ext>
            </a:extLst>
          </p:cNvPr>
          <p:cNvSpPr/>
          <p:nvPr/>
        </p:nvSpPr>
        <p:spPr>
          <a:xfrm>
            <a:off x="7574" y="335930"/>
            <a:ext cx="1108358" cy="1108358"/>
          </a:xfrm>
          <a:prstGeom prst="ellipse">
            <a:avLst/>
          </a:prstGeom>
          <a:solidFill>
            <a:schemeClr val="accent1"/>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4</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 xmlns:a16="http://schemas.microsoft.com/office/drawing/2014/main" id="{24C773D7-31BD-46F1-80DA-F7126190C27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 xmlns:a16="http://schemas.microsoft.com/office/drawing/2014/main" id="{1D577237-48EC-461B-8AFF-A51D3EBA5C30}"/>
              </a:ext>
            </a:extLst>
          </p:cNvPr>
          <p:cNvSpPr/>
          <p:nvPr/>
        </p:nvSpPr>
        <p:spPr>
          <a:xfrm>
            <a:off x="819566" y="1540331"/>
            <a:ext cx="1792130" cy="390963"/>
          </a:xfrm>
          <a:prstGeom prst="rect">
            <a:avLst/>
          </a:prstGeom>
          <a:noFill/>
        </p:spPr>
        <p:txBody>
          <a:bodyPr wrap="square" lIns="82382" tIns="41191" rIns="82382" bIns="41191">
            <a:spAutoFit/>
          </a:bodyPr>
          <a:lstStyle/>
          <a:p>
            <a:r>
              <a:rPr lang="fr-FR" sz="2000" dirty="0" err="1" smtClean="0">
                <a:latin typeface="Times New Roman" pitchFamily="18" charset="0"/>
                <a:cs typeface="Times New Roman" pitchFamily="18" charset="0"/>
              </a:rPr>
              <a:t>Prediction</a:t>
            </a:r>
            <a:endParaRPr lang="fr-FR" sz="1400" dirty="0">
              <a:latin typeface="Times New Roman" pitchFamily="18" charset="0"/>
              <a:cs typeface="Times New Roman" pitchFamily="18" charset="0"/>
            </a:endParaRPr>
          </a:p>
        </p:txBody>
      </p:sp>
      <p:sp>
        <p:nvSpPr>
          <p:cNvPr id="59" name="Text_Title_Step 3">
            <a:extLst>
              <a:ext uri="{FF2B5EF4-FFF2-40B4-BE49-F238E27FC236}">
                <a16:creationId xmlns=""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smtClean="0">
                <a:ln w="0"/>
                <a:solidFill>
                  <a:schemeClr val="accent1"/>
                </a:solidFill>
                <a:latin typeface="Times New Roman" panose="02020603050405020304" pitchFamily="18" charset="0"/>
                <a:cs typeface="Times New Roman" panose="02020603050405020304" pitchFamily="18" charset="0"/>
              </a:rPr>
              <a:t>Step </a:t>
            </a:r>
            <a:r>
              <a:rPr lang="en-US" sz="2800" b="1" dirty="0">
                <a:ln w="0"/>
                <a:solidFill>
                  <a:schemeClr val="accent1"/>
                </a:solidFill>
                <a:latin typeface="Times New Roman" panose="02020603050405020304" pitchFamily="18" charset="0"/>
                <a:cs typeface="Times New Roman" panose="02020603050405020304" pitchFamily="18" charset="0"/>
              </a:rPr>
              <a:t>4</a:t>
            </a:r>
            <a:endParaRPr lang="en-US" b="1" cap="none" spc="0" dirty="0">
              <a:ln w="0"/>
              <a:solidFill>
                <a:schemeClr val="accent1"/>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 xmlns:a16="http://schemas.microsoft.com/office/drawing/2014/main" id="{2054F591-28B3-48AB-80BC-0EBAAA3B9281}"/>
              </a:ext>
            </a:extLst>
          </p:cNvPr>
          <p:cNvSpPr txBox="1"/>
          <p:nvPr/>
        </p:nvSpPr>
        <p:spPr>
          <a:xfrm>
            <a:off x="5898319" y="1482058"/>
            <a:ext cx="3185680" cy="400110"/>
          </a:xfrm>
          <a:prstGeom prst="rect">
            <a:avLst/>
          </a:prstGeom>
          <a:noFill/>
        </p:spPr>
        <p:txBody>
          <a:bodyPr wrap="none" rtlCol="0">
            <a:spAutoFit/>
          </a:bodyPr>
          <a:lstStyle/>
          <a:p>
            <a:pPr marL="285750" indent="-285750">
              <a:buFont typeface="Wingdings" panose="05000000000000000000" pitchFamily="2" charset="2"/>
              <a:buChar char="Ø"/>
            </a:pPr>
            <a:r>
              <a:rPr lang="fr-FR" sz="2000" b="1" dirty="0" err="1" smtClean="0">
                <a:solidFill>
                  <a:schemeClr val="accent1"/>
                </a:solidFill>
                <a:latin typeface="Times New Roman" pitchFamily="18" charset="0"/>
                <a:cs typeface="Times New Roman" pitchFamily="18" charset="0"/>
              </a:rPr>
              <a:t>Heart</a:t>
            </a:r>
            <a:r>
              <a:rPr lang="fr-FR" sz="2000" b="1" dirty="0" smtClean="0">
                <a:solidFill>
                  <a:schemeClr val="accent1"/>
                </a:solidFill>
                <a:latin typeface="Times New Roman" pitchFamily="18" charset="0"/>
                <a:cs typeface="Times New Roman" pitchFamily="18" charset="0"/>
              </a:rPr>
              <a:t> </a:t>
            </a:r>
            <a:r>
              <a:rPr lang="fr-FR" sz="2000" b="1" dirty="0" err="1" smtClean="0">
                <a:solidFill>
                  <a:schemeClr val="accent1"/>
                </a:solidFill>
                <a:latin typeface="Times New Roman" pitchFamily="18" charset="0"/>
                <a:cs typeface="Times New Roman" pitchFamily="18" charset="0"/>
              </a:rPr>
              <a:t>Disease</a:t>
            </a:r>
            <a:r>
              <a:rPr lang="fr-FR" sz="2000" b="1" dirty="0" smtClean="0">
                <a:solidFill>
                  <a:schemeClr val="accent1"/>
                </a:solidFill>
                <a:latin typeface="Times New Roman" pitchFamily="18" charset="0"/>
                <a:cs typeface="Times New Roman" pitchFamily="18" charset="0"/>
              </a:rPr>
              <a:t> </a:t>
            </a:r>
            <a:r>
              <a:rPr lang="fr-FR" sz="2000" b="1" dirty="0" err="1" smtClean="0">
                <a:solidFill>
                  <a:schemeClr val="accent1"/>
                </a:solidFill>
                <a:latin typeface="Times New Roman" pitchFamily="18" charset="0"/>
                <a:cs typeface="Times New Roman" pitchFamily="18" charset="0"/>
              </a:rPr>
              <a:t>Prediction</a:t>
            </a:r>
            <a:endParaRPr lang="fr-FR" sz="2000" b="1" dirty="0">
              <a:solidFill>
                <a:schemeClr val="accent1"/>
              </a:solidFill>
              <a:latin typeface="Times New Roman" pitchFamily="18" charset="0"/>
              <a:cs typeface="Times New Roman" pitchFamily="18" charset="0"/>
            </a:endParaRPr>
          </a:p>
        </p:txBody>
      </p:sp>
      <p:sp>
        <p:nvSpPr>
          <p:cNvPr id="20" name="Rectangle 19">
            <a:extLst>
              <a:ext uri="{FF2B5EF4-FFF2-40B4-BE49-F238E27FC236}">
                <a16:creationId xmlns="" xmlns:a16="http://schemas.microsoft.com/office/drawing/2014/main" id="{2E220FA4-6093-4437-8D37-E98BAD625EDA}"/>
              </a:ext>
            </a:extLst>
          </p:cNvPr>
          <p:cNvSpPr/>
          <p:nvPr/>
        </p:nvSpPr>
        <p:spPr>
          <a:xfrm>
            <a:off x="8001001" y="3177433"/>
            <a:ext cx="3060096"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Plaque 26">
            <a:extLst>
              <a:ext uri="{FF2B5EF4-FFF2-40B4-BE49-F238E27FC236}">
                <a16:creationId xmlns="" xmlns:a16="http://schemas.microsoft.com/office/drawing/2014/main" id="{DB5D68AE-373D-4CB4-8D5F-72CB9CE9FD03}"/>
              </a:ext>
            </a:extLst>
          </p:cNvPr>
          <p:cNvSpPr/>
          <p:nvPr/>
        </p:nvSpPr>
        <p:spPr>
          <a:xfrm>
            <a:off x="10884877" y="6048102"/>
            <a:ext cx="884757"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13/22</a:t>
            </a:r>
            <a:endParaRPr lang="fr-FR" dirty="0">
              <a:solidFill>
                <a:schemeClr val="accent1"/>
              </a:solidFill>
            </a:endParaRPr>
          </a:p>
        </p:txBody>
      </p:sp>
      <p:sp>
        <p:nvSpPr>
          <p:cNvPr id="19" name="Rectangle : coins arrondis 4">
            <a:extLst>
              <a:ext uri="{FF2B5EF4-FFF2-40B4-BE49-F238E27FC236}">
                <a16:creationId xmlns="" xmlns:a16="http://schemas.microsoft.com/office/drawing/2014/main" id="{286896EF-0FF6-4826-92A1-688285AE6948}"/>
              </a:ext>
            </a:extLst>
          </p:cNvPr>
          <p:cNvSpPr/>
          <p:nvPr/>
        </p:nvSpPr>
        <p:spPr>
          <a:xfrm>
            <a:off x="2620371" y="2019869"/>
            <a:ext cx="9062114" cy="39578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600" dirty="0" smtClean="0">
                <a:solidFill>
                  <a:schemeClr val="tx1"/>
                </a:solidFill>
                <a:latin typeface="Times New Roman" pitchFamily="18" charset="0"/>
                <a:cs typeface="Times New Roman" pitchFamily="18" charset="0"/>
              </a:rPr>
              <a:t>Once you have gone through collecting data, preparing the data, selecting the model, and training and evaluating the model and tuning the attributes.</a:t>
            </a: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It is now time to use various machine learning algorithms like Support Vector Machine, Logistic Regression, Decision Tree, and Random Forest for classification. </a:t>
            </a: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Comparative analysis is performed among algorithms and the algorithm that gives the highest accuracy is used for heart disease prediction.</a:t>
            </a:r>
            <a:endParaRPr lang="fr-FR" sz="16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13350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Analysis</a:t>
            </a:r>
            <a:r>
              <a:rPr lang="fr-FR" sz="4000" b="1" dirty="0" smtClean="0">
                <a:solidFill>
                  <a:schemeClr val="accent1"/>
                </a:solidFill>
                <a:latin typeface="Times New Roman" panose="02020603050405020304" pitchFamily="18" charset="0"/>
                <a:cs typeface="Times New Roman" panose="02020603050405020304" pitchFamily="18" charset="0"/>
              </a:rPr>
              <a:t> and Design</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882967" y="750376"/>
            <a:ext cx="463323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solidFill>
                  <a:schemeClr val="accent1"/>
                </a:solidFill>
                <a:latin typeface="Times New Roman" panose="02020603050405020304" pitchFamily="18" charset="0"/>
                <a:cs typeface="Times New Roman" panose="02020603050405020304" pitchFamily="18" charset="0"/>
              </a:rPr>
              <a:t>II. Design</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88" name="Chevron 4">
            <a:extLst>
              <a:ext uri="{FF2B5EF4-FFF2-40B4-BE49-F238E27FC236}">
                <a16:creationId xmlns=""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2" name="Groupe 88">
            <a:extLst>
              <a:ext uri="{FF2B5EF4-FFF2-40B4-BE49-F238E27FC236}">
                <a16:creationId xmlns="" xmlns:a16="http://schemas.microsoft.com/office/drawing/2014/main" id="{FD5B24EE-8CD2-4F0A-814F-6770D330A608}"/>
              </a:ext>
            </a:extLst>
          </p:cNvPr>
          <p:cNvGrpSpPr/>
          <p:nvPr/>
        </p:nvGrpSpPr>
        <p:grpSpPr>
          <a:xfrm>
            <a:off x="3" y="3590265"/>
            <a:ext cx="1499943" cy="410215"/>
            <a:chOff x="657439" y="2988629"/>
            <a:chExt cx="1499943" cy="410215"/>
          </a:xfrm>
          <a:solidFill>
            <a:schemeClr val="accent1"/>
          </a:solidFill>
        </p:grpSpPr>
        <p:sp>
          <p:nvSpPr>
            <p:cNvPr id="90" name="Chevron 12">
              <a:extLst>
                <a:ext uri="{FF2B5EF4-FFF2-40B4-BE49-F238E27FC236}">
                  <a16:creationId xmlns="" xmlns:a16="http://schemas.microsoft.com/office/drawing/2014/main" id="{6B12C630-1C50-4D0F-9F04-C5F182087681}"/>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 xmlns:a16="http://schemas.microsoft.com/office/drawing/2014/main" id="{7BA022D6-ABAA-48F8-90DA-6218832C871A}"/>
                </a:ext>
              </a:extLst>
            </p:cNvPr>
            <p:cNvSpPr/>
            <p:nvPr/>
          </p:nvSpPr>
          <p:spPr>
            <a:xfrm>
              <a:off x="657439" y="2988629"/>
              <a:ext cx="1443003" cy="410215"/>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3" name="Groupe 94">
            <a:extLst>
              <a:ext uri="{FF2B5EF4-FFF2-40B4-BE49-F238E27FC236}">
                <a16:creationId xmlns="" xmlns:a16="http://schemas.microsoft.com/office/drawing/2014/main" id="{68055045-AD90-4A46-8B16-4F81EB46039F}"/>
              </a:ext>
            </a:extLst>
          </p:cNvPr>
          <p:cNvGrpSpPr/>
          <p:nvPr/>
        </p:nvGrpSpPr>
        <p:grpSpPr>
          <a:xfrm>
            <a:off x="28744" y="3018761"/>
            <a:ext cx="1485700" cy="410215"/>
            <a:chOff x="671682" y="2988629"/>
            <a:chExt cx="1485700" cy="410215"/>
          </a:xfrm>
          <a:solidFill>
            <a:schemeClr val="accent1"/>
          </a:solidFill>
        </p:grpSpPr>
        <p:sp>
          <p:nvSpPr>
            <p:cNvPr id="96" name="Chevron 18">
              <a:extLst>
                <a:ext uri="{FF2B5EF4-FFF2-40B4-BE49-F238E27FC236}">
                  <a16:creationId xmlns="" xmlns:a16="http://schemas.microsoft.com/office/drawing/2014/main" id="{062598BB-38BC-4ADE-B782-90F1D5460174}"/>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 xmlns:a16="http://schemas.microsoft.com/office/drawing/2014/main" id="{B5EC9EBB-E705-4D1E-B96C-F5629820FB98}"/>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III</a:t>
              </a:r>
              <a:endParaRPr lang="fr-FR" sz="1600" b="1" kern="1200" dirty="0"/>
            </a:p>
          </p:txBody>
        </p:sp>
      </p:grpSp>
      <p:grpSp>
        <p:nvGrpSpPr>
          <p:cNvPr id="4" name="Groupe 100">
            <a:extLst>
              <a:ext uri="{FF2B5EF4-FFF2-40B4-BE49-F238E27FC236}">
                <a16:creationId xmlns="" xmlns:a16="http://schemas.microsoft.com/office/drawing/2014/main" id="{1CC5A463-676F-4AF5-BD47-8159F7D1028F}"/>
              </a:ext>
            </a:extLst>
          </p:cNvPr>
          <p:cNvGrpSpPr/>
          <p:nvPr/>
        </p:nvGrpSpPr>
        <p:grpSpPr>
          <a:xfrm>
            <a:off x="21333" y="1304247"/>
            <a:ext cx="1485700" cy="410215"/>
            <a:chOff x="671682" y="2988629"/>
            <a:chExt cx="1485700" cy="410215"/>
          </a:xfrm>
          <a:solidFill>
            <a:schemeClr val="accent1"/>
          </a:solidFill>
        </p:grpSpPr>
        <p:sp>
          <p:nvSpPr>
            <p:cNvPr id="102" name="Chevron 24">
              <a:extLst>
                <a:ext uri="{FF2B5EF4-FFF2-40B4-BE49-F238E27FC236}">
                  <a16:creationId xmlns="" xmlns:a16="http://schemas.microsoft.com/office/drawing/2014/main" id="{DD071C12-4015-413E-800F-9416260E6C06}"/>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 xmlns:a16="http://schemas.microsoft.com/office/drawing/2014/main" id="{15C2F467-D621-44C2-99D0-8F0F03A98AFE}"/>
                </a:ext>
              </a:extLst>
            </p:cNvPr>
            <p:cNvSpPr/>
            <p:nvPr/>
          </p:nvSpPr>
          <p:spPr>
            <a:xfrm>
              <a:off x="790854" y="2988629"/>
              <a:ext cx="1366528"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5" name="Groupe 106">
            <a:extLst>
              <a:ext uri="{FF2B5EF4-FFF2-40B4-BE49-F238E27FC236}">
                <a16:creationId xmlns="" xmlns:a16="http://schemas.microsoft.com/office/drawing/2014/main" id="{0718BCD0-1B46-4FF5-A4EC-30F061781F8B}"/>
              </a:ext>
            </a:extLst>
          </p:cNvPr>
          <p:cNvGrpSpPr/>
          <p:nvPr/>
        </p:nvGrpSpPr>
        <p:grpSpPr>
          <a:xfrm>
            <a:off x="28744" y="1875750"/>
            <a:ext cx="1485700" cy="410215"/>
            <a:chOff x="671682" y="2988629"/>
            <a:chExt cx="1485700" cy="410215"/>
          </a:xfrm>
          <a:solidFill>
            <a:schemeClr val="accent1"/>
          </a:solidFill>
        </p:grpSpPr>
        <p:sp>
          <p:nvSpPr>
            <p:cNvPr id="108" name="Chevron 39">
              <a:extLst>
                <a:ext uri="{FF2B5EF4-FFF2-40B4-BE49-F238E27FC236}">
                  <a16:creationId xmlns="" xmlns:a16="http://schemas.microsoft.com/office/drawing/2014/main" id="{1CE4D3A0-FD43-4942-84CA-69BEC94D1DA2}"/>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 xmlns:a16="http://schemas.microsoft.com/office/drawing/2014/main" id="{BA37C290-A505-41E1-8CB0-34C9FA1CC804}"/>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smtClean="0"/>
                <a:t>Part </a:t>
              </a:r>
              <a:r>
                <a:rPr lang="fr-FR" sz="1600" b="1" kern="1200" dirty="0"/>
                <a:t>I</a:t>
              </a:r>
            </a:p>
          </p:txBody>
        </p:sp>
      </p:grpSp>
      <p:sp>
        <p:nvSpPr>
          <p:cNvPr id="25" name="ZoneTexte 24">
            <a:extLst>
              <a:ext uri="{FF2B5EF4-FFF2-40B4-BE49-F238E27FC236}">
                <a16:creationId xmlns="" xmlns:a16="http://schemas.microsoft.com/office/drawing/2014/main" id="{D04D1F73-8B72-4C9F-9FC9-7266528C0E2D}"/>
              </a:ext>
            </a:extLst>
          </p:cNvPr>
          <p:cNvSpPr txBox="1"/>
          <p:nvPr/>
        </p:nvSpPr>
        <p:spPr>
          <a:xfrm>
            <a:off x="5897081" y="1628984"/>
            <a:ext cx="2534683"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b="1" dirty="0" smtClean="0">
                <a:solidFill>
                  <a:schemeClr val="accent1"/>
                </a:solidFill>
                <a:latin typeface="Times New Roman" panose="02020603050405020304" pitchFamily="18" charset="0"/>
                <a:cs typeface="Times New Roman" pitchFamily="18" charset="0"/>
              </a:rPr>
              <a:t>System Design</a:t>
            </a:r>
            <a:endParaRPr lang="fr-FR" sz="2000" b="1" dirty="0">
              <a:solidFill>
                <a:schemeClr val="accent1"/>
              </a:solidFill>
              <a:latin typeface="Times New Roman" panose="02020603050405020304" pitchFamily="18" charset="0"/>
              <a:cs typeface="Times New Roman" pitchFamily="18" charset="0"/>
            </a:endParaRPr>
          </a:p>
        </p:txBody>
      </p:sp>
      <p:grpSp>
        <p:nvGrpSpPr>
          <p:cNvPr id="6" name="Groupe 110">
            <a:extLst>
              <a:ext uri="{FF2B5EF4-FFF2-40B4-BE49-F238E27FC236}">
                <a16:creationId xmlns=""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7" name="Groupe 113">
            <a:extLst>
              <a:ext uri="{FF2B5EF4-FFF2-40B4-BE49-F238E27FC236}">
                <a16:creationId xmlns="" xmlns:a16="http://schemas.microsoft.com/office/drawing/2014/main" id="{61877E54-04C0-4FB3-BEED-01D1A9841173}"/>
              </a:ext>
            </a:extLst>
          </p:cNvPr>
          <p:cNvGrpSpPr/>
          <p:nvPr/>
        </p:nvGrpSpPr>
        <p:grpSpPr>
          <a:xfrm>
            <a:off x="671682" y="2447260"/>
            <a:ext cx="1485700" cy="410215"/>
            <a:chOff x="671682" y="2988629"/>
            <a:chExt cx="1485700" cy="410215"/>
          </a:xfrm>
          <a:solidFill>
            <a:schemeClr val="accent1"/>
          </a:solidFill>
        </p:grpSpPr>
        <p:sp>
          <p:nvSpPr>
            <p:cNvPr id="115" name="Chevron 40">
              <a:extLst>
                <a:ext uri="{FF2B5EF4-FFF2-40B4-BE49-F238E27FC236}">
                  <a16:creationId xmlns="" xmlns:a16="http://schemas.microsoft.com/office/drawing/2014/main" id="{8B2BCEB0-1D72-4768-A727-49C1EB5ACCD4}"/>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 xmlns:a16="http://schemas.microsoft.com/office/drawing/2014/main" id="{078C6FD3-03A1-4789-B6E8-25966A894B55}"/>
                </a:ext>
              </a:extLst>
            </p:cNvPr>
            <p:cNvSpPr/>
            <p:nvPr/>
          </p:nvSpPr>
          <p:spPr>
            <a:xfrm>
              <a:off x="885996"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a:t>
              </a:r>
              <a:endParaRPr lang="fr-FR" sz="1600" b="1" kern="1200" dirty="0"/>
            </a:p>
          </p:txBody>
        </p:sp>
      </p:grpSp>
      <p:sp>
        <p:nvSpPr>
          <p:cNvPr id="36" name="Plaque 26">
            <a:extLst>
              <a:ext uri="{FF2B5EF4-FFF2-40B4-BE49-F238E27FC236}">
                <a16:creationId xmlns="" xmlns:a16="http://schemas.microsoft.com/office/drawing/2014/main" id="{4922B035-0166-4585-B38D-39DF3E05C9A9}"/>
              </a:ext>
            </a:extLst>
          </p:cNvPr>
          <p:cNvSpPr/>
          <p:nvPr/>
        </p:nvSpPr>
        <p:spPr>
          <a:xfrm>
            <a:off x="10867292" y="6048102"/>
            <a:ext cx="902342"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14/22</a:t>
            </a:r>
            <a:endParaRPr lang="fr-FR" dirty="0">
              <a:solidFill>
                <a:schemeClr val="accent1"/>
              </a:solidFill>
            </a:endParaRPr>
          </a:p>
        </p:txBody>
      </p:sp>
      <p:sp>
        <p:nvSpPr>
          <p:cNvPr id="37" name="Rectangle : coins arrondis 4">
            <a:extLst>
              <a:ext uri="{FF2B5EF4-FFF2-40B4-BE49-F238E27FC236}">
                <a16:creationId xmlns="" xmlns:a16="http://schemas.microsoft.com/office/drawing/2014/main" id="{286896EF-0FF6-4826-92A1-688285AE6948}"/>
              </a:ext>
            </a:extLst>
          </p:cNvPr>
          <p:cNvSpPr/>
          <p:nvPr/>
        </p:nvSpPr>
        <p:spPr>
          <a:xfrm>
            <a:off x="2620371" y="2019869"/>
            <a:ext cx="9062114" cy="39578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600" dirty="0" smtClean="0">
                <a:solidFill>
                  <a:schemeClr val="tx1"/>
                </a:solidFill>
                <a:latin typeface="Times New Roman" pitchFamily="18" charset="0"/>
                <a:cs typeface="Times New Roman" pitchFamily="18" charset="0"/>
              </a:rPr>
              <a:t>System design is the process, which involves conceiving, planning and carrying out the plan by generating the necessary reports and inputs. In other words, design phase acts as a bridge between the software requirement specification and implementation phase, which satisfies those requirements. System Design is the transformation of the analysis model into a system design model. </a:t>
            </a: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The goal is to divide the problem into manageably small modules that can be solved separately, the different modules have to cooperate and communicate together to solve the problem. The complete project is broken down into different identifiable modules. Each module can be understood separately. All the modules at last are combined to get the solution of the complete system.</a:t>
            </a:r>
            <a:endParaRPr lang="fr-FR" sz="1600" dirty="0" smtClean="0">
              <a:solidFill>
                <a:schemeClr val="tx1"/>
              </a:solidFill>
              <a:latin typeface="Times New Roman" pitchFamily="18" charset="0"/>
              <a:cs typeface="Times New Roman" pitchFamily="18" charset="0"/>
            </a:endParaRPr>
          </a:p>
          <a:p>
            <a:pPr algn="just">
              <a:lnSpc>
                <a:spcPct val="150000"/>
              </a:lnSpc>
            </a:pPr>
            <a:endParaRPr lang="fr-FR" sz="1600" b="1"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188713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Analysis</a:t>
            </a:r>
            <a:r>
              <a:rPr lang="fr-FR" sz="4000" b="1" dirty="0" smtClean="0">
                <a:solidFill>
                  <a:schemeClr val="accent1"/>
                </a:solidFill>
                <a:latin typeface="Times New Roman" panose="02020603050405020304" pitchFamily="18" charset="0"/>
                <a:cs typeface="Times New Roman" panose="02020603050405020304" pitchFamily="18" charset="0"/>
              </a:rPr>
              <a:t> and Design</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882967" y="750376"/>
            <a:ext cx="463323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solidFill>
                  <a:schemeClr val="accent1"/>
                </a:solidFill>
                <a:latin typeface="Times New Roman" panose="02020603050405020304" pitchFamily="18" charset="0"/>
                <a:cs typeface="Times New Roman" panose="02020603050405020304" pitchFamily="18" charset="0"/>
              </a:rPr>
              <a:t>II. Design</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88" name="Chevron 4">
            <a:extLst>
              <a:ext uri="{FF2B5EF4-FFF2-40B4-BE49-F238E27FC236}">
                <a16:creationId xmlns=""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2" name="Groupe 88">
            <a:extLst>
              <a:ext uri="{FF2B5EF4-FFF2-40B4-BE49-F238E27FC236}">
                <a16:creationId xmlns="" xmlns:a16="http://schemas.microsoft.com/office/drawing/2014/main" id="{FD5B24EE-8CD2-4F0A-814F-6770D330A608}"/>
              </a:ext>
            </a:extLst>
          </p:cNvPr>
          <p:cNvGrpSpPr/>
          <p:nvPr/>
        </p:nvGrpSpPr>
        <p:grpSpPr>
          <a:xfrm>
            <a:off x="3" y="3590265"/>
            <a:ext cx="1499943" cy="410215"/>
            <a:chOff x="657439" y="2988629"/>
            <a:chExt cx="1499943" cy="410215"/>
          </a:xfrm>
          <a:solidFill>
            <a:schemeClr val="accent1"/>
          </a:solidFill>
        </p:grpSpPr>
        <p:sp>
          <p:nvSpPr>
            <p:cNvPr id="90" name="Chevron 12">
              <a:extLst>
                <a:ext uri="{FF2B5EF4-FFF2-40B4-BE49-F238E27FC236}">
                  <a16:creationId xmlns="" xmlns:a16="http://schemas.microsoft.com/office/drawing/2014/main" id="{6B12C630-1C50-4D0F-9F04-C5F182087681}"/>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 xmlns:a16="http://schemas.microsoft.com/office/drawing/2014/main" id="{7BA022D6-ABAA-48F8-90DA-6218832C871A}"/>
                </a:ext>
              </a:extLst>
            </p:cNvPr>
            <p:cNvSpPr/>
            <p:nvPr/>
          </p:nvSpPr>
          <p:spPr>
            <a:xfrm>
              <a:off x="657439" y="2988629"/>
              <a:ext cx="1443003"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3" name="Groupe 94">
            <a:extLst>
              <a:ext uri="{FF2B5EF4-FFF2-40B4-BE49-F238E27FC236}">
                <a16:creationId xmlns="" xmlns:a16="http://schemas.microsoft.com/office/drawing/2014/main" id="{68055045-AD90-4A46-8B16-4F81EB46039F}"/>
              </a:ext>
            </a:extLst>
          </p:cNvPr>
          <p:cNvGrpSpPr/>
          <p:nvPr/>
        </p:nvGrpSpPr>
        <p:grpSpPr>
          <a:xfrm>
            <a:off x="28744" y="3018761"/>
            <a:ext cx="1485700" cy="410215"/>
            <a:chOff x="671682" y="2988629"/>
            <a:chExt cx="1485700" cy="410215"/>
          </a:xfrm>
          <a:solidFill>
            <a:schemeClr val="accent1"/>
          </a:solidFill>
        </p:grpSpPr>
        <p:sp>
          <p:nvSpPr>
            <p:cNvPr id="96" name="Chevron 18">
              <a:extLst>
                <a:ext uri="{FF2B5EF4-FFF2-40B4-BE49-F238E27FC236}">
                  <a16:creationId xmlns="" xmlns:a16="http://schemas.microsoft.com/office/drawing/2014/main" id="{062598BB-38BC-4ADE-B782-90F1D5460174}"/>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 xmlns:a16="http://schemas.microsoft.com/office/drawing/2014/main" id="{B5EC9EBB-E705-4D1E-B96C-F5629820FB98}"/>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III</a:t>
              </a:r>
              <a:endParaRPr lang="fr-FR" sz="1600" b="1" kern="1200" dirty="0"/>
            </a:p>
          </p:txBody>
        </p:sp>
      </p:grpSp>
      <p:grpSp>
        <p:nvGrpSpPr>
          <p:cNvPr id="4" name="Groupe 100">
            <a:extLst>
              <a:ext uri="{FF2B5EF4-FFF2-40B4-BE49-F238E27FC236}">
                <a16:creationId xmlns="" xmlns:a16="http://schemas.microsoft.com/office/drawing/2014/main" id="{1CC5A463-676F-4AF5-BD47-8159F7D1028F}"/>
              </a:ext>
            </a:extLst>
          </p:cNvPr>
          <p:cNvGrpSpPr/>
          <p:nvPr/>
        </p:nvGrpSpPr>
        <p:grpSpPr>
          <a:xfrm>
            <a:off x="21333" y="1304247"/>
            <a:ext cx="1485700" cy="410215"/>
            <a:chOff x="671682" y="2988629"/>
            <a:chExt cx="1485700" cy="410215"/>
          </a:xfrm>
          <a:solidFill>
            <a:schemeClr val="accent1"/>
          </a:solidFill>
        </p:grpSpPr>
        <p:sp>
          <p:nvSpPr>
            <p:cNvPr id="102" name="Chevron 24">
              <a:extLst>
                <a:ext uri="{FF2B5EF4-FFF2-40B4-BE49-F238E27FC236}">
                  <a16:creationId xmlns="" xmlns:a16="http://schemas.microsoft.com/office/drawing/2014/main" id="{DD071C12-4015-413E-800F-9416260E6C06}"/>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 xmlns:a16="http://schemas.microsoft.com/office/drawing/2014/main" id="{15C2F467-D621-44C2-99D0-8F0F03A98AFE}"/>
                </a:ext>
              </a:extLst>
            </p:cNvPr>
            <p:cNvSpPr/>
            <p:nvPr/>
          </p:nvSpPr>
          <p:spPr>
            <a:xfrm>
              <a:off x="790854" y="2988629"/>
              <a:ext cx="1366528"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5" name="Groupe 106">
            <a:extLst>
              <a:ext uri="{FF2B5EF4-FFF2-40B4-BE49-F238E27FC236}">
                <a16:creationId xmlns="" xmlns:a16="http://schemas.microsoft.com/office/drawing/2014/main" id="{0718BCD0-1B46-4FF5-A4EC-30F061781F8B}"/>
              </a:ext>
            </a:extLst>
          </p:cNvPr>
          <p:cNvGrpSpPr/>
          <p:nvPr/>
        </p:nvGrpSpPr>
        <p:grpSpPr>
          <a:xfrm>
            <a:off x="28744" y="1875750"/>
            <a:ext cx="1485700" cy="410215"/>
            <a:chOff x="671682" y="2988629"/>
            <a:chExt cx="1485700" cy="410215"/>
          </a:xfrm>
          <a:solidFill>
            <a:schemeClr val="accent1"/>
          </a:solidFill>
        </p:grpSpPr>
        <p:sp>
          <p:nvSpPr>
            <p:cNvPr id="108" name="Chevron 39">
              <a:extLst>
                <a:ext uri="{FF2B5EF4-FFF2-40B4-BE49-F238E27FC236}">
                  <a16:creationId xmlns="" xmlns:a16="http://schemas.microsoft.com/office/drawing/2014/main" id="{1CE4D3A0-FD43-4942-84CA-69BEC94D1DA2}"/>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 xmlns:a16="http://schemas.microsoft.com/office/drawing/2014/main" id="{BA37C290-A505-41E1-8CB0-34C9FA1CC804}"/>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smtClean="0"/>
                <a:t>Part </a:t>
              </a:r>
              <a:r>
                <a:rPr lang="fr-FR" sz="1600" b="1" kern="1200" dirty="0"/>
                <a:t>I</a:t>
              </a:r>
            </a:p>
          </p:txBody>
        </p:sp>
      </p:grpSp>
      <p:sp>
        <p:nvSpPr>
          <p:cNvPr id="25" name="ZoneTexte 24">
            <a:extLst>
              <a:ext uri="{FF2B5EF4-FFF2-40B4-BE49-F238E27FC236}">
                <a16:creationId xmlns="" xmlns:a16="http://schemas.microsoft.com/office/drawing/2014/main" id="{D04D1F73-8B72-4C9F-9FC9-7266528C0E2D}"/>
              </a:ext>
            </a:extLst>
          </p:cNvPr>
          <p:cNvSpPr txBox="1"/>
          <p:nvPr/>
        </p:nvSpPr>
        <p:spPr>
          <a:xfrm>
            <a:off x="5883433" y="1506154"/>
            <a:ext cx="2534683"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b="1" dirty="0" smtClean="0">
                <a:solidFill>
                  <a:schemeClr val="accent1"/>
                </a:solidFill>
                <a:latin typeface="Times New Roman" panose="02020603050405020304" pitchFamily="18" charset="0"/>
                <a:cs typeface="Times New Roman" pitchFamily="18" charset="0"/>
              </a:rPr>
              <a:t>Use Case </a:t>
            </a:r>
            <a:r>
              <a:rPr lang="fr-FR" sz="2000" b="1" dirty="0" err="1" smtClean="0">
                <a:solidFill>
                  <a:schemeClr val="accent1"/>
                </a:solidFill>
                <a:latin typeface="Times New Roman" panose="02020603050405020304" pitchFamily="18" charset="0"/>
                <a:cs typeface="Times New Roman" pitchFamily="18" charset="0"/>
              </a:rPr>
              <a:t>Diagram</a:t>
            </a:r>
            <a:endParaRPr lang="fr-FR" sz="2000" b="1" dirty="0">
              <a:solidFill>
                <a:schemeClr val="accent1"/>
              </a:solidFill>
              <a:latin typeface="Times New Roman" panose="02020603050405020304" pitchFamily="18" charset="0"/>
              <a:cs typeface="Times New Roman" pitchFamily="18" charset="0"/>
            </a:endParaRPr>
          </a:p>
        </p:txBody>
      </p:sp>
      <p:grpSp>
        <p:nvGrpSpPr>
          <p:cNvPr id="6" name="Groupe 110">
            <a:extLst>
              <a:ext uri="{FF2B5EF4-FFF2-40B4-BE49-F238E27FC236}">
                <a16:creationId xmlns=""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7" name="Groupe 113">
            <a:extLst>
              <a:ext uri="{FF2B5EF4-FFF2-40B4-BE49-F238E27FC236}">
                <a16:creationId xmlns="" xmlns:a16="http://schemas.microsoft.com/office/drawing/2014/main" id="{61877E54-04C0-4FB3-BEED-01D1A9841173}"/>
              </a:ext>
            </a:extLst>
          </p:cNvPr>
          <p:cNvGrpSpPr/>
          <p:nvPr/>
        </p:nvGrpSpPr>
        <p:grpSpPr>
          <a:xfrm>
            <a:off x="671682" y="2447260"/>
            <a:ext cx="1485700" cy="410215"/>
            <a:chOff x="671682" y="2988629"/>
            <a:chExt cx="1485700" cy="410215"/>
          </a:xfrm>
          <a:solidFill>
            <a:schemeClr val="accent1"/>
          </a:solidFill>
        </p:grpSpPr>
        <p:sp>
          <p:nvSpPr>
            <p:cNvPr id="115" name="Chevron 40">
              <a:extLst>
                <a:ext uri="{FF2B5EF4-FFF2-40B4-BE49-F238E27FC236}">
                  <a16:creationId xmlns="" xmlns:a16="http://schemas.microsoft.com/office/drawing/2014/main" id="{8B2BCEB0-1D72-4768-A727-49C1EB5ACCD4}"/>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 xmlns:a16="http://schemas.microsoft.com/office/drawing/2014/main" id="{078C6FD3-03A1-4789-B6E8-25966A894B55}"/>
                </a:ext>
              </a:extLst>
            </p:cNvPr>
            <p:cNvSpPr/>
            <p:nvPr/>
          </p:nvSpPr>
          <p:spPr>
            <a:xfrm>
              <a:off x="885996"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a:t>
              </a:r>
              <a:endParaRPr lang="fr-FR" sz="1600" b="1" kern="1200" dirty="0"/>
            </a:p>
          </p:txBody>
        </p:sp>
      </p:grpSp>
      <p:sp>
        <p:nvSpPr>
          <p:cNvPr id="36" name="Plaque 26">
            <a:extLst>
              <a:ext uri="{FF2B5EF4-FFF2-40B4-BE49-F238E27FC236}">
                <a16:creationId xmlns="" xmlns:a16="http://schemas.microsoft.com/office/drawing/2014/main" id="{4922B035-0166-4585-B38D-39DF3E05C9A9}"/>
              </a:ext>
            </a:extLst>
          </p:cNvPr>
          <p:cNvSpPr/>
          <p:nvPr/>
        </p:nvSpPr>
        <p:spPr>
          <a:xfrm>
            <a:off x="10867292" y="6048102"/>
            <a:ext cx="902342"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15/22</a:t>
            </a:r>
            <a:endParaRPr lang="fr-FR" dirty="0">
              <a:solidFill>
                <a:schemeClr val="accent1"/>
              </a:solidFill>
            </a:endParaRPr>
          </a:p>
        </p:txBody>
      </p:sp>
      <p:sp>
        <p:nvSpPr>
          <p:cNvPr id="37" name="Rectangle : coins arrondis 4">
            <a:extLst>
              <a:ext uri="{FF2B5EF4-FFF2-40B4-BE49-F238E27FC236}">
                <a16:creationId xmlns="" xmlns:a16="http://schemas.microsoft.com/office/drawing/2014/main" id="{286896EF-0FF6-4826-92A1-688285AE6948}"/>
              </a:ext>
            </a:extLst>
          </p:cNvPr>
          <p:cNvSpPr/>
          <p:nvPr/>
        </p:nvSpPr>
        <p:spPr>
          <a:xfrm>
            <a:off x="2620371" y="2019869"/>
            <a:ext cx="9062114" cy="39578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endParaRPr lang="fr-FR" sz="1600" b="1" dirty="0">
              <a:solidFill>
                <a:schemeClr val="tx1"/>
              </a:solidFill>
              <a:latin typeface="Times New Roman" pitchFamily="18" charset="0"/>
              <a:cs typeface="Times New Roman" pitchFamily="18" charset="0"/>
            </a:endParaRPr>
          </a:p>
        </p:txBody>
      </p:sp>
      <p:pic>
        <p:nvPicPr>
          <p:cNvPr id="28" name="Picture 27" descr="C:\Users\Mohamed\Downloads\UseCase.PNG"/>
          <p:cNvPicPr/>
          <p:nvPr/>
        </p:nvPicPr>
        <p:blipFill>
          <a:blip r:embed="rId3" cstate="print"/>
          <a:srcRect/>
          <a:stretch>
            <a:fillRect/>
          </a:stretch>
        </p:blipFill>
        <p:spPr bwMode="auto">
          <a:xfrm>
            <a:off x="3916907" y="2047163"/>
            <a:ext cx="6373505" cy="4353637"/>
          </a:xfrm>
          <a:prstGeom prst="rect">
            <a:avLst/>
          </a:prstGeom>
          <a:noFill/>
          <a:ln w="9525">
            <a:noFill/>
            <a:miter lim="800000"/>
            <a:headEnd/>
            <a:tailEnd/>
          </a:ln>
        </p:spPr>
      </p:pic>
    </p:spTree>
    <p:extLst>
      <p:ext uri="{BB962C8B-B14F-4D97-AF65-F5344CB8AC3E}">
        <p14:creationId xmlns="" xmlns:p14="http://schemas.microsoft.com/office/powerpoint/2010/main" val="2188713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Analysis</a:t>
            </a:r>
            <a:r>
              <a:rPr lang="fr-FR" sz="4000" b="1" dirty="0" smtClean="0">
                <a:solidFill>
                  <a:schemeClr val="accent1"/>
                </a:solidFill>
                <a:latin typeface="Times New Roman" panose="02020603050405020304" pitchFamily="18" charset="0"/>
                <a:cs typeface="Times New Roman" panose="02020603050405020304" pitchFamily="18" charset="0"/>
              </a:rPr>
              <a:t> and Design</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882967" y="750376"/>
            <a:ext cx="463323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solidFill>
                  <a:schemeClr val="accent1"/>
                </a:solidFill>
                <a:latin typeface="Times New Roman" panose="02020603050405020304" pitchFamily="18" charset="0"/>
                <a:cs typeface="Times New Roman" panose="02020603050405020304" pitchFamily="18" charset="0"/>
              </a:rPr>
              <a:t>II. Design</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88" name="Chevron 4">
            <a:extLst>
              <a:ext uri="{FF2B5EF4-FFF2-40B4-BE49-F238E27FC236}">
                <a16:creationId xmlns=""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2" name="Groupe 88">
            <a:extLst>
              <a:ext uri="{FF2B5EF4-FFF2-40B4-BE49-F238E27FC236}">
                <a16:creationId xmlns="" xmlns:a16="http://schemas.microsoft.com/office/drawing/2014/main" id="{FD5B24EE-8CD2-4F0A-814F-6770D330A608}"/>
              </a:ext>
            </a:extLst>
          </p:cNvPr>
          <p:cNvGrpSpPr/>
          <p:nvPr/>
        </p:nvGrpSpPr>
        <p:grpSpPr>
          <a:xfrm>
            <a:off x="3" y="3590265"/>
            <a:ext cx="1499943" cy="410215"/>
            <a:chOff x="657439" y="2988629"/>
            <a:chExt cx="1499943" cy="410215"/>
          </a:xfrm>
          <a:solidFill>
            <a:schemeClr val="accent1"/>
          </a:solidFill>
        </p:grpSpPr>
        <p:sp>
          <p:nvSpPr>
            <p:cNvPr id="90" name="Chevron 12">
              <a:extLst>
                <a:ext uri="{FF2B5EF4-FFF2-40B4-BE49-F238E27FC236}">
                  <a16:creationId xmlns="" xmlns:a16="http://schemas.microsoft.com/office/drawing/2014/main" id="{6B12C630-1C50-4D0F-9F04-C5F182087681}"/>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 xmlns:a16="http://schemas.microsoft.com/office/drawing/2014/main" id="{7BA022D6-ABAA-48F8-90DA-6218832C871A}"/>
                </a:ext>
              </a:extLst>
            </p:cNvPr>
            <p:cNvSpPr/>
            <p:nvPr/>
          </p:nvSpPr>
          <p:spPr>
            <a:xfrm>
              <a:off x="657439" y="2988629"/>
              <a:ext cx="1443003"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3" name="Groupe 94">
            <a:extLst>
              <a:ext uri="{FF2B5EF4-FFF2-40B4-BE49-F238E27FC236}">
                <a16:creationId xmlns="" xmlns:a16="http://schemas.microsoft.com/office/drawing/2014/main" id="{68055045-AD90-4A46-8B16-4F81EB46039F}"/>
              </a:ext>
            </a:extLst>
          </p:cNvPr>
          <p:cNvGrpSpPr/>
          <p:nvPr/>
        </p:nvGrpSpPr>
        <p:grpSpPr>
          <a:xfrm>
            <a:off x="28744" y="3018761"/>
            <a:ext cx="1485700" cy="410215"/>
            <a:chOff x="671682" y="2988629"/>
            <a:chExt cx="1485700" cy="410215"/>
          </a:xfrm>
          <a:solidFill>
            <a:schemeClr val="accent1"/>
          </a:solidFill>
        </p:grpSpPr>
        <p:sp>
          <p:nvSpPr>
            <p:cNvPr id="96" name="Chevron 18">
              <a:extLst>
                <a:ext uri="{FF2B5EF4-FFF2-40B4-BE49-F238E27FC236}">
                  <a16:creationId xmlns="" xmlns:a16="http://schemas.microsoft.com/office/drawing/2014/main" id="{062598BB-38BC-4ADE-B782-90F1D5460174}"/>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 xmlns:a16="http://schemas.microsoft.com/office/drawing/2014/main" id="{B5EC9EBB-E705-4D1E-B96C-F5629820FB98}"/>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III</a:t>
              </a:r>
              <a:endParaRPr lang="fr-FR" sz="1600" b="1" kern="1200" dirty="0"/>
            </a:p>
          </p:txBody>
        </p:sp>
      </p:grpSp>
      <p:grpSp>
        <p:nvGrpSpPr>
          <p:cNvPr id="4" name="Groupe 100">
            <a:extLst>
              <a:ext uri="{FF2B5EF4-FFF2-40B4-BE49-F238E27FC236}">
                <a16:creationId xmlns="" xmlns:a16="http://schemas.microsoft.com/office/drawing/2014/main" id="{1CC5A463-676F-4AF5-BD47-8159F7D1028F}"/>
              </a:ext>
            </a:extLst>
          </p:cNvPr>
          <p:cNvGrpSpPr/>
          <p:nvPr/>
        </p:nvGrpSpPr>
        <p:grpSpPr>
          <a:xfrm>
            <a:off x="21333" y="1304247"/>
            <a:ext cx="1485700" cy="410215"/>
            <a:chOff x="671682" y="2988629"/>
            <a:chExt cx="1485700" cy="410215"/>
          </a:xfrm>
          <a:solidFill>
            <a:schemeClr val="accent1"/>
          </a:solidFill>
        </p:grpSpPr>
        <p:sp>
          <p:nvSpPr>
            <p:cNvPr id="102" name="Chevron 24">
              <a:extLst>
                <a:ext uri="{FF2B5EF4-FFF2-40B4-BE49-F238E27FC236}">
                  <a16:creationId xmlns="" xmlns:a16="http://schemas.microsoft.com/office/drawing/2014/main" id="{DD071C12-4015-413E-800F-9416260E6C06}"/>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 xmlns:a16="http://schemas.microsoft.com/office/drawing/2014/main" id="{15C2F467-D621-44C2-99D0-8F0F03A98AFE}"/>
                </a:ext>
              </a:extLst>
            </p:cNvPr>
            <p:cNvSpPr/>
            <p:nvPr/>
          </p:nvSpPr>
          <p:spPr>
            <a:xfrm>
              <a:off x="790854" y="2988629"/>
              <a:ext cx="1366528"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5" name="Groupe 106">
            <a:extLst>
              <a:ext uri="{FF2B5EF4-FFF2-40B4-BE49-F238E27FC236}">
                <a16:creationId xmlns="" xmlns:a16="http://schemas.microsoft.com/office/drawing/2014/main" id="{0718BCD0-1B46-4FF5-A4EC-30F061781F8B}"/>
              </a:ext>
            </a:extLst>
          </p:cNvPr>
          <p:cNvGrpSpPr/>
          <p:nvPr/>
        </p:nvGrpSpPr>
        <p:grpSpPr>
          <a:xfrm>
            <a:off x="28744" y="1875750"/>
            <a:ext cx="1485700" cy="410215"/>
            <a:chOff x="671682" y="2988629"/>
            <a:chExt cx="1485700" cy="410215"/>
          </a:xfrm>
          <a:solidFill>
            <a:schemeClr val="accent1"/>
          </a:solidFill>
        </p:grpSpPr>
        <p:sp>
          <p:nvSpPr>
            <p:cNvPr id="108" name="Chevron 39">
              <a:extLst>
                <a:ext uri="{FF2B5EF4-FFF2-40B4-BE49-F238E27FC236}">
                  <a16:creationId xmlns="" xmlns:a16="http://schemas.microsoft.com/office/drawing/2014/main" id="{1CE4D3A0-FD43-4942-84CA-69BEC94D1DA2}"/>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 xmlns:a16="http://schemas.microsoft.com/office/drawing/2014/main" id="{BA37C290-A505-41E1-8CB0-34C9FA1CC804}"/>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smtClean="0"/>
                <a:t>Part </a:t>
              </a:r>
              <a:r>
                <a:rPr lang="fr-FR" sz="1600" b="1" kern="1200" dirty="0"/>
                <a:t>I</a:t>
              </a:r>
            </a:p>
          </p:txBody>
        </p:sp>
      </p:grpSp>
      <p:sp>
        <p:nvSpPr>
          <p:cNvPr id="25" name="ZoneTexte 24">
            <a:extLst>
              <a:ext uri="{FF2B5EF4-FFF2-40B4-BE49-F238E27FC236}">
                <a16:creationId xmlns="" xmlns:a16="http://schemas.microsoft.com/office/drawing/2014/main" id="{D04D1F73-8B72-4C9F-9FC9-7266528C0E2D}"/>
              </a:ext>
            </a:extLst>
          </p:cNvPr>
          <p:cNvSpPr txBox="1"/>
          <p:nvPr/>
        </p:nvSpPr>
        <p:spPr>
          <a:xfrm>
            <a:off x="5883433" y="1506154"/>
            <a:ext cx="313773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b="1" dirty="0" smtClean="0">
                <a:solidFill>
                  <a:schemeClr val="accent1"/>
                </a:solidFill>
                <a:latin typeface="Times New Roman" panose="02020603050405020304" pitchFamily="18" charset="0"/>
                <a:cs typeface="Times New Roman" pitchFamily="18" charset="0"/>
              </a:rPr>
              <a:t>Data Flow </a:t>
            </a:r>
            <a:r>
              <a:rPr lang="fr-FR" sz="2000" b="1" dirty="0" err="1" smtClean="0">
                <a:solidFill>
                  <a:schemeClr val="accent1"/>
                </a:solidFill>
                <a:latin typeface="Times New Roman" panose="02020603050405020304" pitchFamily="18" charset="0"/>
                <a:cs typeface="Times New Roman" pitchFamily="18" charset="0"/>
              </a:rPr>
              <a:t>Diagram</a:t>
            </a:r>
            <a:endParaRPr lang="fr-FR" sz="2000" b="1" dirty="0">
              <a:solidFill>
                <a:schemeClr val="accent1"/>
              </a:solidFill>
              <a:latin typeface="Times New Roman" panose="02020603050405020304" pitchFamily="18" charset="0"/>
              <a:cs typeface="Times New Roman" pitchFamily="18" charset="0"/>
            </a:endParaRPr>
          </a:p>
        </p:txBody>
      </p:sp>
      <p:grpSp>
        <p:nvGrpSpPr>
          <p:cNvPr id="6" name="Groupe 110">
            <a:extLst>
              <a:ext uri="{FF2B5EF4-FFF2-40B4-BE49-F238E27FC236}">
                <a16:creationId xmlns=""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7" name="Groupe 113">
            <a:extLst>
              <a:ext uri="{FF2B5EF4-FFF2-40B4-BE49-F238E27FC236}">
                <a16:creationId xmlns="" xmlns:a16="http://schemas.microsoft.com/office/drawing/2014/main" id="{61877E54-04C0-4FB3-BEED-01D1A9841173}"/>
              </a:ext>
            </a:extLst>
          </p:cNvPr>
          <p:cNvGrpSpPr/>
          <p:nvPr/>
        </p:nvGrpSpPr>
        <p:grpSpPr>
          <a:xfrm>
            <a:off x="671682" y="2447260"/>
            <a:ext cx="1485700" cy="410215"/>
            <a:chOff x="671682" y="2988629"/>
            <a:chExt cx="1485700" cy="410215"/>
          </a:xfrm>
          <a:solidFill>
            <a:schemeClr val="accent1"/>
          </a:solidFill>
        </p:grpSpPr>
        <p:sp>
          <p:nvSpPr>
            <p:cNvPr id="115" name="Chevron 40">
              <a:extLst>
                <a:ext uri="{FF2B5EF4-FFF2-40B4-BE49-F238E27FC236}">
                  <a16:creationId xmlns="" xmlns:a16="http://schemas.microsoft.com/office/drawing/2014/main" id="{8B2BCEB0-1D72-4768-A727-49C1EB5ACCD4}"/>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 xmlns:a16="http://schemas.microsoft.com/office/drawing/2014/main" id="{078C6FD3-03A1-4789-B6E8-25966A894B55}"/>
                </a:ext>
              </a:extLst>
            </p:cNvPr>
            <p:cNvSpPr/>
            <p:nvPr/>
          </p:nvSpPr>
          <p:spPr>
            <a:xfrm>
              <a:off x="885996"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a:t>
              </a:r>
              <a:endParaRPr lang="fr-FR" sz="1600" b="1" kern="1200" dirty="0"/>
            </a:p>
          </p:txBody>
        </p:sp>
      </p:grpSp>
      <p:sp>
        <p:nvSpPr>
          <p:cNvPr id="36" name="Plaque 26">
            <a:extLst>
              <a:ext uri="{FF2B5EF4-FFF2-40B4-BE49-F238E27FC236}">
                <a16:creationId xmlns="" xmlns:a16="http://schemas.microsoft.com/office/drawing/2014/main" id="{4922B035-0166-4585-B38D-39DF3E05C9A9}"/>
              </a:ext>
            </a:extLst>
          </p:cNvPr>
          <p:cNvSpPr/>
          <p:nvPr/>
        </p:nvSpPr>
        <p:spPr>
          <a:xfrm>
            <a:off x="10867292" y="6048102"/>
            <a:ext cx="902342"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16/22</a:t>
            </a:r>
            <a:endParaRPr lang="fr-FR" dirty="0">
              <a:solidFill>
                <a:schemeClr val="accent1"/>
              </a:solidFill>
            </a:endParaRPr>
          </a:p>
        </p:txBody>
      </p:sp>
      <p:sp>
        <p:nvSpPr>
          <p:cNvPr id="37" name="Rectangle : coins arrondis 4">
            <a:extLst>
              <a:ext uri="{FF2B5EF4-FFF2-40B4-BE49-F238E27FC236}">
                <a16:creationId xmlns="" xmlns:a16="http://schemas.microsoft.com/office/drawing/2014/main" id="{286896EF-0FF6-4826-92A1-688285AE6948}"/>
              </a:ext>
            </a:extLst>
          </p:cNvPr>
          <p:cNvSpPr/>
          <p:nvPr/>
        </p:nvSpPr>
        <p:spPr>
          <a:xfrm>
            <a:off x="2620371" y="2019869"/>
            <a:ext cx="9062114" cy="39578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endParaRPr lang="fr-FR" sz="1600" b="1" dirty="0">
              <a:solidFill>
                <a:schemeClr val="tx1"/>
              </a:solidFill>
              <a:latin typeface="Times New Roman" pitchFamily="18" charset="0"/>
              <a:cs typeface="Times New Roman" pitchFamily="18" charset="0"/>
            </a:endParaRPr>
          </a:p>
        </p:txBody>
      </p:sp>
      <p:pic>
        <p:nvPicPr>
          <p:cNvPr id="30" name="Picture 29" descr="https://documents.lucid.app/documents/912c8628-6d3b-4868-b8c0-83e08e975a1a/pages/0_0?a=823&amp;x=71&amp;y=480&amp;w=1078&amp;h=508&amp;store=1&amp;accept=image%2F*&amp;auth=LCA%20afb4e06e3498e9e8fe6f5a53dd98f6a14911e6fd-ts%3D1658256495"/>
          <p:cNvPicPr/>
          <p:nvPr/>
        </p:nvPicPr>
        <p:blipFill>
          <a:blip r:embed="rId3" cstate="print"/>
          <a:srcRect/>
          <a:stretch>
            <a:fillRect/>
          </a:stretch>
        </p:blipFill>
        <p:spPr bwMode="auto">
          <a:xfrm>
            <a:off x="3289110" y="2135378"/>
            <a:ext cx="7560860" cy="4347309"/>
          </a:xfrm>
          <a:prstGeom prst="rect">
            <a:avLst/>
          </a:prstGeom>
          <a:noFill/>
          <a:ln w="9525">
            <a:noFill/>
            <a:miter lim="800000"/>
            <a:headEnd/>
            <a:tailEnd/>
          </a:ln>
        </p:spPr>
      </p:pic>
    </p:spTree>
    <p:extLst>
      <p:ext uri="{BB962C8B-B14F-4D97-AF65-F5344CB8AC3E}">
        <p14:creationId xmlns="" xmlns:p14="http://schemas.microsoft.com/office/powerpoint/2010/main" val="2188713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Analysis</a:t>
            </a:r>
            <a:r>
              <a:rPr lang="fr-FR" sz="4000" b="1" dirty="0" smtClean="0">
                <a:solidFill>
                  <a:schemeClr val="accent1"/>
                </a:solidFill>
                <a:latin typeface="Times New Roman" panose="02020603050405020304" pitchFamily="18" charset="0"/>
                <a:cs typeface="Times New Roman" panose="02020603050405020304" pitchFamily="18" charset="0"/>
              </a:rPr>
              <a:t> and Design</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882967" y="750376"/>
            <a:ext cx="463323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solidFill>
                  <a:schemeClr val="accent1"/>
                </a:solidFill>
                <a:latin typeface="Times New Roman" panose="02020603050405020304" pitchFamily="18" charset="0"/>
                <a:cs typeface="Times New Roman" panose="02020603050405020304" pitchFamily="18" charset="0"/>
              </a:rPr>
              <a:t>II. Design</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88" name="Chevron 4">
            <a:extLst>
              <a:ext uri="{FF2B5EF4-FFF2-40B4-BE49-F238E27FC236}">
                <a16:creationId xmlns=""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2" name="Groupe 88">
            <a:extLst>
              <a:ext uri="{FF2B5EF4-FFF2-40B4-BE49-F238E27FC236}">
                <a16:creationId xmlns="" xmlns:a16="http://schemas.microsoft.com/office/drawing/2014/main" id="{FD5B24EE-8CD2-4F0A-814F-6770D330A608}"/>
              </a:ext>
            </a:extLst>
          </p:cNvPr>
          <p:cNvGrpSpPr/>
          <p:nvPr/>
        </p:nvGrpSpPr>
        <p:grpSpPr>
          <a:xfrm>
            <a:off x="3" y="3590265"/>
            <a:ext cx="1499943" cy="410215"/>
            <a:chOff x="657439" y="2988629"/>
            <a:chExt cx="1499943" cy="410215"/>
          </a:xfrm>
          <a:solidFill>
            <a:schemeClr val="accent1"/>
          </a:solidFill>
        </p:grpSpPr>
        <p:sp>
          <p:nvSpPr>
            <p:cNvPr id="90" name="Chevron 12">
              <a:extLst>
                <a:ext uri="{FF2B5EF4-FFF2-40B4-BE49-F238E27FC236}">
                  <a16:creationId xmlns="" xmlns:a16="http://schemas.microsoft.com/office/drawing/2014/main" id="{6B12C630-1C50-4D0F-9F04-C5F182087681}"/>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 xmlns:a16="http://schemas.microsoft.com/office/drawing/2014/main" id="{7BA022D6-ABAA-48F8-90DA-6218832C871A}"/>
                </a:ext>
              </a:extLst>
            </p:cNvPr>
            <p:cNvSpPr/>
            <p:nvPr/>
          </p:nvSpPr>
          <p:spPr>
            <a:xfrm>
              <a:off x="657439" y="2988629"/>
              <a:ext cx="1443003"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3" name="Groupe 94">
            <a:extLst>
              <a:ext uri="{FF2B5EF4-FFF2-40B4-BE49-F238E27FC236}">
                <a16:creationId xmlns="" xmlns:a16="http://schemas.microsoft.com/office/drawing/2014/main" id="{68055045-AD90-4A46-8B16-4F81EB46039F}"/>
              </a:ext>
            </a:extLst>
          </p:cNvPr>
          <p:cNvGrpSpPr/>
          <p:nvPr/>
        </p:nvGrpSpPr>
        <p:grpSpPr>
          <a:xfrm>
            <a:off x="28744" y="3018761"/>
            <a:ext cx="1485700" cy="410215"/>
            <a:chOff x="671682" y="2988629"/>
            <a:chExt cx="1485700" cy="410215"/>
          </a:xfrm>
          <a:solidFill>
            <a:schemeClr val="accent1"/>
          </a:solidFill>
        </p:grpSpPr>
        <p:sp>
          <p:nvSpPr>
            <p:cNvPr id="96" name="Chevron 18">
              <a:extLst>
                <a:ext uri="{FF2B5EF4-FFF2-40B4-BE49-F238E27FC236}">
                  <a16:creationId xmlns="" xmlns:a16="http://schemas.microsoft.com/office/drawing/2014/main" id="{062598BB-38BC-4ADE-B782-90F1D5460174}"/>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 xmlns:a16="http://schemas.microsoft.com/office/drawing/2014/main" id="{B5EC9EBB-E705-4D1E-B96C-F5629820FB98}"/>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III</a:t>
              </a:r>
              <a:endParaRPr lang="fr-FR" sz="1600" b="1" kern="1200" dirty="0"/>
            </a:p>
          </p:txBody>
        </p:sp>
      </p:grpSp>
      <p:grpSp>
        <p:nvGrpSpPr>
          <p:cNvPr id="4" name="Groupe 100">
            <a:extLst>
              <a:ext uri="{FF2B5EF4-FFF2-40B4-BE49-F238E27FC236}">
                <a16:creationId xmlns="" xmlns:a16="http://schemas.microsoft.com/office/drawing/2014/main" id="{1CC5A463-676F-4AF5-BD47-8159F7D1028F}"/>
              </a:ext>
            </a:extLst>
          </p:cNvPr>
          <p:cNvGrpSpPr/>
          <p:nvPr/>
        </p:nvGrpSpPr>
        <p:grpSpPr>
          <a:xfrm>
            <a:off x="21333" y="1304247"/>
            <a:ext cx="1485700" cy="410215"/>
            <a:chOff x="671682" y="2988629"/>
            <a:chExt cx="1485700" cy="410215"/>
          </a:xfrm>
          <a:solidFill>
            <a:schemeClr val="accent1"/>
          </a:solidFill>
        </p:grpSpPr>
        <p:sp>
          <p:nvSpPr>
            <p:cNvPr id="102" name="Chevron 24">
              <a:extLst>
                <a:ext uri="{FF2B5EF4-FFF2-40B4-BE49-F238E27FC236}">
                  <a16:creationId xmlns="" xmlns:a16="http://schemas.microsoft.com/office/drawing/2014/main" id="{DD071C12-4015-413E-800F-9416260E6C06}"/>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 xmlns:a16="http://schemas.microsoft.com/office/drawing/2014/main" id="{15C2F467-D621-44C2-99D0-8F0F03A98AFE}"/>
                </a:ext>
              </a:extLst>
            </p:cNvPr>
            <p:cNvSpPr/>
            <p:nvPr/>
          </p:nvSpPr>
          <p:spPr>
            <a:xfrm>
              <a:off x="790854" y="2988629"/>
              <a:ext cx="1366528"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5" name="Groupe 106">
            <a:extLst>
              <a:ext uri="{FF2B5EF4-FFF2-40B4-BE49-F238E27FC236}">
                <a16:creationId xmlns="" xmlns:a16="http://schemas.microsoft.com/office/drawing/2014/main" id="{0718BCD0-1B46-4FF5-A4EC-30F061781F8B}"/>
              </a:ext>
            </a:extLst>
          </p:cNvPr>
          <p:cNvGrpSpPr/>
          <p:nvPr/>
        </p:nvGrpSpPr>
        <p:grpSpPr>
          <a:xfrm>
            <a:off x="28744" y="1875750"/>
            <a:ext cx="1485700" cy="410215"/>
            <a:chOff x="671682" y="2988629"/>
            <a:chExt cx="1485700" cy="410215"/>
          </a:xfrm>
          <a:solidFill>
            <a:schemeClr val="accent1"/>
          </a:solidFill>
        </p:grpSpPr>
        <p:sp>
          <p:nvSpPr>
            <p:cNvPr id="108" name="Chevron 39">
              <a:extLst>
                <a:ext uri="{FF2B5EF4-FFF2-40B4-BE49-F238E27FC236}">
                  <a16:creationId xmlns="" xmlns:a16="http://schemas.microsoft.com/office/drawing/2014/main" id="{1CE4D3A0-FD43-4942-84CA-69BEC94D1DA2}"/>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 xmlns:a16="http://schemas.microsoft.com/office/drawing/2014/main" id="{BA37C290-A505-41E1-8CB0-34C9FA1CC804}"/>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smtClean="0"/>
                <a:t>Part </a:t>
              </a:r>
              <a:r>
                <a:rPr lang="fr-FR" sz="1600" b="1" kern="1200" dirty="0"/>
                <a:t>I</a:t>
              </a:r>
            </a:p>
          </p:txBody>
        </p:sp>
      </p:grpSp>
      <p:sp>
        <p:nvSpPr>
          <p:cNvPr id="25" name="ZoneTexte 24">
            <a:extLst>
              <a:ext uri="{FF2B5EF4-FFF2-40B4-BE49-F238E27FC236}">
                <a16:creationId xmlns="" xmlns:a16="http://schemas.microsoft.com/office/drawing/2014/main" id="{D04D1F73-8B72-4C9F-9FC9-7266528C0E2D}"/>
              </a:ext>
            </a:extLst>
          </p:cNvPr>
          <p:cNvSpPr txBox="1"/>
          <p:nvPr/>
        </p:nvSpPr>
        <p:spPr>
          <a:xfrm>
            <a:off x="5883433" y="1506154"/>
            <a:ext cx="2534683"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b="1" dirty="0" err="1" smtClean="0">
                <a:solidFill>
                  <a:schemeClr val="accent1"/>
                </a:solidFill>
                <a:latin typeface="Times New Roman" panose="02020603050405020304" pitchFamily="18" charset="0"/>
                <a:cs typeface="Times New Roman" pitchFamily="18" charset="0"/>
              </a:rPr>
              <a:t>Sequence</a:t>
            </a:r>
            <a:r>
              <a:rPr lang="fr-FR" sz="2000" b="1" dirty="0" smtClean="0">
                <a:solidFill>
                  <a:schemeClr val="accent1"/>
                </a:solidFill>
                <a:latin typeface="Times New Roman" panose="02020603050405020304" pitchFamily="18" charset="0"/>
                <a:cs typeface="Times New Roman" pitchFamily="18" charset="0"/>
              </a:rPr>
              <a:t> </a:t>
            </a:r>
            <a:r>
              <a:rPr lang="fr-FR" sz="2000" b="1" dirty="0" err="1" smtClean="0">
                <a:solidFill>
                  <a:schemeClr val="accent1"/>
                </a:solidFill>
                <a:latin typeface="Times New Roman" panose="02020603050405020304" pitchFamily="18" charset="0"/>
                <a:cs typeface="Times New Roman" pitchFamily="18" charset="0"/>
              </a:rPr>
              <a:t>Diagram</a:t>
            </a:r>
            <a:endParaRPr lang="fr-FR" sz="2000" b="1" dirty="0">
              <a:solidFill>
                <a:schemeClr val="accent1"/>
              </a:solidFill>
              <a:latin typeface="Times New Roman" panose="02020603050405020304" pitchFamily="18" charset="0"/>
              <a:cs typeface="Times New Roman" pitchFamily="18" charset="0"/>
            </a:endParaRPr>
          </a:p>
        </p:txBody>
      </p:sp>
      <p:grpSp>
        <p:nvGrpSpPr>
          <p:cNvPr id="6" name="Groupe 110">
            <a:extLst>
              <a:ext uri="{FF2B5EF4-FFF2-40B4-BE49-F238E27FC236}">
                <a16:creationId xmlns=""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7" name="Groupe 113">
            <a:extLst>
              <a:ext uri="{FF2B5EF4-FFF2-40B4-BE49-F238E27FC236}">
                <a16:creationId xmlns="" xmlns:a16="http://schemas.microsoft.com/office/drawing/2014/main" id="{61877E54-04C0-4FB3-BEED-01D1A9841173}"/>
              </a:ext>
            </a:extLst>
          </p:cNvPr>
          <p:cNvGrpSpPr/>
          <p:nvPr/>
        </p:nvGrpSpPr>
        <p:grpSpPr>
          <a:xfrm>
            <a:off x="671682" y="2447260"/>
            <a:ext cx="1485700" cy="410215"/>
            <a:chOff x="671682" y="2988629"/>
            <a:chExt cx="1485700" cy="410215"/>
          </a:xfrm>
          <a:solidFill>
            <a:schemeClr val="accent1"/>
          </a:solidFill>
        </p:grpSpPr>
        <p:sp>
          <p:nvSpPr>
            <p:cNvPr id="115" name="Chevron 40">
              <a:extLst>
                <a:ext uri="{FF2B5EF4-FFF2-40B4-BE49-F238E27FC236}">
                  <a16:creationId xmlns="" xmlns:a16="http://schemas.microsoft.com/office/drawing/2014/main" id="{8B2BCEB0-1D72-4768-A727-49C1EB5ACCD4}"/>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 xmlns:a16="http://schemas.microsoft.com/office/drawing/2014/main" id="{078C6FD3-03A1-4789-B6E8-25966A894B55}"/>
                </a:ext>
              </a:extLst>
            </p:cNvPr>
            <p:cNvSpPr/>
            <p:nvPr/>
          </p:nvSpPr>
          <p:spPr>
            <a:xfrm>
              <a:off x="885996"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a:t>
              </a:r>
              <a:endParaRPr lang="fr-FR" sz="1600" b="1" kern="1200" dirty="0"/>
            </a:p>
          </p:txBody>
        </p:sp>
      </p:grpSp>
      <p:sp>
        <p:nvSpPr>
          <p:cNvPr id="36" name="Plaque 26">
            <a:extLst>
              <a:ext uri="{FF2B5EF4-FFF2-40B4-BE49-F238E27FC236}">
                <a16:creationId xmlns="" xmlns:a16="http://schemas.microsoft.com/office/drawing/2014/main" id="{4922B035-0166-4585-B38D-39DF3E05C9A9}"/>
              </a:ext>
            </a:extLst>
          </p:cNvPr>
          <p:cNvSpPr/>
          <p:nvPr/>
        </p:nvSpPr>
        <p:spPr>
          <a:xfrm>
            <a:off x="10867292" y="6048102"/>
            <a:ext cx="902342"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17/22</a:t>
            </a:r>
            <a:endParaRPr lang="fr-FR" dirty="0">
              <a:solidFill>
                <a:schemeClr val="accent1"/>
              </a:solidFill>
            </a:endParaRPr>
          </a:p>
        </p:txBody>
      </p:sp>
      <p:sp>
        <p:nvSpPr>
          <p:cNvPr id="37" name="Rectangle : coins arrondis 4">
            <a:extLst>
              <a:ext uri="{FF2B5EF4-FFF2-40B4-BE49-F238E27FC236}">
                <a16:creationId xmlns="" xmlns:a16="http://schemas.microsoft.com/office/drawing/2014/main" id="{286896EF-0FF6-4826-92A1-688285AE6948}"/>
              </a:ext>
            </a:extLst>
          </p:cNvPr>
          <p:cNvSpPr/>
          <p:nvPr/>
        </p:nvSpPr>
        <p:spPr>
          <a:xfrm>
            <a:off x="2620371" y="2019869"/>
            <a:ext cx="9062114" cy="39578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endParaRPr lang="fr-FR" sz="1600" b="1" dirty="0">
              <a:solidFill>
                <a:schemeClr val="tx1"/>
              </a:solidFill>
              <a:latin typeface="Times New Roman" pitchFamily="18" charset="0"/>
              <a:cs typeface="Times New Roman" pitchFamily="18" charset="0"/>
            </a:endParaRPr>
          </a:p>
        </p:txBody>
      </p:sp>
      <p:pic>
        <p:nvPicPr>
          <p:cNvPr id="29" name="Picture 28" descr="C:\Users\Mohamed\Downloads\SequenceD.PNG"/>
          <p:cNvPicPr/>
          <p:nvPr/>
        </p:nvPicPr>
        <p:blipFill>
          <a:blip r:embed="rId3" cstate="print"/>
          <a:srcRect/>
          <a:stretch>
            <a:fillRect/>
          </a:stretch>
        </p:blipFill>
        <p:spPr bwMode="auto">
          <a:xfrm>
            <a:off x="4126244" y="2033514"/>
            <a:ext cx="6464419" cy="4353637"/>
          </a:xfrm>
          <a:prstGeom prst="rect">
            <a:avLst/>
          </a:prstGeom>
          <a:noFill/>
          <a:ln w="9525">
            <a:noFill/>
            <a:miter lim="800000"/>
            <a:headEnd/>
            <a:tailEnd/>
          </a:ln>
        </p:spPr>
      </p:pic>
    </p:spTree>
    <p:extLst>
      <p:ext uri="{BB962C8B-B14F-4D97-AF65-F5344CB8AC3E}">
        <p14:creationId xmlns="" xmlns:p14="http://schemas.microsoft.com/office/powerpoint/2010/main" val="2188713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36">
            <a:extLst>
              <a:ext uri="{FF2B5EF4-FFF2-40B4-BE49-F238E27FC236}">
                <a16:creationId xmlns="" xmlns:a16="http://schemas.microsoft.com/office/drawing/2014/main" id="{AA360D51-1645-4D90-ABCC-672470B8BCD4}"/>
              </a:ext>
            </a:extLst>
          </p:cNvPr>
          <p:cNvSpPr/>
          <p:nvPr/>
        </p:nvSpPr>
        <p:spPr>
          <a:xfrm>
            <a:off x="4616870" y="4419104"/>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9" name="Straight Connector 47">
            <a:extLst>
              <a:ext uri="{FF2B5EF4-FFF2-40B4-BE49-F238E27FC236}">
                <a16:creationId xmlns="" xmlns:a16="http://schemas.microsoft.com/office/drawing/2014/main" id="{1C27C713-F5F6-4F03-9175-E91598751C51}"/>
              </a:ext>
            </a:extLst>
          </p:cNvPr>
          <p:cNvCxnSpPr>
            <a:cxnSpLocks/>
          </p:cNvCxnSpPr>
          <p:nvPr/>
        </p:nvCxnSpPr>
        <p:spPr>
          <a:xfrm>
            <a:off x="5012071" y="4599288"/>
            <a:ext cx="1111160"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 xmlns:a16="http://schemas.microsoft.com/office/drawing/2014/main" id="{1F766BC9-EDA6-4685-B555-40F77F382AE3}"/>
              </a:ext>
            </a:extLst>
          </p:cNvPr>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solidFill>
                  <a:schemeClr val="accent1"/>
                </a:solidFill>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49"/>
          <p:cNvGrpSpPr/>
          <p:nvPr/>
        </p:nvGrpSpPr>
        <p:grpSpPr>
          <a:xfrm>
            <a:off x="5323934" y="996893"/>
            <a:ext cx="2856680" cy="983554"/>
            <a:chOff x="5323934" y="996893"/>
            <a:chExt cx="2856680" cy="983554"/>
          </a:xfrm>
        </p:grpSpPr>
        <p:sp>
          <p:nvSpPr>
            <p:cNvPr id="119" name="Pentagon 25">
              <a:extLst>
                <a:ext uri="{FF2B5EF4-FFF2-40B4-BE49-F238E27FC236}">
                  <a16:creationId xmlns=""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accent1"/>
                  </a:solidFill>
                  <a:latin typeface="Times New Roman" panose="02020603050405020304" pitchFamily="18" charset="0"/>
                  <a:cs typeface="Times New Roman" panose="02020603050405020304" pitchFamily="18" charset="0"/>
                </a:rPr>
                <a:t>Introduction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121" name="Oval 8">
              <a:extLst>
                <a:ext uri="{FF2B5EF4-FFF2-40B4-BE49-F238E27FC236}">
                  <a16:creationId xmlns="" xmlns:a16="http://schemas.microsoft.com/office/drawing/2014/main" id="{28382B11-CDA2-4F39-9C98-AB279BBEEDBF}"/>
                </a:ext>
              </a:extLst>
            </p:cNvPr>
            <p:cNvSpPr/>
            <p:nvPr/>
          </p:nvSpPr>
          <p:spPr>
            <a:xfrm>
              <a:off x="5323934" y="996893"/>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Pentagon 25">
            <a:extLst>
              <a:ext uri="{FF2B5EF4-FFF2-40B4-BE49-F238E27FC236}">
                <a16:creationId xmlns=""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Preliminary Study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125" name="Oval 8">
            <a:extLst>
              <a:ext uri="{FF2B5EF4-FFF2-40B4-BE49-F238E27FC236}">
                <a16:creationId xmlns="" xmlns:a16="http://schemas.microsoft.com/office/drawing/2014/main" id="{F777F7E0-11BA-48BC-BFF0-A3CBC418ADBA}"/>
              </a:ext>
            </a:extLst>
          </p:cNvPr>
          <p:cNvSpPr/>
          <p:nvPr/>
        </p:nvSpPr>
        <p:spPr>
          <a:xfrm>
            <a:off x="5902396" y="2032229"/>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1"/>
                </a:solidFill>
                <a:latin typeface="Times New Roman" pitchFamily="18" charset="0"/>
                <a:cs typeface="Times New Roman" pitchFamily="18" charset="0"/>
              </a:rPr>
              <a:t>I</a:t>
            </a:r>
            <a:endParaRPr lang="en-US" b="1" dirty="0">
              <a:solidFill>
                <a:schemeClr val="accent1"/>
              </a:solidFill>
              <a:latin typeface="Times New Roman" pitchFamily="18" charset="0"/>
              <a:cs typeface="Times New Roman" pitchFamily="18" charset="0"/>
            </a:endParaRPr>
          </a:p>
        </p:txBody>
      </p:sp>
      <p:sp>
        <p:nvSpPr>
          <p:cNvPr id="127" name="Pentagon 25">
            <a:extLst>
              <a:ext uri="{FF2B5EF4-FFF2-40B4-BE49-F238E27FC236}">
                <a16:creationId xmlns=""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Analysis &amp; Design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129" name="Oval 8">
            <a:extLst>
              <a:ext uri="{FF2B5EF4-FFF2-40B4-BE49-F238E27FC236}">
                <a16:creationId xmlns="" xmlns:a16="http://schemas.microsoft.com/office/drawing/2014/main" id="{41346344-FBFB-413B-BA63-1796D381FD4F}"/>
              </a:ext>
            </a:extLst>
          </p:cNvPr>
          <p:cNvSpPr/>
          <p:nvPr/>
        </p:nvSpPr>
        <p:spPr>
          <a:xfrm>
            <a:off x="6290797" y="3117098"/>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1"/>
                </a:solidFill>
                <a:latin typeface="Times New Roman" pitchFamily="18" charset="0"/>
                <a:cs typeface="Times New Roman" pitchFamily="18" charset="0"/>
              </a:rPr>
              <a:t>II</a:t>
            </a:r>
            <a:endParaRPr lang="en-US" sz="1600" b="1" dirty="0">
              <a:solidFill>
                <a:schemeClr val="accent1"/>
              </a:solidFill>
              <a:latin typeface="Times New Roman" pitchFamily="18" charset="0"/>
              <a:cs typeface="Times New Roman" pitchFamily="18" charset="0"/>
            </a:endParaRPr>
          </a:p>
        </p:txBody>
      </p:sp>
      <p:sp>
        <p:nvSpPr>
          <p:cNvPr id="134" name="Pentagon 25">
            <a:extLst>
              <a:ext uri="{FF2B5EF4-FFF2-40B4-BE49-F238E27FC236}">
                <a16:creationId xmlns="" xmlns:a16="http://schemas.microsoft.com/office/drawing/2014/main" id="{04574078-A7FA-4267-9562-4BB4FB3CECBF}"/>
              </a:ext>
            </a:extLst>
          </p:cNvPr>
          <p:cNvSpPr/>
          <p:nvPr/>
        </p:nvSpPr>
        <p:spPr>
          <a:xfrm>
            <a:off x="6697751" y="4310051"/>
            <a:ext cx="1905909" cy="7368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Demo</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136" name="Oval 8">
            <a:extLst>
              <a:ext uri="{FF2B5EF4-FFF2-40B4-BE49-F238E27FC236}">
                <a16:creationId xmlns="" xmlns:a16="http://schemas.microsoft.com/office/drawing/2014/main" id="{8CC8E0AF-A690-4ED5-817E-EAF8598AFB58}"/>
              </a:ext>
            </a:extLst>
          </p:cNvPr>
          <p:cNvSpPr/>
          <p:nvPr/>
        </p:nvSpPr>
        <p:spPr>
          <a:xfrm>
            <a:off x="5902396" y="4180430"/>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1"/>
                </a:solidFill>
                <a:latin typeface="Times New Roman" pitchFamily="18" charset="0"/>
                <a:cs typeface="Times New Roman" pitchFamily="18" charset="0"/>
              </a:rPr>
              <a:t>III</a:t>
            </a:r>
            <a:endParaRPr lang="en-US" b="1" dirty="0">
              <a:solidFill>
                <a:schemeClr val="accent1"/>
              </a:solidFill>
              <a:latin typeface="Times New Roman" pitchFamily="18" charset="0"/>
              <a:cs typeface="Times New Roman" pitchFamily="18" charset="0"/>
            </a:endParaRPr>
          </a:p>
        </p:txBody>
      </p:sp>
      <p:sp>
        <p:nvSpPr>
          <p:cNvPr id="5" name="Rectangle 4">
            <a:extLst>
              <a:ext uri="{FF2B5EF4-FFF2-40B4-BE49-F238E27FC236}">
                <a16:creationId xmlns="" xmlns:a16="http://schemas.microsoft.com/office/drawing/2014/main" id="{6C2BE659-6D34-429A-B25C-285F8312F521}"/>
              </a:ext>
            </a:extLst>
          </p:cNvPr>
          <p:cNvSpPr/>
          <p:nvPr/>
        </p:nvSpPr>
        <p:spPr>
          <a:xfrm>
            <a:off x="7023470" y="2343437"/>
            <a:ext cx="6096000" cy="400110"/>
          </a:xfrm>
          <a:prstGeom prst="rect">
            <a:avLst/>
          </a:prstGeom>
        </p:spPr>
        <p:txBody>
          <a:bodyPr>
            <a:spAutoFit/>
          </a:bodyPr>
          <a:lstStyle/>
          <a:p>
            <a:pPr algn="ctr"/>
            <a:r>
              <a:rPr lang="fr-FR" sz="2000" b="1" dirty="0" err="1" smtClean="0">
                <a:solidFill>
                  <a:schemeClr val="accent1"/>
                </a:solidFill>
                <a:latin typeface="Times New Roman" panose="02020603050405020304" pitchFamily="18" charset="0"/>
                <a:cs typeface="Times New Roman" panose="02020603050405020304" pitchFamily="18" charset="0"/>
              </a:rPr>
              <a:t>Presentation</a:t>
            </a:r>
            <a:r>
              <a:rPr lang="fr-FR" sz="2000" b="1" dirty="0" smtClean="0">
                <a:solidFill>
                  <a:schemeClr val="accent1"/>
                </a:solidFill>
                <a:latin typeface="Times New Roman" panose="02020603050405020304" pitchFamily="18" charset="0"/>
                <a:cs typeface="Times New Roman" panose="02020603050405020304" pitchFamily="18" charset="0"/>
              </a:rPr>
              <a:t> of the </a:t>
            </a:r>
            <a:r>
              <a:rPr lang="fr-FR" sz="2000" b="1" dirty="0" err="1" smtClean="0">
                <a:solidFill>
                  <a:schemeClr val="accent1"/>
                </a:solidFill>
                <a:latin typeface="Times New Roman" panose="02020603050405020304" pitchFamily="18" charset="0"/>
                <a:cs typeface="Times New Roman" panose="02020603050405020304" pitchFamily="18" charset="0"/>
              </a:rPr>
              <a:t>project</a:t>
            </a:r>
            <a:r>
              <a:rPr lang="fr-FR" sz="2000" b="1" dirty="0" smtClean="0">
                <a:solidFill>
                  <a:schemeClr val="accent1"/>
                </a:solidFill>
                <a:latin typeface="Times New Roman" panose="02020603050405020304" pitchFamily="18" charset="0"/>
                <a:cs typeface="Times New Roman" panose="02020603050405020304" pitchFamily="18" charset="0"/>
              </a:rPr>
              <a:t> </a:t>
            </a:r>
            <a:endParaRPr lang="fr-FR" sz="2000" b="1" dirty="0">
              <a:solidFill>
                <a:schemeClr val="accent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 xmlns:a16="http://schemas.microsoft.com/office/drawing/2014/main" id="{7B4BA13E-D751-4826-8F6F-F7702600D40F}"/>
              </a:ext>
            </a:extLst>
          </p:cNvPr>
          <p:cNvSpPr/>
          <p:nvPr/>
        </p:nvSpPr>
        <p:spPr>
          <a:xfrm>
            <a:off x="9193738" y="3419843"/>
            <a:ext cx="2392001" cy="400110"/>
          </a:xfrm>
          <a:prstGeom prst="rect">
            <a:avLst/>
          </a:prstGeom>
        </p:spPr>
        <p:txBody>
          <a:bodyPr wrap="none">
            <a:spAutoFit/>
          </a:bodyPr>
          <a:lstStyle/>
          <a:p>
            <a:pPr eaLnBrk="0" hangingPunct="0"/>
            <a:r>
              <a:rPr lang="fr-FR" sz="2000" b="1" dirty="0" err="1" smtClean="0">
                <a:solidFill>
                  <a:schemeClr val="accent1"/>
                </a:solidFill>
                <a:latin typeface="Times New Roman" panose="02020603050405020304" pitchFamily="18" charset="0"/>
                <a:cs typeface="Times New Roman" panose="02020603050405020304" pitchFamily="18" charset="0"/>
              </a:rPr>
              <a:t>Analysis</a:t>
            </a:r>
            <a:r>
              <a:rPr lang="fr-FR" sz="2000" b="1" dirty="0" smtClean="0">
                <a:solidFill>
                  <a:schemeClr val="accent1"/>
                </a:solidFill>
                <a:latin typeface="Times New Roman" panose="02020603050405020304" pitchFamily="18" charset="0"/>
                <a:cs typeface="Times New Roman" panose="02020603050405020304" pitchFamily="18" charset="0"/>
              </a:rPr>
              <a:t> and Design</a:t>
            </a:r>
            <a:endParaRPr lang="fr-FR" sz="2000" b="1" dirty="0">
              <a:solidFill>
                <a:schemeClr val="accent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 xmlns:a16="http://schemas.microsoft.com/office/drawing/2014/main" id="{45188800-C7EF-4984-B8E8-513F55D1EE82}"/>
              </a:ext>
            </a:extLst>
          </p:cNvPr>
          <p:cNvSpPr/>
          <p:nvPr/>
        </p:nvSpPr>
        <p:spPr>
          <a:xfrm>
            <a:off x="7588155" y="4475580"/>
            <a:ext cx="5010548" cy="400110"/>
          </a:xfrm>
          <a:prstGeom prst="rect">
            <a:avLst/>
          </a:prstGeom>
        </p:spPr>
        <p:txBody>
          <a:bodyPr wrap="square">
            <a:spAutoFit/>
          </a:bodyPr>
          <a:lstStyle/>
          <a:p>
            <a:pPr algn="ctr"/>
            <a:r>
              <a:rPr lang="fr-FR" sz="2000" b="1" dirty="0" err="1" smtClean="0">
                <a:solidFill>
                  <a:schemeClr val="accent1"/>
                </a:solidFill>
                <a:latin typeface="Times New Roman" panose="02020603050405020304" pitchFamily="18" charset="0"/>
                <a:cs typeface="Times New Roman" panose="02020603050405020304" pitchFamily="18" charset="0"/>
              </a:rPr>
              <a:t>Presentation</a:t>
            </a:r>
            <a:r>
              <a:rPr lang="fr-FR" sz="2000" b="1" dirty="0" smtClean="0">
                <a:solidFill>
                  <a:schemeClr val="accent1"/>
                </a:solidFill>
                <a:latin typeface="Times New Roman" panose="02020603050405020304" pitchFamily="18" charset="0"/>
                <a:cs typeface="Times New Roman" panose="02020603050405020304" pitchFamily="18" charset="0"/>
              </a:rPr>
              <a:t> of the system</a:t>
            </a:r>
            <a:endParaRPr lang="fr-FR" sz="2000" b="1" dirty="0">
              <a:solidFill>
                <a:schemeClr val="accent1"/>
              </a:solidFill>
              <a:latin typeface="Times New Roman" panose="02020603050405020304" pitchFamily="18" charset="0"/>
              <a:cs typeface="Times New Roman" panose="02020603050405020304" pitchFamily="18" charset="0"/>
            </a:endParaRPr>
          </a:p>
        </p:txBody>
      </p:sp>
      <p:sp>
        <p:nvSpPr>
          <p:cNvPr id="36" name="Plaque 26">
            <a:extLst>
              <a:ext uri="{FF2B5EF4-FFF2-40B4-BE49-F238E27FC236}">
                <a16:creationId xmlns="" xmlns:a16="http://schemas.microsoft.com/office/drawing/2014/main" id="{4922B035-0166-4585-B38D-39DF3E05C9A9}"/>
              </a:ext>
            </a:extLst>
          </p:cNvPr>
          <p:cNvSpPr/>
          <p:nvPr/>
        </p:nvSpPr>
        <p:spPr>
          <a:xfrm>
            <a:off x="10867292" y="6048102"/>
            <a:ext cx="902342"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18/22</a:t>
            </a:r>
            <a:endParaRPr lang="fr-FR" dirty="0">
              <a:solidFill>
                <a:schemeClr val="accent1"/>
              </a:solidFill>
            </a:endParaRPr>
          </a:p>
        </p:txBody>
      </p:sp>
    </p:spTree>
    <p:extLst>
      <p:ext uri="{BB962C8B-B14F-4D97-AF65-F5344CB8AC3E}">
        <p14:creationId xmlns="" xmlns:p14="http://schemas.microsoft.com/office/powerpoint/2010/main" val="752384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Implementation</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a:t>
            </a:r>
            <a:r>
              <a:rPr lang="fr-FR" sz="2800" b="1" dirty="0">
                <a:solidFill>
                  <a:schemeClr val="accent1"/>
                </a:solidFill>
                <a:latin typeface="Times New Roman" panose="02020603050405020304" pitchFamily="18" charset="0"/>
                <a:cs typeface="Times New Roman" panose="02020603050405020304" pitchFamily="18" charset="0"/>
              </a:rPr>
              <a:t> </a:t>
            </a:r>
            <a:r>
              <a:rPr lang="fr-FR" sz="2800" b="1" dirty="0" smtClean="0">
                <a:solidFill>
                  <a:schemeClr val="accent1"/>
                </a:solidFill>
                <a:latin typeface="Times New Roman" panose="02020603050405020304" pitchFamily="18" charset="0"/>
                <a:cs typeface="Times New Roman" panose="02020603050405020304" pitchFamily="18" charset="0"/>
              </a:rPr>
              <a:t>I</a:t>
            </a:r>
            <a:r>
              <a:rPr lang="fr-FR" sz="2800" b="1" dirty="0">
                <a:solidFill>
                  <a:schemeClr val="accent1"/>
                </a:solidFill>
                <a:latin typeface="Times New Roman" panose="02020603050405020304" pitchFamily="18" charset="0"/>
                <a:cs typeface="Times New Roman" panose="02020603050405020304" pitchFamily="18" charset="0"/>
              </a:rPr>
              <a:t>. </a:t>
            </a:r>
            <a:r>
              <a:rPr lang="fr-FR" sz="2800" b="1" dirty="0" smtClean="0">
                <a:solidFill>
                  <a:schemeClr val="accent1"/>
                </a:solidFill>
                <a:latin typeface="Times New Roman" panose="02020603050405020304" pitchFamily="18" charset="0"/>
                <a:cs typeface="Times New Roman" panose="02020603050405020304" pitchFamily="18" charset="0"/>
              </a:rPr>
              <a:t>Software </a:t>
            </a:r>
            <a:r>
              <a:rPr lang="fr-FR" sz="2800" b="1" dirty="0" err="1" smtClean="0">
                <a:solidFill>
                  <a:schemeClr val="accent1"/>
                </a:solidFill>
                <a:latin typeface="Times New Roman" panose="02020603050405020304" pitchFamily="18" charset="0"/>
                <a:cs typeface="Times New Roman" panose="02020603050405020304" pitchFamily="18" charset="0"/>
              </a:rPr>
              <a:t>Specification</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88" name="Chevron 4">
            <a:extLst>
              <a:ext uri="{FF2B5EF4-FFF2-40B4-BE49-F238E27FC236}">
                <a16:creationId xmlns=""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 xmlns:a16="http://schemas.microsoft.com/office/drawing/2014/main" id="{FD5B24EE-8CD2-4F0A-814F-6770D330A608}"/>
              </a:ext>
            </a:extLst>
          </p:cNvPr>
          <p:cNvGrpSpPr/>
          <p:nvPr/>
        </p:nvGrpSpPr>
        <p:grpSpPr>
          <a:xfrm>
            <a:off x="3" y="3590265"/>
            <a:ext cx="1499943" cy="410215"/>
            <a:chOff x="657439" y="2988629"/>
            <a:chExt cx="1499943" cy="410215"/>
          </a:xfrm>
          <a:solidFill>
            <a:schemeClr val="accent1"/>
          </a:solidFill>
        </p:grpSpPr>
        <p:sp>
          <p:nvSpPr>
            <p:cNvPr id="90" name="Chevron 12">
              <a:extLst>
                <a:ext uri="{FF2B5EF4-FFF2-40B4-BE49-F238E27FC236}">
                  <a16:creationId xmlns="" xmlns:a16="http://schemas.microsoft.com/office/drawing/2014/main" id="{6B12C630-1C50-4D0F-9F04-C5F182087681}"/>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 xmlns:a16="http://schemas.microsoft.com/office/drawing/2014/main" id="{7BA022D6-ABAA-48F8-90DA-6218832C871A}"/>
                </a:ext>
              </a:extLst>
            </p:cNvPr>
            <p:cNvSpPr/>
            <p:nvPr/>
          </p:nvSpPr>
          <p:spPr>
            <a:xfrm>
              <a:off x="657439" y="2988629"/>
              <a:ext cx="1443003"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 xmlns:a16="http://schemas.microsoft.com/office/drawing/2014/main" id="{1CC5A463-676F-4AF5-BD47-8159F7D1028F}"/>
              </a:ext>
            </a:extLst>
          </p:cNvPr>
          <p:cNvGrpSpPr/>
          <p:nvPr/>
        </p:nvGrpSpPr>
        <p:grpSpPr>
          <a:xfrm>
            <a:off x="21333" y="1304247"/>
            <a:ext cx="1485700" cy="410215"/>
            <a:chOff x="671682" y="2988629"/>
            <a:chExt cx="1485700" cy="410215"/>
          </a:xfrm>
          <a:solidFill>
            <a:schemeClr val="accent1"/>
          </a:solidFill>
        </p:grpSpPr>
        <p:sp>
          <p:nvSpPr>
            <p:cNvPr id="102" name="Chevron 24">
              <a:extLst>
                <a:ext uri="{FF2B5EF4-FFF2-40B4-BE49-F238E27FC236}">
                  <a16:creationId xmlns="" xmlns:a16="http://schemas.microsoft.com/office/drawing/2014/main" id="{DD071C12-4015-413E-800F-9416260E6C06}"/>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 xmlns:a16="http://schemas.microsoft.com/office/drawing/2014/main" id="{15C2F467-D621-44C2-99D0-8F0F03A98AFE}"/>
                </a:ext>
              </a:extLst>
            </p:cNvPr>
            <p:cNvSpPr/>
            <p:nvPr/>
          </p:nvSpPr>
          <p:spPr>
            <a:xfrm>
              <a:off x="790854" y="2988629"/>
              <a:ext cx="1366528"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 xmlns:a16="http://schemas.microsoft.com/office/drawing/2014/main" id="{0718BCD0-1B46-4FF5-A4EC-30F061781F8B}"/>
              </a:ext>
            </a:extLst>
          </p:cNvPr>
          <p:cNvGrpSpPr/>
          <p:nvPr/>
        </p:nvGrpSpPr>
        <p:grpSpPr>
          <a:xfrm>
            <a:off x="28744" y="1875750"/>
            <a:ext cx="1485700" cy="410215"/>
            <a:chOff x="671682" y="2988629"/>
            <a:chExt cx="1485700" cy="410215"/>
          </a:xfrm>
          <a:solidFill>
            <a:schemeClr val="accent1"/>
          </a:solidFill>
        </p:grpSpPr>
        <p:sp>
          <p:nvSpPr>
            <p:cNvPr id="108" name="Chevron 39">
              <a:extLst>
                <a:ext uri="{FF2B5EF4-FFF2-40B4-BE49-F238E27FC236}">
                  <a16:creationId xmlns="" xmlns:a16="http://schemas.microsoft.com/office/drawing/2014/main" id="{1CE4D3A0-FD43-4942-84CA-69BEC94D1DA2}"/>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 xmlns:a16="http://schemas.microsoft.com/office/drawing/2014/main" id="{BA37C290-A505-41E1-8CB0-34C9FA1CC804}"/>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smtClean="0"/>
                <a:t>Part </a:t>
              </a:r>
              <a:r>
                <a:rPr lang="fr-FR" sz="1600" b="1" kern="1200" dirty="0"/>
                <a:t>I</a:t>
              </a:r>
            </a:p>
          </p:txBody>
        </p:sp>
      </p:grpSp>
      <p:sp>
        <p:nvSpPr>
          <p:cNvPr id="25" name="ZoneTexte 24">
            <a:extLst>
              <a:ext uri="{FF2B5EF4-FFF2-40B4-BE49-F238E27FC236}">
                <a16:creationId xmlns="" xmlns:a16="http://schemas.microsoft.com/office/drawing/2014/main" id="{D04D1F73-8B72-4C9F-9FC9-7266528C0E2D}"/>
              </a:ext>
            </a:extLst>
          </p:cNvPr>
          <p:cNvSpPr txBox="1"/>
          <p:nvPr/>
        </p:nvSpPr>
        <p:spPr>
          <a:xfrm>
            <a:off x="5972759" y="1500752"/>
            <a:ext cx="2447910"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b="1" dirty="0" err="1" smtClean="0">
                <a:solidFill>
                  <a:schemeClr val="accent1"/>
                </a:solidFill>
                <a:latin typeface="Times New Roman" pitchFamily="18" charset="0"/>
                <a:cs typeface="Times New Roman" pitchFamily="18" charset="0"/>
              </a:rPr>
              <a:t>Used</a:t>
            </a:r>
            <a:r>
              <a:rPr lang="fr-FR" sz="2000" b="1" dirty="0" smtClean="0">
                <a:solidFill>
                  <a:schemeClr val="accent1"/>
                </a:solidFill>
                <a:latin typeface="Times New Roman" pitchFamily="18" charset="0"/>
                <a:cs typeface="Times New Roman" pitchFamily="18" charset="0"/>
              </a:rPr>
              <a:t> Tools</a:t>
            </a:r>
            <a:r>
              <a:rPr lang="fr-FR" sz="2000" b="1" dirty="0">
                <a:solidFill>
                  <a:schemeClr val="accent1"/>
                </a:solidFill>
                <a:latin typeface="Times New Roman" pitchFamily="18" charset="0"/>
                <a:cs typeface="Times New Roman" pitchFamily="18" charset="0"/>
              </a:rPr>
              <a:t> </a:t>
            </a:r>
          </a:p>
        </p:txBody>
      </p:sp>
      <p:grpSp>
        <p:nvGrpSpPr>
          <p:cNvPr id="114" name="Groupe 113">
            <a:extLst>
              <a:ext uri="{FF2B5EF4-FFF2-40B4-BE49-F238E27FC236}">
                <a16:creationId xmlns="" xmlns:a16="http://schemas.microsoft.com/office/drawing/2014/main" id="{61877E54-04C0-4FB3-BEED-01D1A9841173}"/>
              </a:ext>
            </a:extLst>
          </p:cNvPr>
          <p:cNvGrpSpPr/>
          <p:nvPr/>
        </p:nvGrpSpPr>
        <p:grpSpPr>
          <a:xfrm>
            <a:off x="28744" y="2447251"/>
            <a:ext cx="1485700" cy="410215"/>
            <a:chOff x="671682" y="2988629"/>
            <a:chExt cx="1485700" cy="410215"/>
          </a:xfrm>
          <a:solidFill>
            <a:schemeClr val="accent1"/>
          </a:solidFill>
        </p:grpSpPr>
        <p:sp>
          <p:nvSpPr>
            <p:cNvPr id="115" name="Chevron 40">
              <a:extLst>
                <a:ext uri="{FF2B5EF4-FFF2-40B4-BE49-F238E27FC236}">
                  <a16:creationId xmlns="" xmlns:a16="http://schemas.microsoft.com/office/drawing/2014/main" id="{8B2BCEB0-1D72-4768-A727-49C1EB5ACCD4}"/>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 xmlns:a16="http://schemas.microsoft.com/office/drawing/2014/main" id="{078C6FD3-03A1-4789-B6E8-25966A894B55}"/>
                </a:ext>
              </a:extLst>
            </p:cNvPr>
            <p:cNvSpPr/>
            <p:nvPr/>
          </p:nvSpPr>
          <p:spPr>
            <a:xfrm>
              <a:off x="885996"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a:t>
              </a:r>
              <a:endParaRPr lang="fr-FR" sz="1600" b="1" kern="1200" dirty="0"/>
            </a:p>
          </p:txBody>
        </p:sp>
      </p:grpSp>
      <p:grpSp>
        <p:nvGrpSpPr>
          <p:cNvPr id="27" name="Groupe 26">
            <a:extLst>
              <a:ext uri="{FF2B5EF4-FFF2-40B4-BE49-F238E27FC236}">
                <a16:creationId xmlns=""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 xmlns:a16="http://schemas.microsoft.com/office/drawing/2014/main" id="{A7EAD215-8676-4862-AAF3-402FF27416B6}"/>
              </a:ext>
            </a:extLst>
          </p:cNvPr>
          <p:cNvGrpSpPr/>
          <p:nvPr/>
        </p:nvGrpSpPr>
        <p:grpSpPr>
          <a:xfrm>
            <a:off x="671680" y="3018755"/>
            <a:ext cx="1485700" cy="410215"/>
            <a:chOff x="671682" y="2988629"/>
            <a:chExt cx="1485700" cy="410215"/>
          </a:xfrm>
          <a:solidFill>
            <a:schemeClr val="accent1"/>
          </a:solidFill>
        </p:grpSpPr>
        <p:sp>
          <p:nvSpPr>
            <p:cNvPr id="32" name="Chevron 40">
              <a:extLst>
                <a:ext uri="{FF2B5EF4-FFF2-40B4-BE49-F238E27FC236}">
                  <a16:creationId xmlns="" xmlns:a16="http://schemas.microsoft.com/office/drawing/2014/main" id="{17CB8BAF-073E-4BF1-93B0-3C63A950320A}"/>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 xmlns:a16="http://schemas.microsoft.com/office/drawing/2014/main" id="{FBF95593-8005-4F34-B36A-AB0C47A9F9A1}"/>
                </a:ext>
              </a:extLst>
            </p:cNvPr>
            <p:cNvSpPr/>
            <p:nvPr/>
          </p:nvSpPr>
          <p:spPr>
            <a:xfrm>
              <a:off x="885996"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III</a:t>
              </a:r>
              <a:endParaRPr lang="fr-FR" sz="1600" b="1" kern="1200" dirty="0"/>
            </a:p>
          </p:txBody>
        </p:sp>
      </p:grpSp>
      <p:pic>
        <p:nvPicPr>
          <p:cNvPr id="35" name="Image 34" descr="images (2)">
            <a:extLst>
              <a:ext uri="{FF2B5EF4-FFF2-40B4-BE49-F238E27FC236}">
                <a16:creationId xmlns="" xmlns:a16="http://schemas.microsoft.com/office/drawing/2014/main" id="{6111C373-9CDC-4C53-A2B8-B256093BCC48}"/>
              </a:ext>
            </a:extLst>
          </p:cNvPr>
          <p:cNvPicPr/>
          <p:nvPr/>
        </p:nvPicPr>
        <p:blipFill>
          <a:blip r:embed="rId3" cstate="print"/>
          <a:srcRect/>
          <a:stretch>
            <a:fillRect/>
          </a:stretch>
        </p:blipFill>
        <p:spPr bwMode="auto">
          <a:xfrm>
            <a:off x="5413629" y="2552131"/>
            <a:ext cx="1507490" cy="1473959"/>
          </a:xfrm>
          <a:prstGeom prst="rect">
            <a:avLst/>
          </a:prstGeom>
          <a:noFill/>
          <a:ln w="9525">
            <a:noFill/>
            <a:miter lim="800000"/>
            <a:headEnd/>
            <a:tailEnd/>
          </a:ln>
        </p:spPr>
      </p:pic>
      <p:pic>
        <p:nvPicPr>
          <p:cNvPr id="36" name="Image 35" descr="téléchargement (9)">
            <a:extLst>
              <a:ext uri="{FF2B5EF4-FFF2-40B4-BE49-F238E27FC236}">
                <a16:creationId xmlns="" xmlns:a16="http://schemas.microsoft.com/office/drawing/2014/main" id="{58850986-1A26-4C9C-9532-0631567610D4}"/>
              </a:ext>
            </a:extLst>
          </p:cNvPr>
          <p:cNvPicPr/>
          <p:nvPr/>
        </p:nvPicPr>
        <p:blipFill>
          <a:blip r:embed="rId4" cstate="print"/>
          <a:srcRect/>
          <a:stretch>
            <a:fillRect/>
          </a:stretch>
        </p:blipFill>
        <p:spPr bwMode="auto">
          <a:xfrm>
            <a:off x="7710985" y="2579427"/>
            <a:ext cx="1496195" cy="1528549"/>
          </a:xfrm>
          <a:prstGeom prst="rect">
            <a:avLst/>
          </a:prstGeom>
          <a:noFill/>
          <a:ln w="9525">
            <a:noFill/>
            <a:miter lim="800000"/>
            <a:headEnd/>
            <a:tailEnd/>
          </a:ln>
        </p:spPr>
      </p:pic>
      <p:pic>
        <p:nvPicPr>
          <p:cNvPr id="37" name="Image 36" descr="téléchargement (12)">
            <a:extLst>
              <a:ext uri="{FF2B5EF4-FFF2-40B4-BE49-F238E27FC236}">
                <a16:creationId xmlns="" xmlns:a16="http://schemas.microsoft.com/office/drawing/2014/main" id="{1F5FB6D5-2A91-4131-A121-18ECA852EA45}"/>
              </a:ext>
            </a:extLst>
          </p:cNvPr>
          <p:cNvPicPr/>
          <p:nvPr/>
        </p:nvPicPr>
        <p:blipFill>
          <a:blip r:embed="rId5" cstate="print"/>
          <a:srcRect/>
          <a:stretch>
            <a:fillRect/>
          </a:stretch>
        </p:blipFill>
        <p:spPr bwMode="auto">
          <a:xfrm>
            <a:off x="9668282" y="4746719"/>
            <a:ext cx="1932315" cy="1238250"/>
          </a:xfrm>
          <a:prstGeom prst="rect">
            <a:avLst/>
          </a:prstGeom>
          <a:noFill/>
          <a:ln w="9525">
            <a:noFill/>
            <a:miter lim="800000"/>
            <a:headEnd/>
            <a:tailEnd/>
          </a:ln>
        </p:spPr>
      </p:pic>
      <p:pic>
        <p:nvPicPr>
          <p:cNvPr id="38" name="Image 37" descr="ajax">
            <a:extLst>
              <a:ext uri="{FF2B5EF4-FFF2-40B4-BE49-F238E27FC236}">
                <a16:creationId xmlns="" xmlns:a16="http://schemas.microsoft.com/office/drawing/2014/main" id="{3B303272-F629-4C8F-835E-34F2CB67196B}"/>
              </a:ext>
            </a:extLst>
          </p:cNvPr>
          <p:cNvPicPr/>
          <p:nvPr/>
        </p:nvPicPr>
        <p:blipFill>
          <a:blip r:embed="rId6" cstate="print"/>
          <a:srcRect/>
          <a:stretch>
            <a:fillRect/>
          </a:stretch>
        </p:blipFill>
        <p:spPr bwMode="auto">
          <a:xfrm>
            <a:off x="2630969" y="4522632"/>
            <a:ext cx="2091156" cy="1733550"/>
          </a:xfrm>
          <a:prstGeom prst="rect">
            <a:avLst/>
          </a:prstGeom>
          <a:noFill/>
          <a:ln w="9525">
            <a:noFill/>
            <a:miter lim="800000"/>
            <a:headEnd/>
            <a:tailEnd/>
          </a:ln>
        </p:spPr>
      </p:pic>
      <p:pic>
        <p:nvPicPr>
          <p:cNvPr id="39" name="Image 38" descr="téléchargement (8)">
            <a:extLst>
              <a:ext uri="{FF2B5EF4-FFF2-40B4-BE49-F238E27FC236}">
                <a16:creationId xmlns="" xmlns:a16="http://schemas.microsoft.com/office/drawing/2014/main" id="{BD3B8936-73A9-44FA-9DCC-5C95E9F7ABC0}"/>
              </a:ext>
            </a:extLst>
          </p:cNvPr>
          <p:cNvPicPr/>
          <p:nvPr/>
        </p:nvPicPr>
        <p:blipFill>
          <a:blip r:embed="rId7" cstate="print"/>
          <a:srcRect/>
          <a:stretch>
            <a:fillRect/>
          </a:stretch>
        </p:blipFill>
        <p:spPr bwMode="auto">
          <a:xfrm>
            <a:off x="5147773" y="4691059"/>
            <a:ext cx="1908119" cy="1524000"/>
          </a:xfrm>
          <a:prstGeom prst="rect">
            <a:avLst/>
          </a:prstGeom>
          <a:noFill/>
          <a:ln w="9525">
            <a:noFill/>
            <a:miter lim="800000"/>
            <a:headEnd/>
            <a:tailEnd/>
          </a:ln>
        </p:spPr>
      </p:pic>
      <p:pic>
        <p:nvPicPr>
          <p:cNvPr id="40" name="Image 39" descr="téléchargement (4)">
            <a:extLst>
              <a:ext uri="{FF2B5EF4-FFF2-40B4-BE49-F238E27FC236}">
                <a16:creationId xmlns="" xmlns:a16="http://schemas.microsoft.com/office/drawing/2014/main" id="{E8175085-872C-49D0-BA93-754A27C5D1FC}"/>
              </a:ext>
            </a:extLst>
          </p:cNvPr>
          <p:cNvPicPr/>
          <p:nvPr/>
        </p:nvPicPr>
        <p:blipFill>
          <a:blip r:embed="rId8" cstate="print"/>
          <a:srcRect/>
          <a:stretch>
            <a:fillRect/>
          </a:stretch>
        </p:blipFill>
        <p:spPr bwMode="auto">
          <a:xfrm>
            <a:off x="7192370" y="4572000"/>
            <a:ext cx="2142699" cy="1610435"/>
          </a:xfrm>
          <a:prstGeom prst="rect">
            <a:avLst/>
          </a:prstGeom>
          <a:noFill/>
          <a:ln w="9525">
            <a:noFill/>
            <a:miter lim="800000"/>
            <a:headEnd/>
            <a:tailEnd/>
          </a:ln>
        </p:spPr>
      </p:pic>
      <p:sp>
        <p:nvSpPr>
          <p:cNvPr id="41" name="Plaque 26">
            <a:extLst>
              <a:ext uri="{FF2B5EF4-FFF2-40B4-BE49-F238E27FC236}">
                <a16:creationId xmlns="" xmlns:a16="http://schemas.microsoft.com/office/drawing/2014/main" id="{C6531DD3-31C2-43CE-BFE0-60CB81A9313F}"/>
              </a:ext>
            </a:extLst>
          </p:cNvPr>
          <p:cNvSpPr/>
          <p:nvPr/>
        </p:nvSpPr>
        <p:spPr>
          <a:xfrm>
            <a:off x="10884877" y="6048102"/>
            <a:ext cx="884757"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19/22</a:t>
            </a:r>
            <a:endParaRPr lang="fr-FR" dirty="0">
              <a:solidFill>
                <a:schemeClr val="accent1"/>
              </a:solidFill>
            </a:endParaRPr>
          </a:p>
        </p:txBody>
      </p:sp>
      <p:pic>
        <p:nvPicPr>
          <p:cNvPr id="1026" name="Picture 4" descr="E:\UOM\MonProjet\ML-AP-HD\HDP\sqlalchemy.png"/>
          <p:cNvPicPr>
            <a:picLocks noChangeAspect="1" noChangeArrowheads="1"/>
          </p:cNvPicPr>
          <p:nvPr/>
        </p:nvPicPr>
        <p:blipFill>
          <a:blip r:embed="rId9" cstate="print"/>
          <a:srcRect/>
          <a:stretch>
            <a:fillRect/>
          </a:stretch>
        </p:blipFill>
        <p:spPr bwMode="auto">
          <a:xfrm>
            <a:off x="2852382" y="2661313"/>
            <a:ext cx="1869743" cy="1282890"/>
          </a:xfrm>
          <a:prstGeom prst="rect">
            <a:avLst/>
          </a:prstGeom>
          <a:noFill/>
          <a:ln w="9525">
            <a:noFill/>
            <a:miter lim="800000"/>
            <a:headEnd/>
            <a:tailEnd/>
          </a:ln>
        </p:spPr>
      </p:pic>
      <p:pic>
        <p:nvPicPr>
          <p:cNvPr id="1027" name="Picture 3" descr="E:\UOM\MonProjet\ML-AP-HD\Flask.png"/>
          <p:cNvPicPr>
            <a:picLocks noChangeAspect="1" noChangeArrowheads="1"/>
          </p:cNvPicPr>
          <p:nvPr/>
        </p:nvPicPr>
        <p:blipFill>
          <a:blip r:embed="rId10" cstate="print"/>
          <a:srcRect/>
          <a:stretch>
            <a:fillRect/>
          </a:stretch>
        </p:blipFill>
        <p:spPr bwMode="auto">
          <a:xfrm>
            <a:off x="9539785" y="2784142"/>
            <a:ext cx="2115403" cy="1310185"/>
          </a:xfrm>
          <a:prstGeom prst="rect">
            <a:avLst/>
          </a:prstGeom>
          <a:noFill/>
          <a:ln w="9525">
            <a:noFill/>
            <a:miter lim="800000"/>
            <a:headEnd/>
            <a:tailEnd/>
          </a:ln>
        </p:spPr>
      </p:pic>
    </p:spTree>
    <p:extLst>
      <p:ext uri="{BB962C8B-B14F-4D97-AF65-F5344CB8AC3E}">
        <p14:creationId xmlns="" xmlns:p14="http://schemas.microsoft.com/office/powerpoint/2010/main" val="155732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1+#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1+#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1+#ppt_w/2"/>
                                          </p:val>
                                        </p:tav>
                                        <p:tav tm="100000">
                                          <p:val>
                                            <p:strVal val="#ppt_x"/>
                                          </p:val>
                                        </p:tav>
                                      </p:tavLst>
                                    </p:anim>
                                    <p:anim calcmode="lin" valueType="num">
                                      <p:cBhvr additive="base">
                                        <p:cTn id="2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1+#ppt_w/2"/>
                                          </p:val>
                                        </p:tav>
                                        <p:tav tm="100000">
                                          <p:val>
                                            <p:strVal val="#ppt_x"/>
                                          </p:val>
                                        </p:tav>
                                      </p:tavLst>
                                    </p:anim>
                                    <p:anim calcmode="lin" valueType="num">
                                      <p:cBhvr additive="base">
                                        <p:cTn id="32"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1+#ppt_w/2"/>
                                          </p:val>
                                        </p:tav>
                                        <p:tav tm="100000">
                                          <p:val>
                                            <p:strVal val="#ppt_x"/>
                                          </p:val>
                                        </p:tav>
                                      </p:tavLst>
                                    </p:anim>
                                    <p:anim calcmode="lin" valueType="num">
                                      <p:cBhvr additive="base">
                                        <p:cTn id="3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36">
            <a:extLst>
              <a:ext uri="{FF2B5EF4-FFF2-40B4-BE49-F238E27FC236}">
                <a16:creationId xmlns="" xmlns:a16="http://schemas.microsoft.com/office/drawing/2014/main" id="{AA360D51-1645-4D90-ABCC-672470B8BCD4}"/>
              </a:ext>
            </a:extLst>
          </p:cNvPr>
          <p:cNvSpPr/>
          <p:nvPr/>
        </p:nvSpPr>
        <p:spPr>
          <a:xfrm>
            <a:off x="4616870" y="4419104"/>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37">
            <a:extLst>
              <a:ext uri="{FF2B5EF4-FFF2-40B4-BE49-F238E27FC236}">
                <a16:creationId xmlns="" xmlns:a16="http://schemas.microsoft.com/office/drawing/2014/main" id="{6927C85A-8DAA-425C-BC1E-C7C80088CAA1}"/>
              </a:ext>
            </a:extLst>
          </p:cNvPr>
          <p:cNvSpPr/>
          <p:nvPr/>
        </p:nvSpPr>
        <p:spPr>
          <a:xfrm>
            <a:off x="3802164" y="5467842"/>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9" name="Straight Connector 47">
            <a:extLst>
              <a:ext uri="{FF2B5EF4-FFF2-40B4-BE49-F238E27FC236}">
                <a16:creationId xmlns="" xmlns:a16="http://schemas.microsoft.com/office/drawing/2014/main" id="{1C27C713-F5F6-4F03-9175-E91598751C51}"/>
              </a:ext>
            </a:extLst>
          </p:cNvPr>
          <p:cNvCxnSpPr>
            <a:cxnSpLocks/>
          </p:cNvCxnSpPr>
          <p:nvPr/>
        </p:nvCxnSpPr>
        <p:spPr>
          <a:xfrm>
            <a:off x="5012071" y="4599288"/>
            <a:ext cx="1111160"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20" name="Straight Connector 50">
            <a:extLst>
              <a:ext uri="{FF2B5EF4-FFF2-40B4-BE49-F238E27FC236}">
                <a16:creationId xmlns="" xmlns:a16="http://schemas.microsoft.com/office/drawing/2014/main" id="{252B46D8-5EFB-462C-9154-5031FB071908}"/>
              </a:ext>
            </a:extLst>
          </p:cNvPr>
          <p:cNvCxnSpPr>
            <a:cxnSpLocks/>
          </p:cNvCxnSpPr>
          <p:nvPr/>
        </p:nvCxnSpPr>
        <p:spPr>
          <a:xfrm>
            <a:off x="4168229" y="5652795"/>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 xmlns:a16="http://schemas.microsoft.com/office/drawing/2014/main" id="{1F766BC9-EDA6-4685-B555-40F77F382AE3}"/>
              </a:ext>
            </a:extLst>
          </p:cNvPr>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solidFill>
                  <a:schemeClr val="accent1"/>
                </a:solidFill>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50" name="Group 49"/>
          <p:cNvGrpSpPr/>
          <p:nvPr/>
        </p:nvGrpSpPr>
        <p:grpSpPr>
          <a:xfrm>
            <a:off x="5323934" y="996893"/>
            <a:ext cx="2856680" cy="983554"/>
            <a:chOff x="5323934" y="996893"/>
            <a:chExt cx="2856680" cy="983554"/>
          </a:xfrm>
        </p:grpSpPr>
        <p:sp>
          <p:nvSpPr>
            <p:cNvPr id="119" name="Pentagon 25">
              <a:extLst>
                <a:ext uri="{FF2B5EF4-FFF2-40B4-BE49-F238E27FC236}">
                  <a16:creationId xmlns=""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accent1"/>
                  </a:solidFill>
                  <a:latin typeface="Times New Roman" panose="02020603050405020304" pitchFamily="18" charset="0"/>
                  <a:cs typeface="Times New Roman" panose="02020603050405020304" pitchFamily="18" charset="0"/>
                </a:rPr>
                <a:t>Introduction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121" name="Oval 8">
              <a:extLst>
                <a:ext uri="{FF2B5EF4-FFF2-40B4-BE49-F238E27FC236}">
                  <a16:creationId xmlns="" xmlns:a16="http://schemas.microsoft.com/office/drawing/2014/main" id="{28382B11-CDA2-4F39-9C98-AB279BBEEDBF}"/>
                </a:ext>
              </a:extLst>
            </p:cNvPr>
            <p:cNvSpPr/>
            <p:nvPr/>
          </p:nvSpPr>
          <p:spPr>
            <a:xfrm>
              <a:off x="5323934" y="996893"/>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Pentagon 25">
            <a:extLst>
              <a:ext uri="{FF2B5EF4-FFF2-40B4-BE49-F238E27FC236}">
                <a16:creationId xmlns=""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Preliminary Study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125" name="Oval 8">
            <a:extLst>
              <a:ext uri="{FF2B5EF4-FFF2-40B4-BE49-F238E27FC236}">
                <a16:creationId xmlns="" xmlns:a16="http://schemas.microsoft.com/office/drawing/2014/main" id="{F777F7E0-11BA-48BC-BFF0-A3CBC418ADBA}"/>
              </a:ext>
            </a:extLst>
          </p:cNvPr>
          <p:cNvSpPr/>
          <p:nvPr/>
        </p:nvSpPr>
        <p:spPr>
          <a:xfrm>
            <a:off x="5902396" y="2032229"/>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1"/>
                </a:solidFill>
                <a:latin typeface="Times New Roman" pitchFamily="18" charset="0"/>
                <a:cs typeface="Times New Roman" pitchFamily="18" charset="0"/>
              </a:rPr>
              <a:t>I</a:t>
            </a:r>
            <a:endParaRPr lang="en-US" b="1" dirty="0">
              <a:solidFill>
                <a:schemeClr val="accent1"/>
              </a:solidFill>
              <a:latin typeface="Times New Roman" pitchFamily="18" charset="0"/>
              <a:cs typeface="Times New Roman" pitchFamily="18" charset="0"/>
            </a:endParaRPr>
          </a:p>
        </p:txBody>
      </p:sp>
      <p:sp>
        <p:nvSpPr>
          <p:cNvPr id="127" name="Pentagon 25">
            <a:extLst>
              <a:ext uri="{FF2B5EF4-FFF2-40B4-BE49-F238E27FC236}">
                <a16:creationId xmlns=""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Analysis &amp; Design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129" name="Oval 8">
            <a:extLst>
              <a:ext uri="{FF2B5EF4-FFF2-40B4-BE49-F238E27FC236}">
                <a16:creationId xmlns="" xmlns:a16="http://schemas.microsoft.com/office/drawing/2014/main" id="{41346344-FBFB-413B-BA63-1796D381FD4F}"/>
              </a:ext>
            </a:extLst>
          </p:cNvPr>
          <p:cNvSpPr/>
          <p:nvPr/>
        </p:nvSpPr>
        <p:spPr>
          <a:xfrm>
            <a:off x="6290797" y="3117098"/>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1"/>
                </a:solidFill>
                <a:latin typeface="Times New Roman" pitchFamily="18" charset="0"/>
                <a:cs typeface="Times New Roman" pitchFamily="18" charset="0"/>
              </a:rPr>
              <a:t>II</a:t>
            </a:r>
            <a:endParaRPr lang="en-US" sz="1600" b="1" dirty="0">
              <a:solidFill>
                <a:schemeClr val="accent1"/>
              </a:solidFill>
              <a:latin typeface="Times New Roman" pitchFamily="18" charset="0"/>
              <a:cs typeface="Times New Roman" pitchFamily="18" charset="0"/>
            </a:endParaRPr>
          </a:p>
        </p:txBody>
      </p:sp>
      <p:sp>
        <p:nvSpPr>
          <p:cNvPr id="134" name="Pentagon 25">
            <a:extLst>
              <a:ext uri="{FF2B5EF4-FFF2-40B4-BE49-F238E27FC236}">
                <a16:creationId xmlns="" xmlns:a16="http://schemas.microsoft.com/office/drawing/2014/main" id="{04574078-A7FA-4267-9562-4BB4FB3CECBF}"/>
              </a:ext>
            </a:extLst>
          </p:cNvPr>
          <p:cNvSpPr/>
          <p:nvPr/>
        </p:nvSpPr>
        <p:spPr>
          <a:xfrm>
            <a:off x="6697751" y="4310051"/>
            <a:ext cx="1905909" cy="7368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Demo</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136" name="Oval 8">
            <a:extLst>
              <a:ext uri="{FF2B5EF4-FFF2-40B4-BE49-F238E27FC236}">
                <a16:creationId xmlns="" xmlns:a16="http://schemas.microsoft.com/office/drawing/2014/main" id="{8CC8E0AF-A690-4ED5-817E-EAF8598AFB58}"/>
              </a:ext>
            </a:extLst>
          </p:cNvPr>
          <p:cNvSpPr/>
          <p:nvPr/>
        </p:nvSpPr>
        <p:spPr>
          <a:xfrm>
            <a:off x="5902396" y="4180430"/>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1"/>
                </a:solidFill>
                <a:latin typeface="Times New Roman" pitchFamily="18" charset="0"/>
                <a:cs typeface="Times New Roman" pitchFamily="18" charset="0"/>
              </a:rPr>
              <a:t>III</a:t>
            </a:r>
            <a:endParaRPr lang="en-US" b="1" dirty="0">
              <a:solidFill>
                <a:schemeClr val="accent1"/>
              </a:solidFill>
              <a:latin typeface="Times New Roman" pitchFamily="18" charset="0"/>
              <a:cs typeface="Times New Roman" pitchFamily="18" charset="0"/>
            </a:endParaRPr>
          </a:p>
        </p:txBody>
      </p:sp>
      <p:sp>
        <p:nvSpPr>
          <p:cNvPr id="138" name="Pentagon 25">
            <a:extLst>
              <a:ext uri="{FF2B5EF4-FFF2-40B4-BE49-F238E27FC236}">
                <a16:creationId xmlns="" xmlns:a16="http://schemas.microsoft.com/office/drawing/2014/main" id="{ACC0A890-774D-4534-B06F-0C03F6F5C1B6}"/>
              </a:ext>
            </a:extLst>
          </p:cNvPr>
          <p:cNvSpPr/>
          <p:nvPr/>
        </p:nvSpPr>
        <p:spPr>
          <a:xfrm>
            <a:off x="6147728" y="538154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accent1"/>
                </a:solidFill>
                <a:latin typeface="Times New Roman" panose="02020603050405020304" pitchFamily="18" charset="0"/>
                <a:cs typeface="Times New Roman" panose="02020603050405020304" pitchFamily="18" charset="0"/>
              </a:rPr>
              <a:t>Conclusion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140" name="Oval 8">
            <a:extLst>
              <a:ext uri="{FF2B5EF4-FFF2-40B4-BE49-F238E27FC236}">
                <a16:creationId xmlns="" xmlns:a16="http://schemas.microsoft.com/office/drawing/2014/main" id="{33AFAFBB-7E1C-4A0F-BA03-CCF9E3A737BD}"/>
              </a:ext>
            </a:extLst>
          </p:cNvPr>
          <p:cNvSpPr/>
          <p:nvPr/>
        </p:nvSpPr>
        <p:spPr>
          <a:xfrm>
            <a:off x="5323934" y="5232336"/>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6C2BE659-6D34-429A-B25C-285F8312F521}"/>
              </a:ext>
            </a:extLst>
          </p:cNvPr>
          <p:cNvSpPr/>
          <p:nvPr/>
        </p:nvSpPr>
        <p:spPr>
          <a:xfrm>
            <a:off x="7023470" y="2343437"/>
            <a:ext cx="6096000" cy="400110"/>
          </a:xfrm>
          <a:prstGeom prst="rect">
            <a:avLst/>
          </a:prstGeom>
        </p:spPr>
        <p:txBody>
          <a:bodyPr>
            <a:spAutoFit/>
          </a:bodyPr>
          <a:lstStyle/>
          <a:p>
            <a:pPr algn="ctr"/>
            <a:r>
              <a:rPr lang="fr-FR" sz="2000" b="1" dirty="0" err="1" smtClean="0">
                <a:solidFill>
                  <a:schemeClr val="accent1"/>
                </a:solidFill>
                <a:latin typeface="Times New Roman" panose="02020603050405020304" pitchFamily="18" charset="0"/>
                <a:cs typeface="Times New Roman" panose="02020603050405020304" pitchFamily="18" charset="0"/>
              </a:rPr>
              <a:t>Presentation</a:t>
            </a:r>
            <a:r>
              <a:rPr lang="fr-FR" sz="2000" b="1" dirty="0" smtClean="0">
                <a:solidFill>
                  <a:schemeClr val="accent1"/>
                </a:solidFill>
                <a:latin typeface="Times New Roman" panose="02020603050405020304" pitchFamily="18" charset="0"/>
                <a:cs typeface="Times New Roman" panose="02020603050405020304" pitchFamily="18" charset="0"/>
              </a:rPr>
              <a:t> of the </a:t>
            </a:r>
            <a:r>
              <a:rPr lang="fr-FR" sz="2000" b="1" dirty="0" err="1" smtClean="0">
                <a:solidFill>
                  <a:schemeClr val="accent1"/>
                </a:solidFill>
                <a:latin typeface="Times New Roman" panose="02020603050405020304" pitchFamily="18" charset="0"/>
                <a:cs typeface="Times New Roman" panose="02020603050405020304" pitchFamily="18" charset="0"/>
              </a:rPr>
              <a:t>project</a:t>
            </a:r>
            <a:r>
              <a:rPr lang="fr-FR" sz="2000" b="1" dirty="0" smtClean="0">
                <a:solidFill>
                  <a:schemeClr val="accent1"/>
                </a:solidFill>
                <a:latin typeface="Times New Roman" panose="02020603050405020304" pitchFamily="18" charset="0"/>
                <a:cs typeface="Times New Roman" panose="02020603050405020304" pitchFamily="18" charset="0"/>
              </a:rPr>
              <a:t> </a:t>
            </a:r>
            <a:endParaRPr lang="fr-FR" sz="2000" b="1" dirty="0">
              <a:solidFill>
                <a:schemeClr val="accent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 xmlns:a16="http://schemas.microsoft.com/office/drawing/2014/main" id="{7B4BA13E-D751-4826-8F6F-F7702600D40F}"/>
              </a:ext>
            </a:extLst>
          </p:cNvPr>
          <p:cNvSpPr/>
          <p:nvPr/>
        </p:nvSpPr>
        <p:spPr>
          <a:xfrm>
            <a:off x="9193738" y="3419843"/>
            <a:ext cx="2392001" cy="400110"/>
          </a:xfrm>
          <a:prstGeom prst="rect">
            <a:avLst/>
          </a:prstGeom>
        </p:spPr>
        <p:txBody>
          <a:bodyPr wrap="none">
            <a:spAutoFit/>
          </a:bodyPr>
          <a:lstStyle/>
          <a:p>
            <a:pPr eaLnBrk="0" hangingPunct="0"/>
            <a:r>
              <a:rPr lang="fr-FR" sz="2000" b="1" dirty="0" err="1" smtClean="0">
                <a:solidFill>
                  <a:schemeClr val="accent1"/>
                </a:solidFill>
                <a:latin typeface="Times New Roman" panose="02020603050405020304" pitchFamily="18" charset="0"/>
                <a:cs typeface="Times New Roman" panose="02020603050405020304" pitchFamily="18" charset="0"/>
              </a:rPr>
              <a:t>Analysis</a:t>
            </a:r>
            <a:r>
              <a:rPr lang="fr-FR" sz="2000" b="1" dirty="0" smtClean="0">
                <a:solidFill>
                  <a:schemeClr val="accent1"/>
                </a:solidFill>
                <a:latin typeface="Times New Roman" panose="02020603050405020304" pitchFamily="18" charset="0"/>
                <a:cs typeface="Times New Roman" panose="02020603050405020304" pitchFamily="18" charset="0"/>
              </a:rPr>
              <a:t> and Design</a:t>
            </a:r>
            <a:endParaRPr lang="fr-FR" sz="2000" b="1" dirty="0">
              <a:solidFill>
                <a:schemeClr val="accent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 xmlns:a16="http://schemas.microsoft.com/office/drawing/2014/main" id="{45188800-C7EF-4984-B8E8-513F55D1EE82}"/>
              </a:ext>
            </a:extLst>
          </p:cNvPr>
          <p:cNvSpPr/>
          <p:nvPr/>
        </p:nvSpPr>
        <p:spPr>
          <a:xfrm>
            <a:off x="7588155" y="4475580"/>
            <a:ext cx="5010548" cy="400110"/>
          </a:xfrm>
          <a:prstGeom prst="rect">
            <a:avLst/>
          </a:prstGeom>
        </p:spPr>
        <p:txBody>
          <a:bodyPr wrap="square">
            <a:spAutoFit/>
          </a:bodyPr>
          <a:lstStyle/>
          <a:p>
            <a:pPr algn="ctr"/>
            <a:r>
              <a:rPr lang="fr-FR" sz="2000" b="1" dirty="0" err="1" smtClean="0">
                <a:solidFill>
                  <a:schemeClr val="accent1"/>
                </a:solidFill>
                <a:latin typeface="Times New Roman" panose="02020603050405020304" pitchFamily="18" charset="0"/>
                <a:cs typeface="Times New Roman" panose="02020603050405020304" pitchFamily="18" charset="0"/>
              </a:rPr>
              <a:t>Presentation</a:t>
            </a:r>
            <a:r>
              <a:rPr lang="fr-FR" sz="2000" b="1" dirty="0" smtClean="0">
                <a:solidFill>
                  <a:schemeClr val="accent1"/>
                </a:solidFill>
                <a:latin typeface="Times New Roman" panose="02020603050405020304" pitchFamily="18" charset="0"/>
                <a:cs typeface="Times New Roman" panose="02020603050405020304" pitchFamily="18" charset="0"/>
              </a:rPr>
              <a:t> of the system</a:t>
            </a:r>
            <a:endParaRPr lang="fr-FR" sz="2000" b="1" dirty="0">
              <a:solidFill>
                <a:schemeClr val="accent1"/>
              </a:solidFill>
              <a:latin typeface="Times New Roman" panose="02020603050405020304" pitchFamily="18" charset="0"/>
              <a:cs typeface="Times New Roman" panose="02020603050405020304" pitchFamily="18" charset="0"/>
            </a:endParaRPr>
          </a:p>
        </p:txBody>
      </p:sp>
      <p:sp>
        <p:nvSpPr>
          <p:cNvPr id="36" name="Plaque 26">
            <a:extLst>
              <a:ext uri="{FF2B5EF4-FFF2-40B4-BE49-F238E27FC236}">
                <a16:creationId xmlns="" xmlns:a16="http://schemas.microsoft.com/office/drawing/2014/main" id="{BD98680D-B719-4B06-AC19-BEC39AAD61FD}"/>
              </a:ext>
            </a:extLst>
          </p:cNvPr>
          <p:cNvSpPr/>
          <p:nvPr/>
        </p:nvSpPr>
        <p:spPr>
          <a:xfrm>
            <a:off x="10998926" y="6048102"/>
            <a:ext cx="770708"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2/22</a:t>
            </a:r>
            <a:endParaRPr lang="fr-FR" dirty="0">
              <a:solidFill>
                <a:schemeClr val="accent1"/>
              </a:solidFill>
            </a:endParaRPr>
          </a:p>
        </p:txBody>
      </p:sp>
    </p:spTree>
    <p:extLst>
      <p:ext uri="{BB962C8B-B14F-4D97-AF65-F5344CB8AC3E}">
        <p14:creationId xmlns="" xmlns:p14="http://schemas.microsoft.com/office/powerpoint/2010/main" val="752384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Implementation</a:t>
            </a:r>
            <a:endParaRPr lang="fr-FR" sz="4000" dirty="0" smtClean="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a:t>
            </a:r>
            <a:r>
              <a:rPr lang="fr-FR" sz="2800" b="1" dirty="0">
                <a:solidFill>
                  <a:schemeClr val="accent1"/>
                </a:solidFill>
                <a:latin typeface="Times New Roman" panose="02020603050405020304" pitchFamily="18" charset="0"/>
                <a:cs typeface="Times New Roman" panose="02020603050405020304" pitchFamily="18" charset="0"/>
              </a:rPr>
              <a:t> </a:t>
            </a:r>
            <a:r>
              <a:rPr lang="fr-FR" sz="2800" b="1" dirty="0" smtClean="0">
                <a:solidFill>
                  <a:schemeClr val="accent1"/>
                </a:solidFill>
                <a:latin typeface="Times New Roman" panose="02020603050405020304" pitchFamily="18" charset="0"/>
                <a:cs typeface="Times New Roman" panose="02020603050405020304" pitchFamily="18" charset="0"/>
              </a:rPr>
              <a:t>II. </a:t>
            </a:r>
            <a:r>
              <a:rPr lang="fr-FR" sz="2800" b="1" dirty="0" err="1" smtClean="0">
                <a:solidFill>
                  <a:schemeClr val="accent1"/>
                </a:solidFill>
                <a:latin typeface="Times New Roman" panose="02020603050405020304" pitchFamily="18" charset="0"/>
                <a:cs typeface="Times New Roman" panose="02020603050405020304" pitchFamily="18" charset="0"/>
              </a:rPr>
              <a:t>Presentation</a:t>
            </a:r>
            <a:r>
              <a:rPr lang="fr-FR" sz="2800" b="1" dirty="0" smtClean="0">
                <a:solidFill>
                  <a:schemeClr val="accent1"/>
                </a:solidFill>
                <a:latin typeface="Times New Roman" panose="02020603050405020304" pitchFamily="18" charset="0"/>
                <a:cs typeface="Times New Roman" panose="02020603050405020304" pitchFamily="18" charset="0"/>
              </a:rPr>
              <a:t> of the System</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88" name="Chevron 4">
            <a:extLst>
              <a:ext uri="{FF2B5EF4-FFF2-40B4-BE49-F238E27FC236}">
                <a16:creationId xmlns=""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 xmlns:a16="http://schemas.microsoft.com/office/drawing/2014/main" id="{FD5B24EE-8CD2-4F0A-814F-6770D330A608}"/>
              </a:ext>
            </a:extLst>
          </p:cNvPr>
          <p:cNvGrpSpPr/>
          <p:nvPr/>
        </p:nvGrpSpPr>
        <p:grpSpPr>
          <a:xfrm>
            <a:off x="3" y="3590265"/>
            <a:ext cx="1499943" cy="410215"/>
            <a:chOff x="657439" y="2988629"/>
            <a:chExt cx="1499943" cy="410215"/>
          </a:xfrm>
          <a:solidFill>
            <a:schemeClr val="accent1"/>
          </a:solidFill>
        </p:grpSpPr>
        <p:sp>
          <p:nvSpPr>
            <p:cNvPr id="90" name="Chevron 12">
              <a:extLst>
                <a:ext uri="{FF2B5EF4-FFF2-40B4-BE49-F238E27FC236}">
                  <a16:creationId xmlns="" xmlns:a16="http://schemas.microsoft.com/office/drawing/2014/main" id="{6B12C630-1C50-4D0F-9F04-C5F182087681}"/>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 xmlns:a16="http://schemas.microsoft.com/office/drawing/2014/main" id="{7BA022D6-ABAA-48F8-90DA-6218832C871A}"/>
                </a:ext>
              </a:extLst>
            </p:cNvPr>
            <p:cNvSpPr/>
            <p:nvPr/>
          </p:nvSpPr>
          <p:spPr>
            <a:xfrm>
              <a:off x="657439" y="2988629"/>
              <a:ext cx="1443003"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 xmlns:a16="http://schemas.microsoft.com/office/drawing/2014/main" id="{1CC5A463-676F-4AF5-BD47-8159F7D1028F}"/>
              </a:ext>
            </a:extLst>
          </p:cNvPr>
          <p:cNvGrpSpPr/>
          <p:nvPr/>
        </p:nvGrpSpPr>
        <p:grpSpPr>
          <a:xfrm>
            <a:off x="21333" y="1304247"/>
            <a:ext cx="1485700" cy="410215"/>
            <a:chOff x="671682" y="2988629"/>
            <a:chExt cx="1485700" cy="410215"/>
          </a:xfrm>
          <a:solidFill>
            <a:schemeClr val="accent1"/>
          </a:solidFill>
        </p:grpSpPr>
        <p:sp>
          <p:nvSpPr>
            <p:cNvPr id="102" name="Chevron 24">
              <a:extLst>
                <a:ext uri="{FF2B5EF4-FFF2-40B4-BE49-F238E27FC236}">
                  <a16:creationId xmlns="" xmlns:a16="http://schemas.microsoft.com/office/drawing/2014/main" id="{DD071C12-4015-413E-800F-9416260E6C06}"/>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 xmlns:a16="http://schemas.microsoft.com/office/drawing/2014/main" id="{15C2F467-D621-44C2-99D0-8F0F03A98AFE}"/>
                </a:ext>
              </a:extLst>
            </p:cNvPr>
            <p:cNvSpPr/>
            <p:nvPr/>
          </p:nvSpPr>
          <p:spPr>
            <a:xfrm>
              <a:off x="790854" y="2988629"/>
              <a:ext cx="1366528"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 xmlns:a16="http://schemas.microsoft.com/office/drawing/2014/main" id="{0718BCD0-1B46-4FF5-A4EC-30F061781F8B}"/>
              </a:ext>
            </a:extLst>
          </p:cNvPr>
          <p:cNvGrpSpPr/>
          <p:nvPr/>
        </p:nvGrpSpPr>
        <p:grpSpPr>
          <a:xfrm>
            <a:off x="28744" y="1875750"/>
            <a:ext cx="1485700" cy="410215"/>
            <a:chOff x="671682" y="2988629"/>
            <a:chExt cx="1485700" cy="410215"/>
          </a:xfrm>
          <a:solidFill>
            <a:schemeClr val="accent1"/>
          </a:solidFill>
        </p:grpSpPr>
        <p:sp>
          <p:nvSpPr>
            <p:cNvPr id="108" name="Chevron 39">
              <a:extLst>
                <a:ext uri="{FF2B5EF4-FFF2-40B4-BE49-F238E27FC236}">
                  <a16:creationId xmlns="" xmlns:a16="http://schemas.microsoft.com/office/drawing/2014/main" id="{1CE4D3A0-FD43-4942-84CA-69BEC94D1DA2}"/>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 xmlns:a16="http://schemas.microsoft.com/office/drawing/2014/main" id="{BA37C290-A505-41E1-8CB0-34C9FA1CC804}"/>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smtClean="0"/>
                <a:t>Part </a:t>
              </a:r>
              <a:r>
                <a:rPr lang="fr-FR" sz="1600" b="1" kern="1200" dirty="0"/>
                <a:t>I</a:t>
              </a:r>
            </a:p>
          </p:txBody>
        </p:sp>
      </p:grpSp>
      <p:grpSp>
        <p:nvGrpSpPr>
          <p:cNvPr id="114" name="Groupe 113">
            <a:extLst>
              <a:ext uri="{FF2B5EF4-FFF2-40B4-BE49-F238E27FC236}">
                <a16:creationId xmlns="" xmlns:a16="http://schemas.microsoft.com/office/drawing/2014/main" id="{61877E54-04C0-4FB3-BEED-01D1A9841173}"/>
              </a:ext>
            </a:extLst>
          </p:cNvPr>
          <p:cNvGrpSpPr/>
          <p:nvPr/>
        </p:nvGrpSpPr>
        <p:grpSpPr>
          <a:xfrm>
            <a:off x="28744" y="2447251"/>
            <a:ext cx="1485700" cy="410215"/>
            <a:chOff x="671682" y="2988629"/>
            <a:chExt cx="1485700" cy="410215"/>
          </a:xfrm>
          <a:solidFill>
            <a:schemeClr val="accent1"/>
          </a:solidFill>
        </p:grpSpPr>
        <p:sp>
          <p:nvSpPr>
            <p:cNvPr id="115" name="Chevron 40">
              <a:extLst>
                <a:ext uri="{FF2B5EF4-FFF2-40B4-BE49-F238E27FC236}">
                  <a16:creationId xmlns="" xmlns:a16="http://schemas.microsoft.com/office/drawing/2014/main" id="{8B2BCEB0-1D72-4768-A727-49C1EB5ACCD4}"/>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 xmlns:a16="http://schemas.microsoft.com/office/drawing/2014/main" id="{078C6FD3-03A1-4789-B6E8-25966A894B55}"/>
                </a:ext>
              </a:extLst>
            </p:cNvPr>
            <p:cNvSpPr/>
            <p:nvPr/>
          </p:nvSpPr>
          <p:spPr>
            <a:xfrm>
              <a:off x="885996"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a:t>
              </a:r>
              <a:endParaRPr lang="fr-FR" sz="1600" b="1" kern="1200" dirty="0"/>
            </a:p>
          </p:txBody>
        </p:sp>
      </p:grpSp>
      <p:grpSp>
        <p:nvGrpSpPr>
          <p:cNvPr id="27" name="Groupe 26">
            <a:extLst>
              <a:ext uri="{FF2B5EF4-FFF2-40B4-BE49-F238E27FC236}">
                <a16:creationId xmlns=""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 xmlns:a16="http://schemas.microsoft.com/office/drawing/2014/main" id="{A7EAD215-8676-4862-AAF3-402FF27416B6}"/>
              </a:ext>
            </a:extLst>
          </p:cNvPr>
          <p:cNvGrpSpPr/>
          <p:nvPr/>
        </p:nvGrpSpPr>
        <p:grpSpPr>
          <a:xfrm>
            <a:off x="671680" y="3018755"/>
            <a:ext cx="1485700" cy="410215"/>
            <a:chOff x="671682" y="2988629"/>
            <a:chExt cx="1485700" cy="410215"/>
          </a:xfrm>
          <a:solidFill>
            <a:schemeClr val="accent1"/>
          </a:solidFill>
        </p:grpSpPr>
        <p:sp>
          <p:nvSpPr>
            <p:cNvPr id="32" name="Chevron 40">
              <a:extLst>
                <a:ext uri="{FF2B5EF4-FFF2-40B4-BE49-F238E27FC236}">
                  <a16:creationId xmlns="" xmlns:a16="http://schemas.microsoft.com/office/drawing/2014/main" id="{17CB8BAF-073E-4BF1-93B0-3C63A950320A}"/>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 xmlns:a16="http://schemas.microsoft.com/office/drawing/2014/main" id="{FBF95593-8005-4F34-B36A-AB0C47A9F9A1}"/>
                </a:ext>
              </a:extLst>
            </p:cNvPr>
            <p:cNvSpPr/>
            <p:nvPr/>
          </p:nvSpPr>
          <p:spPr>
            <a:xfrm>
              <a:off x="885996"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III</a:t>
              </a:r>
              <a:endParaRPr lang="fr-FR" sz="1600" b="1" kern="1200" dirty="0"/>
            </a:p>
          </p:txBody>
        </p:sp>
      </p:grpSp>
      <p:sp>
        <p:nvSpPr>
          <p:cNvPr id="41" name="Google Shape;593;p33">
            <a:extLst>
              <a:ext uri="{FF2B5EF4-FFF2-40B4-BE49-F238E27FC236}">
                <a16:creationId xmlns="" xmlns:a16="http://schemas.microsoft.com/office/drawing/2014/main" id="{18F79D59-8981-4AEE-9B64-A130C4BE0212}"/>
              </a:ext>
            </a:extLst>
          </p:cNvPr>
          <p:cNvSpPr/>
          <p:nvPr/>
        </p:nvSpPr>
        <p:spPr>
          <a:xfrm>
            <a:off x="3501931" y="2794013"/>
            <a:ext cx="7266757" cy="2092891"/>
          </a:xfrm>
          <a:prstGeom prst="ellipse">
            <a:avLst/>
          </a:prstGeom>
          <a:solidFill>
            <a:srgbClr val="FFD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8800" b="1" dirty="0">
                <a:solidFill>
                  <a:schemeClr val="accent1"/>
                </a:solidFill>
                <a:latin typeface="Times New Roman" panose="02020603050405020304" pitchFamily="18" charset="0"/>
                <a:cs typeface="Times New Roman" panose="02020603050405020304" pitchFamily="18" charset="0"/>
              </a:rPr>
              <a:t>Demo</a:t>
            </a:r>
            <a:endParaRPr sz="8800" b="1" dirty="0">
              <a:solidFill>
                <a:schemeClr val="accent1"/>
              </a:solidFill>
              <a:latin typeface="Times New Roman" panose="02020603050405020304" pitchFamily="18" charset="0"/>
              <a:cs typeface="Times New Roman" panose="02020603050405020304" pitchFamily="18" charset="0"/>
            </a:endParaRPr>
          </a:p>
        </p:txBody>
      </p:sp>
      <p:sp>
        <p:nvSpPr>
          <p:cNvPr id="26" name="Plaque 26">
            <a:extLst>
              <a:ext uri="{FF2B5EF4-FFF2-40B4-BE49-F238E27FC236}">
                <a16:creationId xmlns="" xmlns:a16="http://schemas.microsoft.com/office/drawing/2014/main" id="{2501A620-05ED-48CD-973B-DF8FE344F37B}"/>
              </a:ext>
            </a:extLst>
          </p:cNvPr>
          <p:cNvSpPr/>
          <p:nvPr/>
        </p:nvSpPr>
        <p:spPr>
          <a:xfrm>
            <a:off x="10768688" y="6048102"/>
            <a:ext cx="1000946"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20/22</a:t>
            </a:r>
            <a:endParaRPr lang="fr-FR" dirty="0">
              <a:solidFill>
                <a:schemeClr val="accent1"/>
              </a:solidFill>
            </a:endParaRPr>
          </a:p>
        </p:txBody>
      </p:sp>
    </p:spTree>
    <p:extLst>
      <p:ext uri="{BB962C8B-B14F-4D97-AF65-F5344CB8AC3E}">
        <p14:creationId xmlns="" xmlns:p14="http://schemas.microsoft.com/office/powerpoint/2010/main" val="3541585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3220056" y="518615"/>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solidFill>
                  <a:schemeClr val="accent1"/>
                </a:solidFill>
                <a:latin typeface="Times New Roman" panose="02020603050405020304" pitchFamily="18" charset="0"/>
                <a:cs typeface="Times New Roman" panose="02020603050405020304" pitchFamily="18" charset="0"/>
              </a:rPr>
              <a:t>Conclusion</a:t>
            </a:r>
            <a:endParaRPr lang="fr-FR" sz="4000" dirty="0" smtClean="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88" name="Chevron 4">
            <a:extLst>
              <a:ext uri="{FF2B5EF4-FFF2-40B4-BE49-F238E27FC236}">
                <a16:creationId xmlns=""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2" name="Groupe 88">
            <a:extLst>
              <a:ext uri="{FF2B5EF4-FFF2-40B4-BE49-F238E27FC236}">
                <a16:creationId xmlns="" xmlns:a16="http://schemas.microsoft.com/office/drawing/2014/main" id="{FD5B24EE-8CD2-4F0A-814F-6770D330A608}"/>
              </a:ext>
            </a:extLst>
          </p:cNvPr>
          <p:cNvGrpSpPr/>
          <p:nvPr/>
        </p:nvGrpSpPr>
        <p:grpSpPr>
          <a:xfrm>
            <a:off x="3" y="3590265"/>
            <a:ext cx="1499943" cy="410215"/>
            <a:chOff x="657439" y="2988629"/>
            <a:chExt cx="1499943" cy="410215"/>
          </a:xfrm>
          <a:solidFill>
            <a:schemeClr val="accent1"/>
          </a:solidFill>
        </p:grpSpPr>
        <p:sp>
          <p:nvSpPr>
            <p:cNvPr id="90" name="Chevron 12">
              <a:extLst>
                <a:ext uri="{FF2B5EF4-FFF2-40B4-BE49-F238E27FC236}">
                  <a16:creationId xmlns="" xmlns:a16="http://schemas.microsoft.com/office/drawing/2014/main" id="{6B12C630-1C50-4D0F-9F04-C5F182087681}"/>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 xmlns:a16="http://schemas.microsoft.com/office/drawing/2014/main" id="{7BA022D6-ABAA-48F8-90DA-6218832C871A}"/>
                </a:ext>
              </a:extLst>
            </p:cNvPr>
            <p:cNvSpPr/>
            <p:nvPr/>
          </p:nvSpPr>
          <p:spPr>
            <a:xfrm>
              <a:off x="657439" y="2988629"/>
              <a:ext cx="1443003"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3" name="Groupe 100">
            <a:extLst>
              <a:ext uri="{FF2B5EF4-FFF2-40B4-BE49-F238E27FC236}">
                <a16:creationId xmlns="" xmlns:a16="http://schemas.microsoft.com/office/drawing/2014/main" id="{1CC5A463-676F-4AF5-BD47-8159F7D1028F}"/>
              </a:ext>
            </a:extLst>
          </p:cNvPr>
          <p:cNvGrpSpPr/>
          <p:nvPr/>
        </p:nvGrpSpPr>
        <p:grpSpPr>
          <a:xfrm>
            <a:off x="21333" y="1304247"/>
            <a:ext cx="1485700" cy="410215"/>
            <a:chOff x="671682" y="2988629"/>
            <a:chExt cx="1485700" cy="410215"/>
          </a:xfrm>
          <a:solidFill>
            <a:schemeClr val="accent1"/>
          </a:solidFill>
        </p:grpSpPr>
        <p:sp>
          <p:nvSpPr>
            <p:cNvPr id="102" name="Chevron 24">
              <a:extLst>
                <a:ext uri="{FF2B5EF4-FFF2-40B4-BE49-F238E27FC236}">
                  <a16:creationId xmlns="" xmlns:a16="http://schemas.microsoft.com/office/drawing/2014/main" id="{DD071C12-4015-413E-800F-9416260E6C06}"/>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 xmlns:a16="http://schemas.microsoft.com/office/drawing/2014/main" id="{15C2F467-D621-44C2-99D0-8F0F03A98AFE}"/>
                </a:ext>
              </a:extLst>
            </p:cNvPr>
            <p:cNvSpPr/>
            <p:nvPr/>
          </p:nvSpPr>
          <p:spPr>
            <a:xfrm>
              <a:off x="790854" y="2988629"/>
              <a:ext cx="1366528"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4" name="Groupe 106">
            <a:extLst>
              <a:ext uri="{FF2B5EF4-FFF2-40B4-BE49-F238E27FC236}">
                <a16:creationId xmlns="" xmlns:a16="http://schemas.microsoft.com/office/drawing/2014/main" id="{0718BCD0-1B46-4FF5-A4EC-30F061781F8B}"/>
              </a:ext>
            </a:extLst>
          </p:cNvPr>
          <p:cNvGrpSpPr/>
          <p:nvPr/>
        </p:nvGrpSpPr>
        <p:grpSpPr>
          <a:xfrm>
            <a:off x="28744" y="1875750"/>
            <a:ext cx="1485700" cy="410215"/>
            <a:chOff x="671682" y="2988629"/>
            <a:chExt cx="1485700" cy="410215"/>
          </a:xfrm>
          <a:solidFill>
            <a:schemeClr val="accent1"/>
          </a:solidFill>
        </p:grpSpPr>
        <p:sp>
          <p:nvSpPr>
            <p:cNvPr id="108" name="Chevron 39">
              <a:extLst>
                <a:ext uri="{FF2B5EF4-FFF2-40B4-BE49-F238E27FC236}">
                  <a16:creationId xmlns="" xmlns:a16="http://schemas.microsoft.com/office/drawing/2014/main" id="{1CE4D3A0-FD43-4942-84CA-69BEC94D1DA2}"/>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 xmlns:a16="http://schemas.microsoft.com/office/drawing/2014/main" id="{BA37C290-A505-41E1-8CB0-34C9FA1CC804}"/>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smtClean="0"/>
                <a:t>Part </a:t>
              </a:r>
              <a:r>
                <a:rPr lang="fr-FR" sz="1600" b="1" kern="1200" dirty="0"/>
                <a:t>I</a:t>
              </a:r>
            </a:p>
          </p:txBody>
        </p:sp>
      </p:grpSp>
      <p:grpSp>
        <p:nvGrpSpPr>
          <p:cNvPr id="5" name="Groupe 113">
            <a:extLst>
              <a:ext uri="{FF2B5EF4-FFF2-40B4-BE49-F238E27FC236}">
                <a16:creationId xmlns="" xmlns:a16="http://schemas.microsoft.com/office/drawing/2014/main" id="{61877E54-04C0-4FB3-BEED-01D1A9841173}"/>
              </a:ext>
            </a:extLst>
          </p:cNvPr>
          <p:cNvGrpSpPr/>
          <p:nvPr/>
        </p:nvGrpSpPr>
        <p:grpSpPr>
          <a:xfrm>
            <a:off x="28744" y="2447251"/>
            <a:ext cx="1485700" cy="410215"/>
            <a:chOff x="671682" y="2988629"/>
            <a:chExt cx="1485700" cy="410215"/>
          </a:xfrm>
          <a:solidFill>
            <a:schemeClr val="accent1"/>
          </a:solidFill>
        </p:grpSpPr>
        <p:sp>
          <p:nvSpPr>
            <p:cNvPr id="115" name="Chevron 40">
              <a:extLst>
                <a:ext uri="{FF2B5EF4-FFF2-40B4-BE49-F238E27FC236}">
                  <a16:creationId xmlns="" xmlns:a16="http://schemas.microsoft.com/office/drawing/2014/main" id="{8B2BCEB0-1D72-4768-A727-49C1EB5ACCD4}"/>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 xmlns:a16="http://schemas.microsoft.com/office/drawing/2014/main" id="{078C6FD3-03A1-4789-B6E8-25966A894B55}"/>
                </a:ext>
              </a:extLst>
            </p:cNvPr>
            <p:cNvSpPr/>
            <p:nvPr/>
          </p:nvSpPr>
          <p:spPr>
            <a:xfrm>
              <a:off x="885996"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a:t>
              </a:r>
              <a:endParaRPr lang="fr-FR" sz="1600" b="1" kern="1200" dirty="0"/>
            </a:p>
          </p:txBody>
        </p:sp>
      </p:grpSp>
      <p:grpSp>
        <p:nvGrpSpPr>
          <p:cNvPr id="6" name="Groupe 26">
            <a:extLst>
              <a:ext uri="{FF2B5EF4-FFF2-40B4-BE49-F238E27FC236}">
                <a16:creationId xmlns=""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7" name="Groupe 30">
            <a:extLst>
              <a:ext uri="{FF2B5EF4-FFF2-40B4-BE49-F238E27FC236}">
                <a16:creationId xmlns="" xmlns:a16="http://schemas.microsoft.com/office/drawing/2014/main" id="{A7EAD215-8676-4862-AAF3-402FF27416B6}"/>
              </a:ext>
            </a:extLst>
          </p:cNvPr>
          <p:cNvGrpSpPr/>
          <p:nvPr/>
        </p:nvGrpSpPr>
        <p:grpSpPr>
          <a:xfrm>
            <a:off x="671680" y="3018755"/>
            <a:ext cx="1485700" cy="410215"/>
            <a:chOff x="671682" y="2988629"/>
            <a:chExt cx="1485700" cy="410215"/>
          </a:xfrm>
          <a:solidFill>
            <a:schemeClr val="accent1"/>
          </a:solidFill>
        </p:grpSpPr>
        <p:sp>
          <p:nvSpPr>
            <p:cNvPr id="32" name="Chevron 40">
              <a:extLst>
                <a:ext uri="{FF2B5EF4-FFF2-40B4-BE49-F238E27FC236}">
                  <a16:creationId xmlns="" xmlns:a16="http://schemas.microsoft.com/office/drawing/2014/main" id="{17CB8BAF-073E-4BF1-93B0-3C63A950320A}"/>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 xmlns:a16="http://schemas.microsoft.com/office/drawing/2014/main" id="{FBF95593-8005-4F34-B36A-AB0C47A9F9A1}"/>
                </a:ext>
              </a:extLst>
            </p:cNvPr>
            <p:cNvSpPr/>
            <p:nvPr/>
          </p:nvSpPr>
          <p:spPr>
            <a:xfrm>
              <a:off x="885996"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III</a:t>
              </a:r>
              <a:endParaRPr lang="fr-FR" sz="1600" b="1" kern="1200" dirty="0"/>
            </a:p>
          </p:txBody>
        </p:sp>
      </p:grpSp>
      <p:sp>
        <p:nvSpPr>
          <p:cNvPr id="26" name="Plaque 26">
            <a:extLst>
              <a:ext uri="{FF2B5EF4-FFF2-40B4-BE49-F238E27FC236}">
                <a16:creationId xmlns="" xmlns:a16="http://schemas.microsoft.com/office/drawing/2014/main" id="{2501A620-05ED-48CD-973B-DF8FE344F37B}"/>
              </a:ext>
            </a:extLst>
          </p:cNvPr>
          <p:cNvSpPr/>
          <p:nvPr/>
        </p:nvSpPr>
        <p:spPr>
          <a:xfrm>
            <a:off x="10768688" y="6048102"/>
            <a:ext cx="1000946"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21/22</a:t>
            </a:r>
            <a:endParaRPr lang="fr-FR" dirty="0">
              <a:solidFill>
                <a:schemeClr val="accent1"/>
              </a:solidFill>
            </a:endParaRPr>
          </a:p>
        </p:txBody>
      </p:sp>
      <p:sp>
        <p:nvSpPr>
          <p:cNvPr id="27" name="Rectangle : coins arrondis 4">
            <a:extLst>
              <a:ext uri="{FF2B5EF4-FFF2-40B4-BE49-F238E27FC236}">
                <a16:creationId xmlns="" xmlns:a16="http://schemas.microsoft.com/office/drawing/2014/main" id="{286896EF-0FF6-4826-92A1-688285AE6948}"/>
              </a:ext>
            </a:extLst>
          </p:cNvPr>
          <p:cNvSpPr/>
          <p:nvPr/>
        </p:nvSpPr>
        <p:spPr>
          <a:xfrm>
            <a:off x="2620371" y="1705971"/>
            <a:ext cx="9062114" cy="399879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600" dirty="0" smtClean="0">
                <a:solidFill>
                  <a:schemeClr val="tx1"/>
                </a:solidFill>
                <a:latin typeface="Times New Roman" pitchFamily="18" charset="0"/>
                <a:cs typeface="Times New Roman" pitchFamily="18" charset="0"/>
              </a:rPr>
              <a:t>In </a:t>
            </a:r>
            <a:r>
              <a:rPr lang="en-US" sz="1600" dirty="0" smtClean="0">
                <a:solidFill>
                  <a:schemeClr val="tx1"/>
                </a:solidFill>
                <a:latin typeface="Times New Roman" pitchFamily="18" charset="0"/>
                <a:cs typeface="Times New Roman" pitchFamily="18" charset="0"/>
              </a:rPr>
              <a:t>this project, we develop an inexpensive </a:t>
            </a:r>
            <a:r>
              <a:rPr lang="en-US" sz="1600" dirty="0" smtClean="0">
                <a:solidFill>
                  <a:schemeClr val="tx1"/>
                </a:solidFill>
                <a:latin typeface="Times New Roman" pitchFamily="18" charset="0"/>
                <a:cs typeface="Times New Roman" pitchFamily="18" charset="0"/>
              </a:rPr>
              <a:t>but flexible </a:t>
            </a:r>
            <a:r>
              <a:rPr lang="en-US" sz="1600" dirty="0" smtClean="0">
                <a:solidFill>
                  <a:schemeClr val="tx1"/>
                </a:solidFill>
                <a:latin typeface="Times New Roman" pitchFamily="18" charset="0"/>
                <a:cs typeface="Times New Roman" pitchFamily="18" charset="0"/>
              </a:rPr>
              <a:t>and scalable heart disease prediction system that integrates the capabilities of AI </a:t>
            </a:r>
            <a:r>
              <a:rPr lang="en-US" sz="1600" dirty="0" smtClean="0">
                <a:solidFill>
                  <a:schemeClr val="tx1"/>
                </a:solidFill>
                <a:latin typeface="Times New Roman" pitchFamily="18" charset="0"/>
                <a:cs typeface="Times New Roman" pitchFamily="18" charset="0"/>
              </a:rPr>
              <a:t>and Machine </a:t>
            </a:r>
            <a:r>
              <a:rPr lang="en-US" sz="1600" dirty="0" smtClean="0">
                <a:solidFill>
                  <a:schemeClr val="tx1"/>
                </a:solidFill>
                <a:latin typeface="Times New Roman" pitchFamily="18" charset="0"/>
                <a:cs typeface="Times New Roman" pitchFamily="18" charset="0"/>
              </a:rPr>
              <a:t>Learning Techniques for cardiovascular disease prediction of a patient’s health status</a:t>
            </a:r>
            <a:r>
              <a:rPr lang="en-US" sz="1600" dirty="0" smtClean="0">
                <a:solidFill>
                  <a:schemeClr val="tx1"/>
                </a:solidFill>
                <a:latin typeface="Times New Roman" pitchFamily="18" charset="0"/>
                <a:cs typeface="Times New Roman" pitchFamily="18" charset="0"/>
              </a:rPr>
              <a:t>.</a:t>
            </a: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Through experimental analysis, we have shown that the proposed framework is scalable and </a:t>
            </a:r>
            <a:r>
              <a:rPr lang="en-US" sz="1600" dirty="0" smtClean="0">
                <a:solidFill>
                  <a:schemeClr val="tx1"/>
                </a:solidFill>
                <a:latin typeface="Times New Roman" pitchFamily="18" charset="0"/>
                <a:cs typeface="Times New Roman" pitchFamily="18" charset="0"/>
              </a:rPr>
              <a:t>reliable with </a:t>
            </a:r>
            <a:r>
              <a:rPr lang="en-US" sz="1600" dirty="0" smtClean="0">
                <a:solidFill>
                  <a:schemeClr val="tx1"/>
                </a:solidFill>
                <a:latin typeface="Times New Roman" pitchFamily="18" charset="0"/>
                <a:cs typeface="Times New Roman" pitchFamily="18" charset="0"/>
              </a:rPr>
              <a:t>high classification accuracy. We believe that the proposed work can address the </a:t>
            </a:r>
            <a:r>
              <a:rPr lang="en-US" sz="1600" dirty="0" smtClean="0">
                <a:solidFill>
                  <a:schemeClr val="tx1"/>
                </a:solidFill>
                <a:latin typeface="Times New Roman" pitchFamily="18" charset="0"/>
                <a:cs typeface="Times New Roman" pitchFamily="18" charset="0"/>
              </a:rPr>
              <a:t>healthcare spending </a:t>
            </a:r>
            <a:r>
              <a:rPr lang="en-US" sz="1600" dirty="0" smtClean="0">
                <a:solidFill>
                  <a:schemeClr val="tx1"/>
                </a:solidFill>
                <a:latin typeface="Times New Roman" pitchFamily="18" charset="0"/>
                <a:cs typeface="Times New Roman" pitchFamily="18" charset="0"/>
              </a:rPr>
              <a:t>challenges by substantially reducing inefficiency and saving valuable lives. </a:t>
            </a:r>
            <a:endParaRPr lang="en-US" sz="1600" dirty="0" smtClean="0">
              <a:solidFill>
                <a:schemeClr val="tx1"/>
              </a:solidFill>
              <a:latin typeface="Times New Roman" pitchFamily="18" charset="0"/>
              <a:cs typeface="Times New Roman" pitchFamily="18" charset="0"/>
            </a:endParaRP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We are currently </a:t>
            </a:r>
            <a:r>
              <a:rPr lang="en-US" sz="1600" dirty="0" smtClean="0">
                <a:solidFill>
                  <a:schemeClr val="tx1"/>
                </a:solidFill>
                <a:latin typeface="Times New Roman" pitchFamily="18" charset="0"/>
                <a:cs typeface="Times New Roman" pitchFamily="18" charset="0"/>
              </a:rPr>
              <a:t>implementing the proposed algorithm and testing it in a real-life environment.</a:t>
            </a:r>
            <a:endParaRPr lang="fr-FR" sz="1600" dirty="0" smtClean="0">
              <a:solidFill>
                <a:schemeClr val="tx1"/>
              </a:solidFill>
              <a:latin typeface="Times New Roman" pitchFamily="18" charset="0"/>
              <a:cs typeface="Times New Roman" pitchFamily="18" charset="0"/>
            </a:endParaRPr>
          </a:p>
          <a:p>
            <a:pPr algn="just">
              <a:lnSpc>
                <a:spcPct val="150000"/>
              </a:lnSpc>
            </a:pPr>
            <a:endParaRPr lang="fr-FR" sz="1600" b="1"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541585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pic>
        <p:nvPicPr>
          <p:cNvPr id="7" name="Google Shape;1059;p40">
            <a:extLst>
              <a:ext uri="{FF2B5EF4-FFF2-40B4-BE49-F238E27FC236}">
                <a16:creationId xmlns="" xmlns:a16="http://schemas.microsoft.com/office/drawing/2014/main" id="{F851404D-FF19-4207-A53B-1874C0A756D1}"/>
              </a:ext>
            </a:extLst>
          </p:cNvPr>
          <p:cNvPicPr preferRelativeResize="0"/>
          <p:nvPr/>
        </p:nvPicPr>
        <p:blipFill rotWithShape="1">
          <a:blip r:embed="rId3" cstate="print">
            <a:alphaModFix/>
          </a:blip>
          <a:srcRect l="14081" t="19445" r="19149" b="19445"/>
          <a:stretch/>
        </p:blipFill>
        <p:spPr>
          <a:xfrm flipH="1">
            <a:off x="356934" y="4294217"/>
            <a:ext cx="2940572" cy="2287104"/>
          </a:xfrm>
          <a:prstGeom prst="rect">
            <a:avLst/>
          </a:prstGeom>
          <a:noFill/>
          <a:ln>
            <a:noFill/>
          </a:ln>
        </p:spPr>
      </p:pic>
      <p:sp>
        <p:nvSpPr>
          <p:cNvPr id="12" name="ZoneTexte 11">
            <a:extLst>
              <a:ext uri="{FF2B5EF4-FFF2-40B4-BE49-F238E27FC236}">
                <a16:creationId xmlns="" xmlns:a16="http://schemas.microsoft.com/office/drawing/2014/main" id="{D3239FA8-F879-4F45-9619-4BE47F4D68D8}"/>
              </a:ext>
            </a:extLst>
          </p:cNvPr>
          <p:cNvSpPr txBox="1"/>
          <p:nvPr/>
        </p:nvSpPr>
        <p:spPr>
          <a:xfrm>
            <a:off x="2092517" y="2367171"/>
            <a:ext cx="8460558" cy="2123658"/>
          </a:xfrm>
          <a:prstGeom prst="rect">
            <a:avLst/>
          </a:prstGeom>
          <a:noFill/>
        </p:spPr>
        <p:txBody>
          <a:bodyPr wrap="square" numCol="1" rtlCol="0">
            <a:spAutoFit/>
          </a:bodyPr>
          <a:lstStyle/>
          <a:p>
            <a:pPr algn="ctr">
              <a:buNone/>
            </a:pPr>
            <a:r>
              <a:rPr lang="fr-FR" sz="6600" b="1" dirty="0" err="1" smtClean="0">
                <a:solidFill>
                  <a:schemeClr val="bg1"/>
                </a:solidFill>
                <a:latin typeface="Times New Roman" panose="02020603050405020304" pitchFamily="18" charset="0"/>
                <a:cs typeface="Times New Roman" panose="02020603050405020304" pitchFamily="18" charset="0"/>
              </a:rPr>
              <a:t>Thank</a:t>
            </a:r>
            <a:r>
              <a:rPr lang="fr-FR" sz="6600" b="1" dirty="0" smtClean="0">
                <a:solidFill>
                  <a:schemeClr val="bg1"/>
                </a:solidFill>
                <a:latin typeface="Times New Roman" panose="02020603050405020304" pitchFamily="18" charset="0"/>
                <a:cs typeface="Times New Roman" panose="02020603050405020304" pitchFamily="18" charset="0"/>
              </a:rPr>
              <a:t> You  </a:t>
            </a:r>
          </a:p>
          <a:p>
            <a:pPr algn="ctr">
              <a:buNone/>
            </a:pPr>
            <a:r>
              <a:rPr lang="fr-FR" sz="6600" b="1" dirty="0" smtClean="0">
                <a:solidFill>
                  <a:schemeClr val="bg1"/>
                </a:solidFill>
                <a:latin typeface="Times New Roman" panose="02020603050405020304" pitchFamily="18" charset="0"/>
                <a:cs typeface="Times New Roman" panose="02020603050405020304" pitchFamily="18" charset="0"/>
              </a:rPr>
              <a:t>  For </a:t>
            </a:r>
            <a:r>
              <a:rPr lang="fr-FR" sz="6600" b="1" dirty="0" err="1" smtClean="0">
                <a:solidFill>
                  <a:schemeClr val="bg1"/>
                </a:solidFill>
                <a:latin typeface="Times New Roman" panose="02020603050405020304" pitchFamily="18" charset="0"/>
                <a:cs typeface="Times New Roman" panose="02020603050405020304" pitchFamily="18" charset="0"/>
              </a:rPr>
              <a:t>Your</a:t>
            </a:r>
            <a:r>
              <a:rPr lang="fr-FR" sz="6600" b="1" dirty="0" smtClean="0">
                <a:solidFill>
                  <a:schemeClr val="bg1"/>
                </a:solidFill>
                <a:latin typeface="Times New Roman" panose="02020603050405020304" pitchFamily="18" charset="0"/>
                <a:cs typeface="Times New Roman" panose="02020603050405020304" pitchFamily="18" charset="0"/>
              </a:rPr>
              <a:t> Attention !</a:t>
            </a:r>
            <a:endParaRPr lang="fr-FR" sz="6600" b="1" dirty="0">
              <a:solidFill>
                <a:schemeClr val="bg1"/>
              </a:solidFill>
              <a:latin typeface="Times New Roman" panose="02020603050405020304" pitchFamily="18" charset="0"/>
              <a:cs typeface="Times New Roman" panose="02020603050405020304" pitchFamily="18" charset="0"/>
            </a:endParaRPr>
          </a:p>
        </p:txBody>
      </p:sp>
      <p:sp>
        <p:nvSpPr>
          <p:cNvPr id="4" name="Plaque 26">
            <a:extLst>
              <a:ext uri="{FF2B5EF4-FFF2-40B4-BE49-F238E27FC236}">
                <a16:creationId xmlns="" xmlns:a16="http://schemas.microsoft.com/office/drawing/2014/main" id="{03013403-5966-4A23-AF48-132B705BD3C8}"/>
              </a:ext>
            </a:extLst>
          </p:cNvPr>
          <p:cNvSpPr/>
          <p:nvPr/>
        </p:nvSpPr>
        <p:spPr>
          <a:xfrm>
            <a:off x="10867292" y="6048102"/>
            <a:ext cx="902342"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22/22</a:t>
            </a:r>
            <a:endParaRPr lang="fr-FR"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12">
                                            <p:txEl>
                                              <p:pRg st="0" end="0"/>
                                            </p:txEl>
                                          </p:spTgt>
                                        </p:tgtEl>
                                        <p:attrNameLst>
                                          <p:attrName>ppt_w</p:attrName>
                                        </p:attrNameLst>
                                      </p:cBhvr>
                                    </p:anim>
                                    <p:anim by="(#ppt_w*0.50)" calcmode="lin" valueType="num">
                                      <p:cBhvr>
                                        <p:cTn id="8" dur="500" decel="50000" autoRev="1" fill="hold">
                                          <p:stCondLst>
                                            <p:cond delay="0"/>
                                          </p:stCondLst>
                                        </p:cTn>
                                        <p:tgtEl>
                                          <p:spTgt spid="12">
                                            <p:txEl>
                                              <p:pRg st="0" end="0"/>
                                            </p:txEl>
                                          </p:spTgt>
                                        </p:tgtEl>
                                        <p:attrNameLst>
                                          <p:attrName>ppt_x</p:attrName>
                                        </p:attrNameLst>
                                      </p:cBhvr>
                                    </p:anim>
                                    <p:anim from="(-#ppt_h/2)" to="(#ppt_y)" calcmode="lin" valueType="num">
                                      <p:cBhvr>
                                        <p:cTn id="9" dur="1000" fill="hold">
                                          <p:stCondLst>
                                            <p:cond delay="0"/>
                                          </p:stCondLst>
                                        </p:cTn>
                                        <p:tgtEl>
                                          <p:spTgt spid="12">
                                            <p:txEl>
                                              <p:pRg st="0" end="0"/>
                                            </p:txEl>
                                          </p:spTgt>
                                        </p:tgtEl>
                                        <p:attrNameLst>
                                          <p:attrName>ppt_y</p:attrName>
                                        </p:attrNameLst>
                                      </p:cBhvr>
                                    </p:anim>
                                    <p:animRot by="21600000">
                                      <p:cBhvr>
                                        <p:cTn id="10" dur="1000" fill="hold">
                                          <p:stCondLst>
                                            <p:cond delay="0"/>
                                          </p:stCondLst>
                                        </p:cTn>
                                        <p:tgtEl>
                                          <p:spTgt spid="12">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nodeType="clickEffect">
                                  <p:stCondLst>
                                    <p:cond delay="0"/>
                                  </p:stCondLst>
                                  <p:iterate type="lt">
                                    <p:tmPct val="10000"/>
                                  </p:iterate>
                                  <p:childTnLst>
                                    <p:set>
                                      <p:cBhvr>
                                        <p:cTn id="14" dur="1" fill="hold">
                                          <p:stCondLst>
                                            <p:cond delay="0"/>
                                          </p:stCondLst>
                                        </p:cTn>
                                        <p:tgtEl>
                                          <p:spTgt spid="12">
                                            <p:txEl>
                                              <p:pRg st="1" end="1"/>
                                            </p:txEl>
                                          </p:spTgt>
                                        </p:tgtEl>
                                        <p:attrNameLst>
                                          <p:attrName>style.visibility</p:attrName>
                                        </p:attrNameLst>
                                      </p:cBhvr>
                                      <p:to>
                                        <p:strVal val="visible"/>
                                      </p:to>
                                    </p:set>
                                    <p:anim by="(-#ppt_w*2)" calcmode="lin" valueType="num">
                                      <p:cBhvr rctx="PPT">
                                        <p:cTn id="15" dur="500" autoRev="1" fill="hold">
                                          <p:stCondLst>
                                            <p:cond delay="0"/>
                                          </p:stCondLst>
                                        </p:cTn>
                                        <p:tgtEl>
                                          <p:spTgt spid="12">
                                            <p:txEl>
                                              <p:pRg st="1" end="1"/>
                                            </p:txEl>
                                          </p:spTgt>
                                        </p:tgtEl>
                                        <p:attrNameLst>
                                          <p:attrName>ppt_w</p:attrName>
                                        </p:attrNameLst>
                                      </p:cBhvr>
                                    </p:anim>
                                    <p:anim by="(#ppt_w*0.50)" calcmode="lin" valueType="num">
                                      <p:cBhvr>
                                        <p:cTn id="16" dur="500" decel="50000" autoRev="1" fill="hold">
                                          <p:stCondLst>
                                            <p:cond delay="0"/>
                                          </p:stCondLst>
                                        </p:cTn>
                                        <p:tgtEl>
                                          <p:spTgt spid="12">
                                            <p:txEl>
                                              <p:pRg st="1" end="1"/>
                                            </p:txEl>
                                          </p:spTgt>
                                        </p:tgtEl>
                                        <p:attrNameLst>
                                          <p:attrName>ppt_x</p:attrName>
                                        </p:attrNameLst>
                                      </p:cBhvr>
                                    </p:anim>
                                    <p:anim from="(-#ppt_h/2)" to="(#ppt_y)" calcmode="lin" valueType="num">
                                      <p:cBhvr>
                                        <p:cTn id="17" dur="1000" fill="hold">
                                          <p:stCondLst>
                                            <p:cond delay="0"/>
                                          </p:stCondLst>
                                        </p:cTn>
                                        <p:tgtEl>
                                          <p:spTgt spid="12">
                                            <p:txEl>
                                              <p:pRg st="1" end="1"/>
                                            </p:txEl>
                                          </p:spTgt>
                                        </p:tgtEl>
                                        <p:attrNameLst>
                                          <p:attrName>ppt_y</p:attrName>
                                        </p:attrNameLst>
                                      </p:cBhvr>
                                    </p:anim>
                                    <p:animRot by="21600000">
                                      <p:cBhvr>
                                        <p:cTn id="18" dur="1000" fill="hold">
                                          <p:stCondLst>
                                            <p:cond delay="0"/>
                                          </p:stCondLst>
                                        </p:cTn>
                                        <p:tgtEl>
                                          <p:spTgt spid="1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93" name="ZoneTexte 92">
            <a:extLst>
              <a:ext uri="{FF2B5EF4-FFF2-40B4-BE49-F238E27FC236}">
                <a16:creationId xmlns="" xmlns:a16="http://schemas.microsoft.com/office/drawing/2014/main" id="{893685BC-977F-47E7-88AF-A14CE83828F9}"/>
              </a:ext>
            </a:extLst>
          </p:cNvPr>
          <p:cNvSpPr txBox="1"/>
          <p:nvPr/>
        </p:nvSpPr>
        <p:spPr>
          <a:xfrm>
            <a:off x="1756362" y="1289650"/>
            <a:ext cx="8706615" cy="646331"/>
          </a:xfrm>
          <a:prstGeom prst="rect">
            <a:avLst/>
          </a:prstGeom>
          <a:noFill/>
        </p:spPr>
        <p:txBody>
          <a:bodyPr wrap="none" rtlCol="0">
            <a:spAutoFit/>
          </a:bodyPr>
          <a:lstStyle/>
          <a:p>
            <a:pPr algn="ctr"/>
            <a:r>
              <a:rPr lang="fr-FR" b="1" dirty="0" smtClean="0">
                <a:solidFill>
                  <a:schemeClr val="accent1"/>
                </a:solidFill>
                <a:latin typeface="Times New Roman" pitchFamily="18" charset="0"/>
                <a:cs typeface="Times New Roman" pitchFamily="18" charset="0"/>
              </a:rPr>
              <a:t>PRESENTATION  OF  END-OF-CYCLE  PROJECT  FOR  THE  AWARD  OF  THE </a:t>
            </a:r>
          </a:p>
          <a:p>
            <a:pPr algn="ctr"/>
            <a:r>
              <a:rPr lang="fr-FR" b="1" dirty="0" smtClean="0">
                <a:solidFill>
                  <a:schemeClr val="accent1"/>
                </a:solidFill>
                <a:latin typeface="Times New Roman" pitchFamily="18" charset="0"/>
                <a:cs typeface="Times New Roman" pitchFamily="18" charset="0"/>
              </a:rPr>
              <a:t>MASTER  OF  SCIENCE  IN  COMPUTER  SCIENCE </a:t>
            </a:r>
            <a:endParaRPr lang="fr-FR" b="1" dirty="0">
              <a:solidFill>
                <a:schemeClr val="accent1"/>
              </a:solidFill>
              <a:latin typeface="Times New Roman" pitchFamily="18" charset="0"/>
              <a:cs typeface="Times New Roman" pitchFamily="18" charset="0"/>
            </a:endParaRPr>
          </a:p>
        </p:txBody>
      </p:sp>
      <p:sp>
        <p:nvSpPr>
          <p:cNvPr id="94" name="ZoneTexte 93">
            <a:extLst>
              <a:ext uri="{FF2B5EF4-FFF2-40B4-BE49-F238E27FC236}">
                <a16:creationId xmlns="" xmlns:a16="http://schemas.microsoft.com/office/drawing/2014/main" id="{E44F0618-598B-421A-A661-5B38D61FEA66}"/>
              </a:ext>
            </a:extLst>
          </p:cNvPr>
          <p:cNvSpPr txBox="1"/>
          <p:nvPr/>
        </p:nvSpPr>
        <p:spPr>
          <a:xfrm>
            <a:off x="5445423" y="1870285"/>
            <a:ext cx="1164679" cy="461665"/>
          </a:xfrm>
          <a:prstGeom prst="rect">
            <a:avLst/>
          </a:prstGeom>
          <a:noFill/>
        </p:spPr>
        <p:txBody>
          <a:bodyPr wrap="none" rtlCol="0">
            <a:spAutoFit/>
          </a:bodyPr>
          <a:lstStyle/>
          <a:p>
            <a:pPr algn="ctr"/>
            <a:r>
              <a:rPr lang="fr-FR" sz="2400" b="1" u="sng" dirty="0" err="1" smtClean="0">
                <a:latin typeface="Times New Roman" panose="02020603050405020304" pitchFamily="18" charset="0"/>
                <a:cs typeface="Times New Roman" panose="02020603050405020304" pitchFamily="18" charset="0"/>
              </a:rPr>
              <a:t>Topic</a:t>
            </a:r>
            <a:r>
              <a:rPr lang="fr-FR" sz="2400" b="1" u="sng" dirty="0" smtClean="0">
                <a:latin typeface="Times New Roman" panose="02020603050405020304" pitchFamily="18" charset="0"/>
                <a:cs typeface="Times New Roman" panose="02020603050405020304" pitchFamily="18" charset="0"/>
              </a:rPr>
              <a:t> </a:t>
            </a:r>
            <a:r>
              <a:rPr lang="fr-FR" sz="2400" b="1" dirty="0" smtClean="0">
                <a:latin typeface="Times New Roman" panose="02020603050405020304" pitchFamily="18" charset="0"/>
                <a:cs typeface="Times New Roman" panose="02020603050405020304" pitchFamily="18" charset="0"/>
              </a:rPr>
              <a:t>: </a:t>
            </a:r>
            <a:endParaRPr lang="fr-FR" sz="2400" b="1" dirty="0">
              <a:latin typeface="Times New Roman" panose="02020603050405020304" pitchFamily="18" charset="0"/>
              <a:cs typeface="Times New Roman" panose="02020603050405020304" pitchFamily="18" charset="0"/>
            </a:endParaRPr>
          </a:p>
        </p:txBody>
      </p:sp>
      <p:sp>
        <p:nvSpPr>
          <p:cNvPr id="96" name="ZoneTexte 95">
            <a:extLst>
              <a:ext uri="{FF2B5EF4-FFF2-40B4-BE49-F238E27FC236}">
                <a16:creationId xmlns="" xmlns:a16="http://schemas.microsoft.com/office/drawing/2014/main" id="{1C7FB29C-BDE7-47D8-9A7F-23E843FE2323}"/>
              </a:ext>
            </a:extLst>
          </p:cNvPr>
          <p:cNvSpPr txBox="1"/>
          <p:nvPr/>
        </p:nvSpPr>
        <p:spPr>
          <a:xfrm>
            <a:off x="4142341" y="3790939"/>
            <a:ext cx="3770839" cy="1077218"/>
          </a:xfrm>
          <a:prstGeom prst="rect">
            <a:avLst/>
          </a:prstGeom>
          <a:noFill/>
        </p:spPr>
        <p:txBody>
          <a:bodyPr wrap="none" rtlCol="0">
            <a:spAutoFit/>
          </a:bodyPr>
          <a:lstStyle/>
          <a:p>
            <a:pPr algn="ctr"/>
            <a:r>
              <a:rPr lang="fr-FR" sz="2400" b="1" u="sng" dirty="0" err="1" smtClean="0">
                <a:latin typeface="Times New Roman" panose="02020603050405020304" pitchFamily="18" charset="0"/>
                <a:cs typeface="Times New Roman" panose="02020603050405020304" pitchFamily="18" charset="0"/>
              </a:rPr>
              <a:t>Presented</a:t>
            </a:r>
            <a:r>
              <a:rPr lang="fr-FR" sz="2400" b="1" u="sng" dirty="0" smtClean="0">
                <a:latin typeface="Times New Roman" panose="02020603050405020304" pitchFamily="18" charset="0"/>
                <a:cs typeface="Times New Roman" panose="02020603050405020304" pitchFamily="18" charset="0"/>
              </a:rPr>
              <a:t> By </a:t>
            </a:r>
            <a:r>
              <a:rPr lang="fr-FR" sz="2400" b="1" dirty="0" smtClean="0">
                <a:latin typeface="Times New Roman" panose="02020603050405020304" pitchFamily="18" charset="0"/>
                <a:cs typeface="Times New Roman" panose="02020603050405020304" pitchFamily="18" charset="0"/>
              </a:rPr>
              <a:t>:</a:t>
            </a:r>
            <a:endParaRPr lang="fr-FR" sz="2400" b="1" dirty="0">
              <a:latin typeface="Times New Roman" panose="02020603050405020304" pitchFamily="18" charset="0"/>
              <a:cs typeface="Times New Roman" panose="02020603050405020304" pitchFamily="18" charset="0"/>
            </a:endParaRPr>
          </a:p>
          <a:p>
            <a:pPr algn="ctr"/>
            <a:r>
              <a:rPr lang="fr-FR" sz="2000" dirty="0" smtClean="0">
                <a:latin typeface="Times New Roman" panose="02020603050405020304" pitchFamily="18" charset="0"/>
                <a:cs typeface="Times New Roman" panose="02020603050405020304" pitchFamily="18" charset="0"/>
              </a:rPr>
              <a:t>Mr. Boubacar </a:t>
            </a:r>
            <a:r>
              <a:rPr lang="fr-FR" sz="2000" dirty="0" err="1" smtClean="0">
                <a:latin typeface="Times New Roman" panose="02020603050405020304" pitchFamily="18" charset="0"/>
                <a:cs typeface="Times New Roman" panose="02020603050405020304" pitchFamily="18" charset="0"/>
              </a:rPr>
              <a:t>Boureima</a:t>
            </a:r>
            <a:r>
              <a:rPr lang="fr-FR" sz="2000" dirty="0" smtClean="0">
                <a:latin typeface="Times New Roman" panose="02020603050405020304" pitchFamily="18" charset="0"/>
                <a:cs typeface="Times New Roman" panose="02020603050405020304" pitchFamily="18" charset="0"/>
              </a:rPr>
              <a:t> Mohamed</a:t>
            </a:r>
          </a:p>
          <a:p>
            <a:pPr algn="ctr"/>
            <a:r>
              <a:rPr lang="fr-FR" sz="2000" dirty="0" smtClean="0">
                <a:latin typeface="Times New Roman" panose="02020603050405020304" pitchFamily="18" charset="0"/>
                <a:cs typeface="Times New Roman" panose="02020603050405020304" pitchFamily="18" charset="0"/>
              </a:rPr>
              <a:t>Reg. No. 20MSC10</a:t>
            </a:r>
            <a:endParaRPr lang="fr-FR" sz="2000" dirty="0">
              <a:latin typeface="Times New Roman" panose="02020603050405020304" pitchFamily="18" charset="0"/>
              <a:cs typeface="Times New Roman" panose="02020603050405020304" pitchFamily="18" charset="0"/>
            </a:endParaRPr>
          </a:p>
        </p:txBody>
      </p:sp>
      <p:sp>
        <p:nvSpPr>
          <p:cNvPr id="97" name="ZoneTexte 96">
            <a:extLst>
              <a:ext uri="{FF2B5EF4-FFF2-40B4-BE49-F238E27FC236}">
                <a16:creationId xmlns="" xmlns:a16="http://schemas.microsoft.com/office/drawing/2014/main" id="{7ABCADE2-13BC-4DDE-BC2D-750CFA2E7A68}"/>
              </a:ext>
            </a:extLst>
          </p:cNvPr>
          <p:cNvSpPr txBox="1"/>
          <p:nvPr/>
        </p:nvSpPr>
        <p:spPr>
          <a:xfrm>
            <a:off x="906051" y="4812047"/>
            <a:ext cx="1962397" cy="400110"/>
          </a:xfrm>
          <a:prstGeom prst="rect">
            <a:avLst/>
          </a:prstGeom>
          <a:noFill/>
        </p:spPr>
        <p:txBody>
          <a:bodyPr wrap="none" rtlCol="0">
            <a:spAutoFit/>
          </a:bodyPr>
          <a:lstStyle/>
          <a:p>
            <a:r>
              <a:rPr lang="fr-FR" sz="2000" b="1" u="sng" dirty="0" err="1" smtClean="0">
                <a:solidFill>
                  <a:schemeClr val="accent1"/>
                </a:solidFill>
                <a:latin typeface="Times New Roman" panose="02020603050405020304" pitchFamily="18" charset="0"/>
                <a:cs typeface="Times New Roman" panose="02020603050405020304" pitchFamily="18" charset="0"/>
              </a:rPr>
              <a:t>Internal</a:t>
            </a:r>
            <a:r>
              <a:rPr lang="fr-FR" sz="2000" b="1" u="sng" dirty="0" smtClean="0">
                <a:solidFill>
                  <a:schemeClr val="accent1"/>
                </a:solidFill>
                <a:latin typeface="Times New Roman" panose="02020603050405020304" pitchFamily="18" charset="0"/>
                <a:cs typeface="Times New Roman" panose="02020603050405020304" pitchFamily="18" charset="0"/>
              </a:rPr>
              <a:t> Guide :</a:t>
            </a:r>
            <a:endParaRPr lang="fr-FR" sz="2000" b="1" dirty="0">
              <a:solidFill>
                <a:schemeClr val="accent1"/>
              </a:solidFill>
              <a:latin typeface="Times New Roman" panose="02020603050405020304" pitchFamily="18" charset="0"/>
              <a:cs typeface="Times New Roman" panose="02020603050405020304" pitchFamily="18" charset="0"/>
            </a:endParaRPr>
          </a:p>
        </p:txBody>
      </p:sp>
      <p:sp>
        <p:nvSpPr>
          <p:cNvPr id="98" name="ZoneTexte 97">
            <a:extLst>
              <a:ext uri="{FF2B5EF4-FFF2-40B4-BE49-F238E27FC236}">
                <a16:creationId xmlns="" xmlns:a16="http://schemas.microsoft.com/office/drawing/2014/main" id="{A3ECF08D-2E54-4947-B074-4BFD8EAFEC33}"/>
              </a:ext>
            </a:extLst>
          </p:cNvPr>
          <p:cNvSpPr txBox="1"/>
          <p:nvPr/>
        </p:nvSpPr>
        <p:spPr>
          <a:xfrm>
            <a:off x="9208979" y="4784504"/>
            <a:ext cx="1641688" cy="400110"/>
          </a:xfrm>
          <a:prstGeom prst="rect">
            <a:avLst/>
          </a:prstGeom>
          <a:noFill/>
        </p:spPr>
        <p:txBody>
          <a:bodyPr wrap="square" rtlCol="0">
            <a:spAutoFit/>
          </a:bodyPr>
          <a:lstStyle/>
          <a:p>
            <a:r>
              <a:rPr lang="fr-FR" sz="2000" b="1" u="sng" dirty="0" smtClean="0">
                <a:solidFill>
                  <a:schemeClr val="accent1"/>
                </a:solidFill>
                <a:latin typeface="Times New Roman" panose="02020603050405020304" pitchFamily="18" charset="0"/>
                <a:cs typeface="Times New Roman" panose="02020603050405020304" pitchFamily="18" charset="0"/>
              </a:rPr>
              <a:t>Chairman :</a:t>
            </a:r>
            <a:endParaRPr lang="fr-FR" sz="2000" b="1" dirty="0">
              <a:solidFill>
                <a:schemeClr val="accent1"/>
              </a:solidFill>
              <a:latin typeface="Times New Roman" panose="02020603050405020304" pitchFamily="18" charset="0"/>
              <a:cs typeface="Times New Roman" panose="02020603050405020304" pitchFamily="18" charset="0"/>
            </a:endParaRPr>
          </a:p>
        </p:txBody>
      </p:sp>
      <p:sp>
        <p:nvSpPr>
          <p:cNvPr id="99" name="ZoneTexte 98">
            <a:extLst>
              <a:ext uri="{FF2B5EF4-FFF2-40B4-BE49-F238E27FC236}">
                <a16:creationId xmlns="" xmlns:a16="http://schemas.microsoft.com/office/drawing/2014/main" id="{97B5A109-9808-447D-AE26-CD7BDCC436D3}"/>
              </a:ext>
            </a:extLst>
          </p:cNvPr>
          <p:cNvSpPr txBox="1"/>
          <p:nvPr/>
        </p:nvSpPr>
        <p:spPr>
          <a:xfrm>
            <a:off x="8367111" y="5219067"/>
            <a:ext cx="3226868" cy="1323439"/>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Dr. D S Guru</a:t>
            </a:r>
            <a:endParaRPr lang="fr-FR" sz="2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Professor &amp; Chairman,</a:t>
            </a:r>
            <a:endParaRPr lang="fr-FR" sz="2000" dirty="0" smtClean="0">
              <a:latin typeface="Times New Roman" pitchFamily="18" charset="0"/>
              <a:cs typeface="Times New Roman" pitchFamily="18" charset="0"/>
            </a:endParaRPr>
          </a:p>
          <a:p>
            <a:pPr algn="ctr"/>
            <a:r>
              <a:rPr lang="en-US" sz="2000" dirty="0" err="1" smtClean="0">
                <a:latin typeface="Times New Roman" pitchFamily="18" charset="0"/>
                <a:cs typeface="Times New Roman" pitchFamily="18" charset="0"/>
              </a:rPr>
              <a:t>DoS</a:t>
            </a:r>
            <a:r>
              <a:rPr lang="en-US" sz="2000" dirty="0" smtClean="0">
                <a:latin typeface="Times New Roman" pitchFamily="18" charset="0"/>
                <a:cs typeface="Times New Roman" pitchFamily="18" charset="0"/>
              </a:rPr>
              <a:t> in Computer Science</a:t>
            </a:r>
            <a:r>
              <a:rPr lang="fr-FR" sz="2000" dirty="0" smtClean="0">
                <a:latin typeface="Times New Roman" pitchFamily="18" charset="0"/>
                <a:cs typeface="Times New Roman" pitchFamily="18" charset="0"/>
              </a:rPr>
              <a:t>,</a:t>
            </a:r>
          </a:p>
          <a:p>
            <a:pPr algn="ctr"/>
            <a:r>
              <a:rPr lang="en-US" sz="2000" dirty="0" smtClean="0">
                <a:latin typeface="Times New Roman" pitchFamily="18" charset="0"/>
                <a:cs typeface="Times New Roman" pitchFamily="18" charset="0"/>
              </a:rPr>
              <a:t>University of Mysore</a:t>
            </a:r>
            <a:endParaRPr lang="fr-FR" sz="2000" dirty="0">
              <a:latin typeface="Times New Roman" pitchFamily="18" charset="0"/>
              <a:cs typeface="Times New Roman" pitchFamily="18" charset="0"/>
            </a:endParaRPr>
          </a:p>
        </p:txBody>
      </p:sp>
      <p:sp>
        <p:nvSpPr>
          <p:cNvPr id="100" name="ZoneTexte 99">
            <a:extLst>
              <a:ext uri="{FF2B5EF4-FFF2-40B4-BE49-F238E27FC236}">
                <a16:creationId xmlns="" xmlns:a16="http://schemas.microsoft.com/office/drawing/2014/main" id="{8CD6514C-A277-4D2D-947B-14557F3760D2}"/>
              </a:ext>
            </a:extLst>
          </p:cNvPr>
          <p:cNvSpPr txBox="1"/>
          <p:nvPr/>
        </p:nvSpPr>
        <p:spPr>
          <a:xfrm>
            <a:off x="384964" y="5263550"/>
            <a:ext cx="2917786" cy="1323439"/>
          </a:xfrm>
          <a:prstGeom prst="rect">
            <a:avLst/>
          </a:prstGeom>
          <a:noFill/>
        </p:spPr>
        <p:txBody>
          <a:bodyPr wrap="none" rtlCol="0">
            <a:spAutoFit/>
          </a:bodyPr>
          <a:lstStyle/>
          <a:p>
            <a:pPr algn="ctr"/>
            <a:r>
              <a:rPr lang="en-US" sz="2000" dirty="0" smtClean="0">
                <a:latin typeface="Times New Roman" pitchFamily="18" charset="0"/>
                <a:cs typeface="Times New Roman" pitchFamily="18" charset="0"/>
              </a:rPr>
              <a:t>Smt. L </a:t>
            </a:r>
            <a:r>
              <a:rPr lang="en-US" sz="2000" dirty="0" err="1" smtClean="0">
                <a:latin typeface="Times New Roman" pitchFamily="18" charset="0"/>
                <a:cs typeface="Times New Roman" pitchFamily="18" charset="0"/>
              </a:rPr>
              <a:t>Hamsaveni</a:t>
            </a:r>
            <a:endParaRPr lang="en-US" sz="2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Associate Professor, </a:t>
            </a:r>
          </a:p>
          <a:p>
            <a:pPr algn="ctr"/>
            <a:r>
              <a:rPr lang="en-US" sz="2000" dirty="0" err="1" smtClean="0">
                <a:latin typeface="Times New Roman" pitchFamily="18" charset="0"/>
                <a:cs typeface="Times New Roman" pitchFamily="18" charset="0"/>
              </a:rPr>
              <a:t>DoS</a:t>
            </a:r>
            <a:r>
              <a:rPr lang="en-US" sz="2000" dirty="0" smtClean="0">
                <a:latin typeface="Times New Roman" pitchFamily="18" charset="0"/>
                <a:cs typeface="Times New Roman" pitchFamily="18" charset="0"/>
              </a:rPr>
              <a:t> in Computer Science,</a:t>
            </a:r>
          </a:p>
          <a:p>
            <a:pPr algn="ctr"/>
            <a:r>
              <a:rPr lang="en-US" sz="2000" dirty="0" smtClean="0">
                <a:latin typeface="Times New Roman" pitchFamily="18" charset="0"/>
                <a:cs typeface="Times New Roman" pitchFamily="18" charset="0"/>
              </a:rPr>
              <a:t>University of Mysore</a:t>
            </a:r>
            <a:endParaRPr lang="fr-FR" sz="2000" dirty="0">
              <a:latin typeface="Times New Roman" pitchFamily="18" charset="0"/>
              <a:cs typeface="Times New Roman" pitchFamily="18" charset="0"/>
            </a:endParaRPr>
          </a:p>
        </p:txBody>
      </p:sp>
      <p:sp>
        <p:nvSpPr>
          <p:cNvPr id="101" name="ZoneTexte 100">
            <a:extLst>
              <a:ext uri="{FF2B5EF4-FFF2-40B4-BE49-F238E27FC236}">
                <a16:creationId xmlns="" xmlns:a16="http://schemas.microsoft.com/office/drawing/2014/main" id="{6C59F203-7F2D-4008-BA12-50064C107030}"/>
              </a:ext>
            </a:extLst>
          </p:cNvPr>
          <p:cNvSpPr txBox="1"/>
          <p:nvPr/>
        </p:nvSpPr>
        <p:spPr>
          <a:xfrm>
            <a:off x="3953794" y="6415036"/>
            <a:ext cx="4147931" cy="369332"/>
          </a:xfrm>
          <a:prstGeom prst="rect">
            <a:avLst/>
          </a:prstGeom>
          <a:noFill/>
        </p:spPr>
        <p:txBody>
          <a:bodyPr wrap="square" rtlCol="0">
            <a:spAutoFit/>
          </a:bodyPr>
          <a:lstStyle/>
          <a:p>
            <a:pPr algn="ctr"/>
            <a:r>
              <a:rPr lang="fr-FR" b="1" dirty="0" smtClean="0">
                <a:solidFill>
                  <a:schemeClr val="accent1"/>
                </a:solidFill>
              </a:rPr>
              <a:t>26 / 08 / 2022</a:t>
            </a:r>
            <a:endParaRPr lang="fr-FR" b="1" dirty="0">
              <a:solidFill>
                <a:schemeClr val="accent1"/>
              </a:solidFill>
            </a:endParaRPr>
          </a:p>
        </p:txBody>
      </p:sp>
      <p:sp>
        <p:nvSpPr>
          <p:cNvPr id="105" name="Zone de texte 23">
            <a:extLst>
              <a:ext uri="{FF2B5EF4-FFF2-40B4-BE49-F238E27FC236}">
                <a16:creationId xmlns="" xmlns:a16="http://schemas.microsoft.com/office/drawing/2014/main" id="{1E80490B-73FF-4A8B-B0FB-A159EB9B86A9}"/>
              </a:ext>
            </a:extLst>
          </p:cNvPr>
          <p:cNvSpPr txBox="1"/>
          <p:nvPr/>
        </p:nvSpPr>
        <p:spPr>
          <a:xfrm>
            <a:off x="3171452" y="221467"/>
            <a:ext cx="5929744" cy="92825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0"/>
              </a:spcAft>
            </a:pPr>
            <a:r>
              <a:rPr lang="en-US" b="1"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University of Mysore</a:t>
            </a:r>
            <a:r>
              <a:rPr lang="en-US"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b="1" dirty="0" smtClean="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b="1" dirty="0" smtClean="0">
                <a:solidFill>
                  <a:schemeClr val="accent1"/>
                </a:solidFill>
                <a:latin typeface="Times New Roman" pitchFamily="18" charset="0"/>
                <a:cs typeface="Times New Roman" pitchFamily="18" charset="0"/>
              </a:rPr>
              <a:t>Department of Studies in Computer Science</a:t>
            </a:r>
            <a:endParaRPr lang="fr-FR" dirty="0" smtClean="0">
              <a:solidFill>
                <a:schemeClr val="accent1"/>
              </a:solidFill>
              <a:latin typeface="Times New Roman" pitchFamily="18" charset="0"/>
              <a:cs typeface="Times New Roman" pitchFamily="18" charset="0"/>
            </a:endParaRPr>
          </a:p>
          <a:p>
            <a:pPr algn="ctr"/>
            <a:r>
              <a:rPr lang="en-US" b="1" dirty="0" smtClean="0">
                <a:solidFill>
                  <a:schemeClr val="accent1"/>
                </a:solidFill>
                <a:latin typeface="Times New Roman" pitchFamily="18" charset="0"/>
                <a:cs typeface="Times New Roman" pitchFamily="18" charset="0"/>
              </a:rPr>
              <a:t>Mysore - 570006</a:t>
            </a:r>
            <a:endParaRPr lang="fr-FR" dirty="0" smtClean="0">
              <a:solidFill>
                <a:schemeClr val="accent1"/>
              </a:solidFill>
              <a:latin typeface="Times New Roman" pitchFamily="18" charset="0"/>
              <a:cs typeface="Times New Roman" pitchFamily="18" charset="0"/>
            </a:endParaRPr>
          </a:p>
          <a:p>
            <a:pPr algn="ctr">
              <a:lnSpc>
                <a:spcPct val="107000"/>
              </a:lnSpc>
              <a:spcAft>
                <a:spcPts val="0"/>
              </a:spcAft>
            </a:pP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 coins arrondis 4">
            <a:extLst>
              <a:ext uri="{FF2B5EF4-FFF2-40B4-BE49-F238E27FC236}">
                <a16:creationId xmlns="" xmlns:a16="http://schemas.microsoft.com/office/drawing/2014/main" id="{286896EF-0FF6-4826-92A1-688285AE6948}"/>
              </a:ext>
            </a:extLst>
          </p:cNvPr>
          <p:cNvSpPr/>
          <p:nvPr/>
        </p:nvSpPr>
        <p:spPr>
          <a:xfrm>
            <a:off x="1316181" y="2456320"/>
            <a:ext cx="9476509" cy="122148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400" b="1" dirty="0">
                <a:solidFill>
                  <a:srgbClr val="FF0000"/>
                </a:solidFill>
                <a:latin typeface="Times New Roman" panose="02020603050405020304" pitchFamily="18" charset="0"/>
                <a:cs typeface="Times New Roman" panose="02020603050405020304" pitchFamily="18" charset="0"/>
              </a:rPr>
              <a:t>« </a:t>
            </a:r>
            <a:r>
              <a:rPr lang="fr-FR" sz="3200" b="1" dirty="0" err="1" smtClean="0">
                <a:solidFill>
                  <a:srgbClr val="FF0000"/>
                </a:solidFill>
                <a:latin typeface="Times New Roman" panose="02020603050405020304" pitchFamily="18" charset="0"/>
                <a:cs typeface="Times New Roman" panose="02020603050405020304" pitchFamily="18" charset="0"/>
              </a:rPr>
              <a:t>Developing</a:t>
            </a:r>
            <a:r>
              <a:rPr lang="fr-FR" sz="3200" b="1" dirty="0" smtClean="0">
                <a:solidFill>
                  <a:srgbClr val="FF0000"/>
                </a:solidFill>
                <a:latin typeface="Times New Roman" panose="02020603050405020304" pitchFamily="18" charset="0"/>
                <a:cs typeface="Times New Roman" panose="02020603050405020304" pitchFamily="18" charset="0"/>
              </a:rPr>
              <a:t> an Efficient </a:t>
            </a:r>
            <a:r>
              <a:rPr lang="fr-FR" sz="3200" b="1" dirty="0" err="1" smtClean="0">
                <a:solidFill>
                  <a:srgbClr val="FF0000"/>
                </a:solidFill>
                <a:latin typeface="Times New Roman" panose="02020603050405020304" pitchFamily="18" charset="0"/>
                <a:cs typeface="Times New Roman" panose="02020603050405020304" pitchFamily="18" charset="0"/>
              </a:rPr>
              <a:t>Prediction</a:t>
            </a:r>
            <a:r>
              <a:rPr lang="fr-FR" sz="3200" b="1" dirty="0" smtClean="0">
                <a:solidFill>
                  <a:srgbClr val="FF0000"/>
                </a:solidFill>
                <a:latin typeface="Times New Roman" panose="02020603050405020304" pitchFamily="18" charset="0"/>
                <a:cs typeface="Times New Roman" panose="02020603050405020304" pitchFamily="18" charset="0"/>
              </a:rPr>
              <a:t> Model of </a:t>
            </a:r>
            <a:r>
              <a:rPr lang="fr-FR" sz="3200" b="1" dirty="0" err="1" smtClean="0">
                <a:solidFill>
                  <a:srgbClr val="FF0000"/>
                </a:solidFill>
                <a:latin typeface="Times New Roman" panose="02020603050405020304" pitchFamily="18" charset="0"/>
                <a:cs typeface="Times New Roman" panose="02020603050405020304" pitchFamily="18" charset="0"/>
              </a:rPr>
              <a:t>Heart</a:t>
            </a:r>
            <a:r>
              <a:rPr lang="fr-FR" sz="3200" b="1" dirty="0" smtClean="0">
                <a:solidFill>
                  <a:srgbClr val="FF0000"/>
                </a:solidFill>
                <a:latin typeface="Times New Roman" panose="02020603050405020304" pitchFamily="18" charset="0"/>
                <a:cs typeface="Times New Roman" panose="02020603050405020304" pitchFamily="18" charset="0"/>
              </a:rPr>
              <a:t> </a:t>
            </a:r>
            <a:r>
              <a:rPr lang="fr-FR" sz="3200" b="1" dirty="0" err="1" smtClean="0">
                <a:solidFill>
                  <a:srgbClr val="FF0000"/>
                </a:solidFill>
                <a:latin typeface="Times New Roman" panose="02020603050405020304" pitchFamily="18" charset="0"/>
                <a:cs typeface="Times New Roman" panose="02020603050405020304" pitchFamily="18" charset="0"/>
              </a:rPr>
              <a:t>Disease</a:t>
            </a:r>
            <a:r>
              <a:rPr lang="fr-FR" sz="3200" b="1" dirty="0" smtClean="0">
                <a:solidFill>
                  <a:srgbClr val="FF0000"/>
                </a:solidFill>
                <a:latin typeface="Times New Roman" panose="02020603050405020304" pitchFamily="18" charset="0"/>
                <a:cs typeface="Times New Roman" panose="02020603050405020304" pitchFamily="18" charset="0"/>
              </a:rPr>
              <a:t> </a:t>
            </a:r>
            <a:r>
              <a:rPr lang="fr-FR" sz="3200" b="1" dirty="0" err="1" smtClean="0">
                <a:solidFill>
                  <a:srgbClr val="FF0000"/>
                </a:solidFill>
                <a:latin typeface="Times New Roman" panose="02020603050405020304" pitchFamily="18" charset="0"/>
                <a:cs typeface="Times New Roman" panose="02020603050405020304" pitchFamily="18" charset="0"/>
              </a:rPr>
              <a:t>using</a:t>
            </a:r>
            <a:r>
              <a:rPr lang="fr-FR" sz="3200" b="1" dirty="0" smtClean="0">
                <a:solidFill>
                  <a:srgbClr val="FF0000"/>
                </a:solidFill>
                <a:latin typeface="Times New Roman" panose="02020603050405020304" pitchFamily="18" charset="0"/>
                <a:cs typeface="Times New Roman" panose="02020603050405020304" pitchFamily="18" charset="0"/>
              </a:rPr>
              <a:t> Machine Learning Techniques</a:t>
            </a:r>
            <a:r>
              <a:rPr lang="fr-FR" sz="2400" b="1" dirty="0" smtClean="0">
                <a:solidFill>
                  <a:srgbClr val="FF0000"/>
                </a:solidFill>
                <a:latin typeface="Times New Roman" panose="02020603050405020304" pitchFamily="18" charset="0"/>
                <a:cs typeface="Times New Roman" panose="02020603050405020304" pitchFamily="18" charset="0"/>
              </a:rPr>
              <a:t>»</a:t>
            </a:r>
            <a:endParaRPr lang="fr-FR" sz="2400" b="1" dirty="0">
              <a:solidFill>
                <a:srgbClr val="FF0000"/>
              </a:solidFill>
              <a:latin typeface="Times New Roman" panose="02020603050405020304" pitchFamily="18" charset="0"/>
              <a:cs typeface="Times New Roman" panose="02020603050405020304" pitchFamily="18" charset="0"/>
            </a:endParaRPr>
          </a:p>
          <a:p>
            <a:pPr algn="ctr"/>
            <a:endParaRPr lang="fr-FR" dirty="0">
              <a:solidFill>
                <a:srgbClr val="FF0000"/>
              </a:solidFill>
            </a:endParaRPr>
          </a:p>
        </p:txBody>
      </p:sp>
      <p:pic>
        <p:nvPicPr>
          <p:cNvPr id="1026" name="image1.jpeg"/>
          <p:cNvPicPr>
            <a:picLocks noChangeAspect="1" noChangeArrowheads="1"/>
          </p:cNvPicPr>
          <p:nvPr/>
        </p:nvPicPr>
        <p:blipFill>
          <a:blip r:embed="rId3" cstate="print"/>
          <a:srcRect/>
          <a:stretch>
            <a:fillRect/>
          </a:stretch>
        </p:blipFill>
        <p:spPr bwMode="auto">
          <a:xfrm>
            <a:off x="401783" y="180108"/>
            <a:ext cx="1357744" cy="1648692"/>
          </a:xfrm>
          <a:prstGeom prst="rect">
            <a:avLst/>
          </a:prstGeom>
          <a:noFill/>
          <a:ln w="9525">
            <a:noFill/>
            <a:miter lim="800000"/>
            <a:headEnd/>
            <a:tailEnd/>
          </a:ln>
        </p:spPr>
      </p:pic>
      <p:pic>
        <p:nvPicPr>
          <p:cNvPr id="1027" name="image2.jpeg"/>
          <p:cNvPicPr>
            <a:picLocks noChangeAspect="1" noChangeArrowheads="1"/>
          </p:cNvPicPr>
          <p:nvPr/>
        </p:nvPicPr>
        <p:blipFill>
          <a:blip r:embed="rId4" cstate="print"/>
          <a:srcRect/>
          <a:stretch>
            <a:fillRect/>
          </a:stretch>
        </p:blipFill>
        <p:spPr bwMode="auto">
          <a:xfrm>
            <a:off x="10432473" y="211282"/>
            <a:ext cx="1385454" cy="16175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56" name="Arrondir un rectangle avec un coin du même côté 6">
            <a:extLst>
              <a:ext uri="{FF2B5EF4-FFF2-40B4-BE49-F238E27FC236}">
                <a16:creationId xmlns="" xmlns:a16="http://schemas.microsoft.com/office/drawing/2014/main" id="{54642322-DED0-4CF7-B6BF-99D0CEB0C95C}"/>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Rectangle 56">
            <a:extLst>
              <a:ext uri="{FF2B5EF4-FFF2-40B4-BE49-F238E27FC236}">
                <a16:creationId xmlns="" xmlns:a16="http://schemas.microsoft.com/office/drawing/2014/main" id="{568D357C-B760-47E2-8D3D-388CE6C8B0E9}"/>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grpSp>
        <p:nvGrpSpPr>
          <p:cNvPr id="58" name="Groupe 57">
            <a:extLst>
              <a:ext uri="{FF2B5EF4-FFF2-40B4-BE49-F238E27FC236}">
                <a16:creationId xmlns="" xmlns:a16="http://schemas.microsoft.com/office/drawing/2014/main" id="{B8AEBCA3-CB27-402F-86AE-25184D022323}"/>
              </a:ext>
            </a:extLst>
          </p:cNvPr>
          <p:cNvGrpSpPr/>
          <p:nvPr/>
        </p:nvGrpSpPr>
        <p:grpSpPr>
          <a:xfrm>
            <a:off x="4" y="1304249"/>
            <a:ext cx="1153783" cy="410212"/>
            <a:chOff x="0" y="2988635"/>
            <a:chExt cx="1153783" cy="410212"/>
          </a:xfrm>
        </p:grpSpPr>
        <p:sp>
          <p:nvSpPr>
            <p:cNvPr id="59" name="Chevron 9">
              <a:extLst>
                <a:ext uri="{FF2B5EF4-FFF2-40B4-BE49-F238E27FC236}">
                  <a16:creationId xmlns="" xmlns:a16="http://schemas.microsoft.com/office/drawing/2014/main" id="{10FB25A4-6840-412B-A318-82B5E0C97C8A}"/>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0" name="Chevron 4">
              <a:extLst>
                <a:ext uri="{FF2B5EF4-FFF2-40B4-BE49-F238E27FC236}">
                  <a16:creationId xmlns="" xmlns:a16="http://schemas.microsoft.com/office/drawing/2014/main" id="{475279EC-C991-4FD1-A60B-69523E318DB8}"/>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61" name="Groupe 60">
            <a:extLst>
              <a:ext uri="{FF2B5EF4-FFF2-40B4-BE49-F238E27FC236}">
                <a16:creationId xmlns="" xmlns:a16="http://schemas.microsoft.com/office/drawing/2014/main" id="{A64AF71E-E099-418C-A47E-CA5CD49D9F82}"/>
              </a:ext>
            </a:extLst>
          </p:cNvPr>
          <p:cNvGrpSpPr/>
          <p:nvPr/>
        </p:nvGrpSpPr>
        <p:grpSpPr>
          <a:xfrm>
            <a:off x="3" y="3590265"/>
            <a:ext cx="1499943" cy="410215"/>
            <a:chOff x="657439" y="2988629"/>
            <a:chExt cx="1499943" cy="410215"/>
          </a:xfrm>
        </p:grpSpPr>
        <p:sp>
          <p:nvSpPr>
            <p:cNvPr id="62" name="Chevron 12">
              <a:extLst>
                <a:ext uri="{FF2B5EF4-FFF2-40B4-BE49-F238E27FC236}">
                  <a16:creationId xmlns="" xmlns:a16="http://schemas.microsoft.com/office/drawing/2014/main" id="{565C6625-8277-45EF-9BCE-FA61ED302A5A}"/>
                </a:ext>
              </a:extLst>
            </p:cNvPr>
            <p:cNvSpPr/>
            <p:nvPr/>
          </p:nvSpPr>
          <p:spPr>
            <a:xfrm>
              <a:off x="671682" y="2988629"/>
              <a:ext cx="1485700" cy="410215"/>
            </a:xfrm>
            <a:prstGeom prst="chevron">
              <a:avLst/>
            </a:pr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63" name="Chevron 6">
              <a:extLst>
                <a:ext uri="{FF2B5EF4-FFF2-40B4-BE49-F238E27FC236}">
                  <a16:creationId xmlns="" xmlns:a16="http://schemas.microsoft.com/office/drawing/2014/main" id="{FE9A82F9-3FD9-41E6-A017-A6B45E006A74}"/>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64" name="Groupe 63">
            <a:extLst>
              <a:ext uri="{FF2B5EF4-FFF2-40B4-BE49-F238E27FC236}">
                <a16:creationId xmlns="" xmlns:a16="http://schemas.microsoft.com/office/drawing/2014/main" id="{3F36BFD4-F759-4384-8C11-EBD990C420EE}"/>
              </a:ext>
            </a:extLst>
          </p:cNvPr>
          <p:cNvGrpSpPr/>
          <p:nvPr/>
        </p:nvGrpSpPr>
        <p:grpSpPr>
          <a:xfrm>
            <a:off x="14246" y="2447257"/>
            <a:ext cx="1485700" cy="410215"/>
            <a:chOff x="671682" y="2988629"/>
            <a:chExt cx="1485700" cy="410215"/>
          </a:xfrm>
          <a:solidFill>
            <a:schemeClr val="accent1"/>
          </a:solidFill>
        </p:grpSpPr>
        <p:sp>
          <p:nvSpPr>
            <p:cNvPr id="65" name="Chevron 15">
              <a:extLst>
                <a:ext uri="{FF2B5EF4-FFF2-40B4-BE49-F238E27FC236}">
                  <a16:creationId xmlns="" xmlns:a16="http://schemas.microsoft.com/office/drawing/2014/main" id="{59286EFA-ABC1-456D-81DE-D13474CDB244}"/>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Chevron 6">
              <a:extLst>
                <a:ext uri="{FF2B5EF4-FFF2-40B4-BE49-F238E27FC236}">
                  <a16:creationId xmlns="" xmlns:a16="http://schemas.microsoft.com/office/drawing/2014/main" id="{B0D0C8CF-F5F6-4BC9-AEF5-26EC8B910C5E}"/>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a:t>
              </a:r>
              <a:endParaRPr lang="fr-FR" sz="1600" b="1" kern="1200" dirty="0"/>
            </a:p>
          </p:txBody>
        </p:sp>
      </p:grpSp>
      <p:grpSp>
        <p:nvGrpSpPr>
          <p:cNvPr id="67" name="Groupe 66">
            <a:extLst>
              <a:ext uri="{FF2B5EF4-FFF2-40B4-BE49-F238E27FC236}">
                <a16:creationId xmlns="" xmlns:a16="http://schemas.microsoft.com/office/drawing/2014/main" id="{E9BD35AA-4150-4C9D-9C13-36313277DCE1}"/>
              </a:ext>
            </a:extLst>
          </p:cNvPr>
          <p:cNvGrpSpPr/>
          <p:nvPr/>
        </p:nvGrpSpPr>
        <p:grpSpPr>
          <a:xfrm>
            <a:off x="28744" y="3018761"/>
            <a:ext cx="1485700" cy="410215"/>
            <a:chOff x="671682" y="2988629"/>
            <a:chExt cx="1485700" cy="410215"/>
          </a:xfrm>
          <a:solidFill>
            <a:schemeClr val="accent1"/>
          </a:solidFill>
        </p:grpSpPr>
        <p:sp>
          <p:nvSpPr>
            <p:cNvPr id="68" name="Chevron 18">
              <a:extLst>
                <a:ext uri="{FF2B5EF4-FFF2-40B4-BE49-F238E27FC236}">
                  <a16:creationId xmlns="" xmlns:a16="http://schemas.microsoft.com/office/drawing/2014/main" id="{5732BFC8-2748-4C98-AC43-16C0C211A9E8}"/>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Chevron 6">
              <a:extLst>
                <a:ext uri="{FF2B5EF4-FFF2-40B4-BE49-F238E27FC236}">
                  <a16:creationId xmlns="" xmlns:a16="http://schemas.microsoft.com/office/drawing/2014/main" id="{FE7071CF-A96A-411A-8DD0-4A91F29AD254}"/>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III</a:t>
              </a:r>
              <a:endParaRPr lang="fr-FR" sz="1600" b="1" kern="1200" dirty="0"/>
            </a:p>
          </p:txBody>
        </p:sp>
      </p:grpSp>
      <p:grpSp>
        <p:nvGrpSpPr>
          <p:cNvPr id="70" name="Groupe 69">
            <a:extLst>
              <a:ext uri="{FF2B5EF4-FFF2-40B4-BE49-F238E27FC236}">
                <a16:creationId xmlns="" xmlns:a16="http://schemas.microsoft.com/office/drawing/2014/main" id="{DEE5872C-9FB5-4C54-A125-133734DE2686}"/>
              </a:ext>
            </a:extLst>
          </p:cNvPr>
          <p:cNvGrpSpPr/>
          <p:nvPr/>
        </p:nvGrpSpPr>
        <p:grpSpPr>
          <a:xfrm>
            <a:off x="14246" y="1875753"/>
            <a:ext cx="1485700" cy="410215"/>
            <a:chOff x="671682" y="2988629"/>
            <a:chExt cx="1485700" cy="410215"/>
          </a:xfrm>
          <a:solidFill>
            <a:schemeClr val="accent1"/>
          </a:solidFill>
        </p:grpSpPr>
        <p:sp>
          <p:nvSpPr>
            <p:cNvPr id="71" name="Chevron 21">
              <a:extLst>
                <a:ext uri="{FF2B5EF4-FFF2-40B4-BE49-F238E27FC236}">
                  <a16:creationId xmlns="" xmlns:a16="http://schemas.microsoft.com/office/drawing/2014/main" id="{5D98544B-FDFB-49D3-88C1-33AECDB83005}"/>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2" name="Chevron 6">
              <a:extLst>
                <a:ext uri="{FF2B5EF4-FFF2-40B4-BE49-F238E27FC236}">
                  <a16:creationId xmlns="" xmlns:a16="http://schemas.microsoft.com/office/drawing/2014/main" id="{A10F712A-3DA7-4C84-BBC0-BC081E50513B}"/>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smtClean="0"/>
                <a:t>Part </a:t>
              </a:r>
              <a:r>
                <a:rPr lang="fr-FR" sz="1600" b="1" kern="1200" dirty="0"/>
                <a:t>I</a:t>
              </a:r>
            </a:p>
          </p:txBody>
        </p:sp>
      </p:grpSp>
      <p:grpSp>
        <p:nvGrpSpPr>
          <p:cNvPr id="73" name="Groupe 72">
            <a:extLst>
              <a:ext uri="{FF2B5EF4-FFF2-40B4-BE49-F238E27FC236}">
                <a16:creationId xmlns="" xmlns:a16="http://schemas.microsoft.com/office/drawing/2014/main" id="{5941D770-00E1-44B3-BDD8-404FF269E770}"/>
              </a:ext>
            </a:extLst>
          </p:cNvPr>
          <p:cNvGrpSpPr/>
          <p:nvPr/>
        </p:nvGrpSpPr>
        <p:grpSpPr>
          <a:xfrm>
            <a:off x="671686" y="1304249"/>
            <a:ext cx="1485700" cy="410215"/>
            <a:chOff x="671682" y="2988629"/>
            <a:chExt cx="1485700" cy="410215"/>
          </a:xfrm>
          <a:solidFill>
            <a:schemeClr val="accent1"/>
          </a:solidFill>
        </p:grpSpPr>
        <p:sp>
          <p:nvSpPr>
            <p:cNvPr id="74" name="Chevron 24">
              <a:extLst>
                <a:ext uri="{FF2B5EF4-FFF2-40B4-BE49-F238E27FC236}">
                  <a16:creationId xmlns="" xmlns:a16="http://schemas.microsoft.com/office/drawing/2014/main" id="{B16E9CBD-7A1C-4015-A4A5-E0615CE5042E}"/>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5" name="Chevron 6">
              <a:extLst>
                <a:ext uri="{FF2B5EF4-FFF2-40B4-BE49-F238E27FC236}">
                  <a16:creationId xmlns="" xmlns:a16="http://schemas.microsoft.com/office/drawing/2014/main" id="{E9E6BEDD-6617-4564-B7E9-41CFA3BF1E49}"/>
                </a:ext>
              </a:extLst>
            </p:cNvPr>
            <p:cNvSpPr/>
            <p:nvPr/>
          </p:nvSpPr>
          <p:spPr>
            <a:xfrm>
              <a:off x="790854" y="2988629"/>
              <a:ext cx="1366528"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Introduction</a:t>
              </a:r>
              <a:endParaRPr lang="fr-FR" sz="1600" b="1" kern="1200" dirty="0"/>
            </a:p>
          </p:txBody>
        </p:sp>
      </p:grpSp>
      <p:sp>
        <p:nvSpPr>
          <p:cNvPr id="17" name="Rectangle : coins arrondis 16">
            <a:extLst>
              <a:ext uri="{FF2B5EF4-FFF2-40B4-BE49-F238E27FC236}">
                <a16:creationId xmlns="" xmlns:a16="http://schemas.microsoft.com/office/drawing/2014/main" id="{E75E28F7-7795-490B-9336-263D53BCEA64}"/>
              </a:ext>
            </a:extLst>
          </p:cNvPr>
          <p:cNvSpPr/>
          <p:nvPr/>
        </p:nvSpPr>
        <p:spPr>
          <a:xfrm>
            <a:off x="3949147" y="553873"/>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accent1"/>
                </a:solidFill>
                <a:latin typeface="Times New Roman" panose="02020603050405020304" pitchFamily="18" charset="0"/>
                <a:cs typeface="Times New Roman" panose="02020603050405020304" pitchFamily="18" charset="0"/>
              </a:rPr>
              <a:t>Introduction</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Plaque 26">
            <a:extLst>
              <a:ext uri="{FF2B5EF4-FFF2-40B4-BE49-F238E27FC236}">
                <a16:creationId xmlns="" xmlns:a16="http://schemas.microsoft.com/office/drawing/2014/main" id="{B6F3B9AE-EFA6-4509-AC69-D378FCFEC559}"/>
              </a:ext>
            </a:extLst>
          </p:cNvPr>
          <p:cNvSpPr/>
          <p:nvPr/>
        </p:nvSpPr>
        <p:spPr>
          <a:xfrm>
            <a:off x="10998926" y="6048102"/>
            <a:ext cx="770708"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3</a:t>
            </a:r>
            <a:r>
              <a:rPr lang="fr-FR" dirty="0" smtClean="0">
                <a:solidFill>
                  <a:schemeClr val="accent1"/>
                </a:solidFill>
              </a:rPr>
              <a:t>/22</a:t>
            </a:r>
            <a:endParaRPr lang="fr-FR" dirty="0">
              <a:solidFill>
                <a:schemeClr val="accent1"/>
              </a:solidFill>
            </a:endParaRPr>
          </a:p>
        </p:txBody>
      </p:sp>
      <p:sp>
        <p:nvSpPr>
          <p:cNvPr id="24" name="Rectangle : coins arrondis 4">
            <a:extLst>
              <a:ext uri="{FF2B5EF4-FFF2-40B4-BE49-F238E27FC236}">
                <a16:creationId xmlns="" xmlns:a16="http://schemas.microsoft.com/office/drawing/2014/main" id="{286896EF-0FF6-4826-92A1-688285AE6948}"/>
              </a:ext>
            </a:extLst>
          </p:cNvPr>
          <p:cNvSpPr/>
          <p:nvPr/>
        </p:nvSpPr>
        <p:spPr>
          <a:xfrm>
            <a:off x="2620371" y="1555845"/>
            <a:ext cx="9062114" cy="43263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600" dirty="0" smtClean="0">
                <a:solidFill>
                  <a:schemeClr val="tx1"/>
                </a:solidFill>
                <a:latin typeface="Times New Roman" pitchFamily="18" charset="0"/>
                <a:cs typeface="Times New Roman" pitchFamily="18" charset="0"/>
              </a:rPr>
              <a:t>In today’s world, cardiovascular disease is the leading cause of death. Heart disease prediction is a critical challenge in the medical data processing. The emergence of machine learning techniques has demonstrated their effectiveness in disease prediction from massive amounts of healthcare data. </a:t>
            </a: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Heart disease is difficult to recognize due to a variety of risk factors such as high blood pressure, cholesterol, and abnormal pulse rate. Because of the disease’s complexity, it must be handled with care. </a:t>
            </a: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This project analyses the algorithms and methods used to implement prediction of heart disease. It is directed towards machine learning and also to provide a detailed analysis of heart disease risk based on several factors that may have a direct impact on cardiovascular health.</a:t>
            </a:r>
            <a:endParaRPr lang="fr-FR" sz="1600" dirty="0" smtClean="0">
              <a:solidFill>
                <a:schemeClr val="tx1"/>
              </a:solidFill>
              <a:latin typeface="Times New Roman" pitchFamily="18" charset="0"/>
              <a:cs typeface="Times New Roman" pitchFamily="18" charset="0"/>
            </a:endParaRPr>
          </a:p>
          <a:p>
            <a:pPr algn="just">
              <a:lnSpc>
                <a:spcPct val="150000"/>
              </a:lnSpc>
            </a:pPr>
            <a:endParaRPr lang="fr-FR" sz="1600" dirty="0" smtClean="0">
              <a:solidFill>
                <a:schemeClr val="tx1"/>
              </a:solidFill>
              <a:latin typeface="Times New Roman" pitchFamily="18" charset="0"/>
              <a:cs typeface="Times New Roman" pitchFamily="18" charset="0"/>
            </a:endParaRPr>
          </a:p>
          <a:p>
            <a:pPr algn="ctr">
              <a:lnSpc>
                <a:spcPct val="150000"/>
              </a:lnSpc>
            </a:pPr>
            <a:endParaRPr lang="fr-FR" sz="16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5" name="Plaque 26">
            <a:extLst>
              <a:ext uri="{FF2B5EF4-FFF2-40B4-BE49-F238E27FC236}">
                <a16:creationId xmlns="" xmlns:a16="http://schemas.microsoft.com/office/drawing/2014/main" id="{BD98680D-B719-4B06-AC19-BEC39AAD61FD}"/>
              </a:ext>
            </a:extLst>
          </p:cNvPr>
          <p:cNvSpPr/>
          <p:nvPr/>
        </p:nvSpPr>
        <p:spPr>
          <a:xfrm>
            <a:off x="10998926" y="6048102"/>
            <a:ext cx="770708"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4/22</a:t>
            </a:r>
            <a:endParaRPr lang="fr-FR" dirty="0">
              <a:solidFill>
                <a:schemeClr val="accent1"/>
              </a:solidFill>
            </a:endParaRPr>
          </a:p>
        </p:txBody>
      </p:sp>
      <p:sp>
        <p:nvSpPr>
          <p:cNvPr id="26" name="Oval 55">
            <a:extLst>
              <a:ext uri="{FF2B5EF4-FFF2-40B4-BE49-F238E27FC236}">
                <a16:creationId xmlns=""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27" name="Freeform: Shape 32">
            <a:extLst>
              <a:ext uri="{FF2B5EF4-FFF2-40B4-BE49-F238E27FC236}">
                <a16:creationId xmlns=""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8" name="Oval 33">
            <a:extLst>
              <a:ext uri="{FF2B5EF4-FFF2-40B4-BE49-F238E27FC236}">
                <a16:creationId xmlns=""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34">
            <a:extLst>
              <a:ext uri="{FF2B5EF4-FFF2-40B4-BE49-F238E27FC236}">
                <a16:creationId xmlns=""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40">
            <a:extLst>
              <a:ext uri="{FF2B5EF4-FFF2-40B4-BE49-F238E27FC236}">
                <a16:creationId xmlns=""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34" name="Straight Connector 41">
            <a:extLst>
              <a:ext uri="{FF2B5EF4-FFF2-40B4-BE49-F238E27FC236}">
                <a16:creationId xmlns=""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38" name="Oval 53">
            <a:extLst>
              <a:ext uri="{FF2B5EF4-FFF2-40B4-BE49-F238E27FC236}">
                <a16:creationId xmlns=""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9" name="Graphic 91" descr="Teacher">
            <a:extLst>
              <a:ext uri="{FF2B5EF4-FFF2-40B4-BE49-F238E27FC236}">
                <a16:creationId xmlns="" xmlns:a16="http://schemas.microsoft.com/office/drawing/2014/main" id="{1F766BC9-EDA6-4685-B555-40F77F382AE3}"/>
              </a:ext>
            </a:extLst>
          </p:cNvPr>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p:blipFill>
        <p:spPr>
          <a:xfrm>
            <a:off x="1760439" y="1905186"/>
            <a:ext cx="914400" cy="914400"/>
          </a:xfrm>
          <a:prstGeom prst="rect">
            <a:avLst/>
          </a:prstGeom>
        </p:spPr>
      </p:pic>
      <p:sp>
        <p:nvSpPr>
          <p:cNvPr id="40" name="TextBox 93">
            <a:extLst>
              <a:ext uri="{FF2B5EF4-FFF2-40B4-BE49-F238E27FC236}">
                <a16:creationId xmlns=""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solidFill>
                  <a:schemeClr val="accent1"/>
                </a:solidFill>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41" name="Oval 64">
            <a:extLst>
              <a:ext uri="{FF2B5EF4-FFF2-40B4-BE49-F238E27FC236}">
                <a16:creationId xmlns=""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65">
            <a:extLst>
              <a:ext uri="{FF2B5EF4-FFF2-40B4-BE49-F238E27FC236}">
                <a16:creationId xmlns=""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66">
            <a:extLst>
              <a:ext uri="{FF2B5EF4-FFF2-40B4-BE49-F238E27FC236}">
                <a16:creationId xmlns=""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67">
            <a:extLst>
              <a:ext uri="{FF2B5EF4-FFF2-40B4-BE49-F238E27FC236}">
                <a16:creationId xmlns=""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68">
            <a:extLst>
              <a:ext uri="{FF2B5EF4-FFF2-40B4-BE49-F238E27FC236}">
                <a16:creationId xmlns=""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6" name="Group 45"/>
          <p:cNvGrpSpPr/>
          <p:nvPr/>
        </p:nvGrpSpPr>
        <p:grpSpPr>
          <a:xfrm>
            <a:off x="5323934" y="996893"/>
            <a:ext cx="2856680" cy="983554"/>
            <a:chOff x="5323934" y="996893"/>
            <a:chExt cx="2856680" cy="983554"/>
          </a:xfrm>
        </p:grpSpPr>
        <p:sp>
          <p:nvSpPr>
            <p:cNvPr id="50" name="Pentagon 25">
              <a:extLst>
                <a:ext uri="{FF2B5EF4-FFF2-40B4-BE49-F238E27FC236}">
                  <a16:creationId xmlns=""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accent1"/>
                  </a:solidFill>
                  <a:latin typeface="Times New Roman" panose="02020603050405020304" pitchFamily="18" charset="0"/>
                  <a:cs typeface="Times New Roman" panose="02020603050405020304" pitchFamily="18" charset="0"/>
                </a:rPr>
                <a:t>Introduction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1" name="Oval 8">
              <a:extLst>
                <a:ext uri="{FF2B5EF4-FFF2-40B4-BE49-F238E27FC236}">
                  <a16:creationId xmlns="" xmlns:a16="http://schemas.microsoft.com/office/drawing/2014/main" id="{28382B11-CDA2-4F39-9C98-AB279BBEEDBF}"/>
                </a:ext>
              </a:extLst>
            </p:cNvPr>
            <p:cNvSpPr/>
            <p:nvPr/>
          </p:nvSpPr>
          <p:spPr>
            <a:xfrm>
              <a:off x="5323934" y="996893"/>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Pentagon 25">
            <a:extLst>
              <a:ext uri="{FF2B5EF4-FFF2-40B4-BE49-F238E27FC236}">
                <a16:creationId xmlns=""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Preliminary Study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3" name="Oval 8">
            <a:extLst>
              <a:ext uri="{FF2B5EF4-FFF2-40B4-BE49-F238E27FC236}">
                <a16:creationId xmlns="" xmlns:a16="http://schemas.microsoft.com/office/drawing/2014/main" id="{F777F7E0-11BA-48BC-BFF0-A3CBC418ADBA}"/>
              </a:ext>
            </a:extLst>
          </p:cNvPr>
          <p:cNvSpPr/>
          <p:nvPr/>
        </p:nvSpPr>
        <p:spPr>
          <a:xfrm>
            <a:off x="5902396" y="2032229"/>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1"/>
                </a:solidFill>
                <a:latin typeface="Times New Roman" pitchFamily="18" charset="0"/>
                <a:cs typeface="Times New Roman" pitchFamily="18" charset="0"/>
              </a:rPr>
              <a:t>I</a:t>
            </a:r>
            <a:endParaRPr lang="en-US" b="1" dirty="0">
              <a:solidFill>
                <a:schemeClr val="accent1"/>
              </a:solidFill>
              <a:latin typeface="Times New Roman" pitchFamily="18" charset="0"/>
              <a:cs typeface="Times New Roman" pitchFamily="18" charset="0"/>
            </a:endParaRPr>
          </a:p>
        </p:txBody>
      </p:sp>
      <p:sp>
        <p:nvSpPr>
          <p:cNvPr id="60" name="Rectangle 59">
            <a:extLst>
              <a:ext uri="{FF2B5EF4-FFF2-40B4-BE49-F238E27FC236}">
                <a16:creationId xmlns="" xmlns:a16="http://schemas.microsoft.com/office/drawing/2014/main" id="{6C2BE659-6D34-429A-B25C-285F8312F521}"/>
              </a:ext>
            </a:extLst>
          </p:cNvPr>
          <p:cNvSpPr/>
          <p:nvPr/>
        </p:nvSpPr>
        <p:spPr>
          <a:xfrm>
            <a:off x="7023470" y="2343437"/>
            <a:ext cx="6096000" cy="400110"/>
          </a:xfrm>
          <a:prstGeom prst="rect">
            <a:avLst/>
          </a:prstGeom>
        </p:spPr>
        <p:txBody>
          <a:bodyPr>
            <a:spAutoFit/>
          </a:bodyPr>
          <a:lstStyle/>
          <a:p>
            <a:pPr algn="ctr"/>
            <a:r>
              <a:rPr lang="fr-FR" sz="2000" b="1" dirty="0" err="1" smtClean="0">
                <a:solidFill>
                  <a:schemeClr val="accent1"/>
                </a:solidFill>
                <a:latin typeface="Times New Roman" panose="02020603050405020304" pitchFamily="18" charset="0"/>
                <a:cs typeface="Times New Roman" panose="02020603050405020304" pitchFamily="18" charset="0"/>
              </a:rPr>
              <a:t>Presentation</a:t>
            </a:r>
            <a:r>
              <a:rPr lang="fr-FR" sz="2000" b="1" dirty="0" smtClean="0">
                <a:solidFill>
                  <a:schemeClr val="accent1"/>
                </a:solidFill>
                <a:latin typeface="Times New Roman" panose="02020603050405020304" pitchFamily="18" charset="0"/>
                <a:cs typeface="Times New Roman" panose="02020603050405020304" pitchFamily="18" charset="0"/>
              </a:rPr>
              <a:t> of the </a:t>
            </a:r>
            <a:r>
              <a:rPr lang="fr-FR" sz="2000" b="1" dirty="0" err="1" smtClean="0">
                <a:solidFill>
                  <a:schemeClr val="accent1"/>
                </a:solidFill>
                <a:latin typeface="Times New Roman" panose="02020603050405020304" pitchFamily="18" charset="0"/>
                <a:cs typeface="Times New Roman" panose="02020603050405020304" pitchFamily="18" charset="0"/>
              </a:rPr>
              <a:t>project</a:t>
            </a:r>
            <a:r>
              <a:rPr lang="fr-FR" sz="2000" b="1" dirty="0" smtClean="0">
                <a:solidFill>
                  <a:schemeClr val="accent1"/>
                </a:solidFill>
                <a:latin typeface="Times New Roman" panose="02020603050405020304" pitchFamily="18" charset="0"/>
                <a:cs typeface="Times New Roman" panose="02020603050405020304" pitchFamily="18" charset="0"/>
              </a:rPr>
              <a:t> </a:t>
            </a:r>
            <a:endParaRPr lang="fr-FR" sz="20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30044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4531872"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Preliminary</a:t>
            </a:r>
            <a:r>
              <a:rPr lang="fr-FR" sz="4000" b="1" dirty="0" smtClean="0">
                <a:solidFill>
                  <a:schemeClr val="accent1"/>
                </a:solidFill>
                <a:latin typeface="Times New Roman" panose="02020603050405020304" pitchFamily="18" charset="0"/>
                <a:cs typeface="Times New Roman" panose="02020603050405020304" pitchFamily="18" charset="0"/>
              </a:rPr>
              <a:t> </a:t>
            </a:r>
            <a:r>
              <a:rPr lang="fr-FR" sz="4000" b="1" dirty="0" err="1" smtClean="0">
                <a:solidFill>
                  <a:schemeClr val="accent1"/>
                </a:solidFill>
                <a:latin typeface="Times New Roman" panose="02020603050405020304" pitchFamily="18" charset="0"/>
                <a:cs typeface="Times New Roman" panose="02020603050405020304" pitchFamily="18" charset="0"/>
              </a:rPr>
              <a:t>Study</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accent1"/>
                </a:solidFill>
                <a:latin typeface="Times New Roman" panose="02020603050405020304" pitchFamily="18" charset="0"/>
                <a:cs typeface="Times New Roman" panose="02020603050405020304" pitchFamily="18" charset="0"/>
              </a:rPr>
              <a:t>I. </a:t>
            </a:r>
            <a:r>
              <a:rPr lang="fr-FR" sz="2800" b="1" dirty="0" err="1" smtClean="0">
                <a:solidFill>
                  <a:schemeClr val="accent1"/>
                </a:solidFill>
                <a:latin typeface="Times New Roman" panose="02020603050405020304" pitchFamily="18" charset="0"/>
                <a:cs typeface="Times New Roman" panose="02020603050405020304" pitchFamily="18" charset="0"/>
              </a:rPr>
              <a:t>Presentation</a:t>
            </a:r>
            <a:r>
              <a:rPr lang="fr-FR" sz="2800" b="1" dirty="0" smtClean="0">
                <a:solidFill>
                  <a:schemeClr val="accent1"/>
                </a:solidFill>
                <a:latin typeface="Times New Roman" panose="02020603050405020304" pitchFamily="18" charset="0"/>
                <a:cs typeface="Times New Roman" panose="02020603050405020304" pitchFamily="18" charset="0"/>
              </a:rPr>
              <a:t> of the </a:t>
            </a:r>
            <a:r>
              <a:rPr lang="fr-FR" sz="2800" b="1" dirty="0" err="1" smtClean="0">
                <a:solidFill>
                  <a:schemeClr val="accent1"/>
                </a:solidFill>
                <a:latin typeface="Times New Roman" panose="02020603050405020304" pitchFamily="18" charset="0"/>
                <a:cs typeface="Times New Roman" panose="02020603050405020304" pitchFamily="18" charset="0"/>
              </a:rPr>
              <a:t>project</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88" name="Chevron 4">
            <a:extLst>
              <a:ext uri="{FF2B5EF4-FFF2-40B4-BE49-F238E27FC236}">
                <a16:creationId xmlns=""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 xmlns:a16="http://schemas.microsoft.com/office/drawing/2014/main" id="{6B12C630-1C50-4D0F-9F04-C5F182087681}"/>
                </a:ext>
              </a:extLst>
            </p:cNvPr>
            <p:cNvSpPr/>
            <p:nvPr/>
          </p:nvSpPr>
          <p:spPr>
            <a:xfrm>
              <a:off x="671682" y="2988629"/>
              <a:ext cx="1485700" cy="410215"/>
            </a:xfrm>
            <a:prstGeom prst="chevron">
              <a:avLst/>
            </a:pr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 xmlns:a16="http://schemas.microsoft.com/office/drawing/2014/main" id="{C20B5CDC-93EF-479B-8E3E-6DBF75916347}"/>
                </a:ext>
              </a:extLst>
            </p:cNvPr>
            <p:cNvSpPr/>
            <p:nvPr/>
          </p:nvSpPr>
          <p:spPr>
            <a:xfrm>
              <a:off x="671682" y="2988629"/>
              <a:ext cx="1485700" cy="410215"/>
            </a:xfrm>
            <a:prstGeom prst="chevron">
              <a:avLst/>
            </a:pr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 xmlns:a16="http://schemas.microsoft.com/office/drawing/2014/main" id="{EEF22D42-972D-4B22-9D19-289C1C2E437D}"/>
                </a:ext>
              </a:extLst>
            </p:cNvPr>
            <p:cNvSpPr/>
            <p:nvPr/>
          </p:nvSpPr>
          <p:spPr>
            <a:xfrm>
              <a:off x="876790" y="2988629"/>
              <a:ext cx="1075485" cy="410215"/>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a:t>
              </a:r>
              <a:endParaRPr lang="fr-FR" sz="1600" b="1" kern="1200" dirty="0"/>
            </a:p>
          </p:txBody>
        </p:sp>
      </p:grpSp>
      <p:grpSp>
        <p:nvGrpSpPr>
          <p:cNvPr id="95" name="Groupe 94">
            <a:extLst>
              <a:ext uri="{FF2B5EF4-FFF2-40B4-BE49-F238E27FC236}">
                <a16:creationId xmlns="" xmlns:a16="http://schemas.microsoft.com/office/drawing/2014/main" id="{68055045-AD90-4A46-8B16-4F81EB46039F}"/>
              </a:ext>
            </a:extLst>
          </p:cNvPr>
          <p:cNvGrpSpPr/>
          <p:nvPr/>
        </p:nvGrpSpPr>
        <p:grpSpPr>
          <a:xfrm>
            <a:off x="28744" y="3018761"/>
            <a:ext cx="1485700" cy="410215"/>
            <a:chOff x="671682" y="2988629"/>
            <a:chExt cx="1485700" cy="410215"/>
          </a:xfrm>
          <a:solidFill>
            <a:schemeClr val="accent1"/>
          </a:solidFill>
        </p:grpSpPr>
        <p:sp>
          <p:nvSpPr>
            <p:cNvPr id="96" name="Chevron 18">
              <a:extLst>
                <a:ext uri="{FF2B5EF4-FFF2-40B4-BE49-F238E27FC236}">
                  <a16:creationId xmlns="" xmlns:a16="http://schemas.microsoft.com/office/drawing/2014/main" id="{062598BB-38BC-4ADE-B782-90F1D5460174}"/>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 xmlns:a16="http://schemas.microsoft.com/office/drawing/2014/main" id="{B5EC9EBB-E705-4D1E-B96C-F5629820FB98}"/>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III</a:t>
              </a:r>
              <a:endParaRPr lang="fr-FR" sz="1600" b="1" kern="1200" dirty="0"/>
            </a:p>
          </p:txBody>
        </p:sp>
      </p:grpSp>
      <p:grpSp>
        <p:nvGrpSpPr>
          <p:cNvPr id="101" name="Groupe 100">
            <a:extLst>
              <a:ext uri="{FF2B5EF4-FFF2-40B4-BE49-F238E27FC236}">
                <a16:creationId xmlns="" xmlns:a16="http://schemas.microsoft.com/office/drawing/2014/main" id="{1CC5A463-676F-4AF5-BD47-8159F7D1028F}"/>
              </a:ext>
            </a:extLst>
          </p:cNvPr>
          <p:cNvGrpSpPr/>
          <p:nvPr/>
        </p:nvGrpSpPr>
        <p:grpSpPr>
          <a:xfrm>
            <a:off x="21333" y="1304247"/>
            <a:ext cx="1485700" cy="410215"/>
            <a:chOff x="671682" y="2988629"/>
            <a:chExt cx="1485700" cy="410215"/>
          </a:xfrm>
          <a:solidFill>
            <a:schemeClr val="accent1"/>
          </a:solidFill>
        </p:grpSpPr>
        <p:sp>
          <p:nvSpPr>
            <p:cNvPr id="102" name="Chevron 24">
              <a:extLst>
                <a:ext uri="{FF2B5EF4-FFF2-40B4-BE49-F238E27FC236}">
                  <a16:creationId xmlns="" xmlns:a16="http://schemas.microsoft.com/office/drawing/2014/main" id="{DD071C12-4015-413E-800F-9416260E6C06}"/>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 xmlns:a16="http://schemas.microsoft.com/office/drawing/2014/main" id="{15C2F467-D621-44C2-99D0-8F0F03A98AFE}"/>
                </a:ext>
              </a:extLst>
            </p:cNvPr>
            <p:cNvSpPr/>
            <p:nvPr/>
          </p:nvSpPr>
          <p:spPr>
            <a:xfrm>
              <a:off x="790854" y="2988629"/>
              <a:ext cx="1366528"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 xmlns:a16="http://schemas.microsoft.com/office/drawing/2014/main" id="{0718BCD0-1B46-4FF5-A4EC-30F061781F8B}"/>
              </a:ext>
            </a:extLst>
          </p:cNvPr>
          <p:cNvGrpSpPr/>
          <p:nvPr/>
        </p:nvGrpSpPr>
        <p:grpSpPr>
          <a:xfrm>
            <a:off x="653837" y="1880842"/>
            <a:ext cx="1485700" cy="410215"/>
            <a:chOff x="671682" y="2988629"/>
            <a:chExt cx="1485700" cy="410215"/>
          </a:xfrm>
          <a:solidFill>
            <a:schemeClr val="accent1"/>
          </a:solidFill>
        </p:grpSpPr>
        <p:sp>
          <p:nvSpPr>
            <p:cNvPr id="108" name="Chevron 39">
              <a:extLst>
                <a:ext uri="{FF2B5EF4-FFF2-40B4-BE49-F238E27FC236}">
                  <a16:creationId xmlns="" xmlns:a16="http://schemas.microsoft.com/office/drawing/2014/main" id="{1CE4D3A0-FD43-4942-84CA-69BEC94D1DA2}"/>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 xmlns:a16="http://schemas.microsoft.com/office/drawing/2014/main" id="{BA37C290-A505-41E1-8CB0-34C9FA1CC804}"/>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smtClean="0"/>
                <a:t>Part </a:t>
              </a:r>
              <a:r>
                <a:rPr lang="fr-FR" sz="1600" b="1" kern="1200" dirty="0"/>
                <a:t>I</a:t>
              </a:r>
            </a:p>
          </p:txBody>
        </p:sp>
      </p:grpSp>
      <p:sp>
        <p:nvSpPr>
          <p:cNvPr id="30" name="Plaque 26">
            <a:extLst>
              <a:ext uri="{FF2B5EF4-FFF2-40B4-BE49-F238E27FC236}">
                <a16:creationId xmlns="" xmlns:a16="http://schemas.microsoft.com/office/drawing/2014/main" id="{D2BC2F7D-5A95-4149-B06E-933747E30C70}"/>
              </a:ext>
            </a:extLst>
          </p:cNvPr>
          <p:cNvSpPr/>
          <p:nvPr/>
        </p:nvSpPr>
        <p:spPr>
          <a:xfrm>
            <a:off x="10998926" y="6048102"/>
            <a:ext cx="770708"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5/22</a:t>
            </a:r>
            <a:endParaRPr lang="fr-FR" dirty="0">
              <a:solidFill>
                <a:schemeClr val="accent1"/>
              </a:solidFill>
            </a:endParaRPr>
          </a:p>
        </p:txBody>
      </p:sp>
      <p:sp>
        <p:nvSpPr>
          <p:cNvPr id="32" name="Rectangle : coins arrondis 4">
            <a:extLst>
              <a:ext uri="{FF2B5EF4-FFF2-40B4-BE49-F238E27FC236}">
                <a16:creationId xmlns="" xmlns:a16="http://schemas.microsoft.com/office/drawing/2014/main" id="{286896EF-0FF6-4826-92A1-688285AE6948}"/>
              </a:ext>
            </a:extLst>
          </p:cNvPr>
          <p:cNvSpPr/>
          <p:nvPr/>
        </p:nvSpPr>
        <p:spPr>
          <a:xfrm>
            <a:off x="2620371" y="2019869"/>
            <a:ext cx="9062114" cy="39578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600" dirty="0" smtClean="0">
                <a:solidFill>
                  <a:schemeClr val="tx1"/>
                </a:solidFill>
                <a:latin typeface="Times New Roman" pitchFamily="18" charset="0"/>
                <a:cs typeface="Times New Roman" pitchFamily="18" charset="0"/>
              </a:rPr>
              <a:t>From studying different algorithms to make re-optimization to the existing system to find better results, researchers have gone through many different ways. The observable factor is that although the accuracy has been quite good. </a:t>
            </a:r>
            <a:r>
              <a:rPr lang="fr-FR" sz="1600" dirty="0" smtClean="0">
                <a:solidFill>
                  <a:schemeClr val="tx1"/>
                </a:solidFill>
                <a:latin typeface="Times New Roman" pitchFamily="18" charset="0"/>
                <a:cs typeface="Times New Roman" pitchFamily="18" charset="0"/>
              </a:rPr>
              <a:t>However, </a:t>
            </a:r>
            <a:r>
              <a:rPr lang="en-US" sz="1600" dirty="0" smtClean="0">
                <a:solidFill>
                  <a:schemeClr val="tx1"/>
                </a:solidFill>
                <a:latin typeface="Times New Roman" pitchFamily="18" charset="0"/>
                <a:cs typeface="Times New Roman" pitchFamily="18" charset="0"/>
              </a:rPr>
              <a:t>domain specific issues of healthcare are still to be resolved, and to get better accuracy of heart disease prediction, precisely work shall be done.</a:t>
            </a:r>
          </a:p>
          <a:p>
            <a:pPr algn="just">
              <a:lnSpc>
                <a:spcPct val="150000"/>
              </a:lnSpc>
            </a:pPr>
            <a:r>
              <a:rPr lang="en-US" sz="1600" dirty="0" smtClean="0">
                <a:solidFill>
                  <a:schemeClr val="tx1"/>
                </a:solidFill>
                <a:latin typeface="Times New Roman" pitchFamily="18" charset="0"/>
                <a:cs typeface="Times New Roman" pitchFamily="18" charset="0"/>
              </a:rPr>
              <a:t>Hence, developing an efficient prediction model of heart disease based machine learning techniques at low cost to predict cardiovascular disease. The proposed system not only performs the task of disease prediction but also identifies and classifies heart disease patient and non-heart disease patient automatically along with the reducing of the cost to early detect heart disease using machine learning techniques. </a:t>
            </a:r>
            <a:r>
              <a:rPr lang="fr-FR" sz="1600" dirty="0" err="1" smtClean="0">
                <a:solidFill>
                  <a:schemeClr val="tx1"/>
                </a:solidFill>
                <a:latin typeface="Times New Roman" pitchFamily="18" charset="0"/>
                <a:cs typeface="Times New Roman" pitchFamily="18" charset="0"/>
              </a:rPr>
              <a:t>After</a:t>
            </a:r>
            <a:r>
              <a:rPr lang="fr-FR" sz="1600" dirty="0" smtClean="0">
                <a:solidFill>
                  <a:schemeClr val="tx1"/>
                </a:solidFill>
                <a:latin typeface="Times New Roman" pitchFamily="18" charset="0"/>
                <a:cs typeface="Times New Roman" pitchFamily="18" charset="0"/>
              </a:rPr>
              <a:t> </a:t>
            </a:r>
            <a:r>
              <a:rPr lang="fr-FR" sz="1600" dirty="0" err="1" smtClean="0">
                <a:solidFill>
                  <a:schemeClr val="tx1"/>
                </a:solidFill>
                <a:latin typeface="Times New Roman" pitchFamily="18" charset="0"/>
                <a:cs typeface="Times New Roman" pitchFamily="18" charset="0"/>
              </a:rPr>
              <a:t>analysis</a:t>
            </a:r>
            <a:r>
              <a:rPr lang="fr-FR" sz="1600" dirty="0" smtClean="0">
                <a:solidFill>
                  <a:schemeClr val="tx1"/>
                </a:solidFill>
                <a:latin typeface="Times New Roman" pitchFamily="18" charset="0"/>
                <a:cs typeface="Times New Roman" pitchFamily="18" charset="0"/>
              </a:rPr>
              <a:t> the </a:t>
            </a:r>
            <a:r>
              <a:rPr lang="fr-FR" sz="1600" dirty="0" err="1" smtClean="0">
                <a:solidFill>
                  <a:schemeClr val="tx1"/>
                </a:solidFill>
                <a:latin typeface="Times New Roman" pitchFamily="18" charset="0"/>
                <a:cs typeface="Times New Roman" pitchFamily="18" charset="0"/>
              </a:rPr>
              <a:t>various</a:t>
            </a:r>
            <a:r>
              <a:rPr lang="fr-FR"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categories data, the system will predict the risk of heart disease with higher accuracy.</a:t>
            </a:r>
            <a:endParaRPr lang="fr-FR" sz="1600" b="1" dirty="0">
              <a:solidFill>
                <a:schemeClr val="tx1"/>
              </a:solidFill>
              <a:latin typeface="Times New Roman" pitchFamily="18" charset="0"/>
              <a:cs typeface="Times New Roman" pitchFamily="18" charset="0"/>
            </a:endParaRPr>
          </a:p>
        </p:txBody>
      </p:sp>
      <p:sp>
        <p:nvSpPr>
          <p:cNvPr id="33" name="Rectangle : coins arrondis 22">
            <a:extLst>
              <a:ext uri="{FF2B5EF4-FFF2-40B4-BE49-F238E27FC236}">
                <a16:creationId xmlns="" xmlns:a16="http://schemas.microsoft.com/office/drawing/2014/main" id="{591B11CF-0C0D-47E1-8B7A-E45E3C5F25A5}"/>
              </a:ext>
            </a:extLst>
          </p:cNvPr>
          <p:cNvSpPr/>
          <p:nvPr/>
        </p:nvSpPr>
        <p:spPr>
          <a:xfrm>
            <a:off x="4376559" y="1448687"/>
            <a:ext cx="5313350" cy="680363"/>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Ø"/>
            </a:pPr>
            <a:r>
              <a:rPr lang="fr-FR" sz="2000" b="1" dirty="0" smtClean="0">
                <a:solidFill>
                  <a:schemeClr val="accent1"/>
                </a:solidFill>
                <a:latin typeface="Times New Roman" panose="02020603050405020304" pitchFamily="18" charset="0"/>
                <a:cs typeface="Times New Roman" panose="02020603050405020304" pitchFamily="18" charset="0"/>
              </a:rPr>
              <a:t> </a:t>
            </a:r>
            <a:r>
              <a:rPr lang="fr-FR" sz="2000" b="1" dirty="0" err="1" smtClean="0">
                <a:solidFill>
                  <a:schemeClr val="accent1"/>
                </a:solidFill>
                <a:latin typeface="Times New Roman" panose="02020603050405020304" pitchFamily="18" charset="0"/>
                <a:cs typeface="Times New Roman" panose="02020603050405020304" pitchFamily="18" charset="0"/>
              </a:rPr>
              <a:t>Proposed</a:t>
            </a:r>
            <a:r>
              <a:rPr lang="fr-FR" sz="2000" b="1" dirty="0" smtClean="0">
                <a:solidFill>
                  <a:schemeClr val="accent1"/>
                </a:solidFill>
                <a:latin typeface="Times New Roman" panose="02020603050405020304" pitchFamily="18" charset="0"/>
                <a:cs typeface="Times New Roman" panose="02020603050405020304" pitchFamily="18" charset="0"/>
              </a:rPr>
              <a:t> System</a:t>
            </a:r>
            <a:endParaRPr lang="fr-FR"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99096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4531872"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Preliminary</a:t>
            </a:r>
            <a:r>
              <a:rPr lang="fr-FR" sz="4000" b="1" dirty="0" smtClean="0">
                <a:solidFill>
                  <a:schemeClr val="accent1"/>
                </a:solidFill>
                <a:latin typeface="Times New Roman" panose="02020603050405020304" pitchFamily="18" charset="0"/>
                <a:cs typeface="Times New Roman" panose="02020603050405020304" pitchFamily="18" charset="0"/>
              </a:rPr>
              <a:t> </a:t>
            </a:r>
            <a:r>
              <a:rPr lang="fr-FR" sz="4000" b="1" dirty="0" err="1" smtClean="0">
                <a:solidFill>
                  <a:schemeClr val="accent1"/>
                </a:solidFill>
                <a:latin typeface="Times New Roman" panose="02020603050405020304" pitchFamily="18" charset="0"/>
                <a:cs typeface="Times New Roman" panose="02020603050405020304" pitchFamily="18" charset="0"/>
              </a:rPr>
              <a:t>Study</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accent1"/>
                </a:solidFill>
                <a:latin typeface="Times New Roman" panose="02020603050405020304" pitchFamily="18" charset="0"/>
                <a:cs typeface="Times New Roman" panose="02020603050405020304" pitchFamily="18" charset="0"/>
              </a:rPr>
              <a:t>I. </a:t>
            </a:r>
            <a:r>
              <a:rPr lang="fr-FR" sz="2800" b="1" dirty="0" err="1" smtClean="0">
                <a:solidFill>
                  <a:schemeClr val="accent1"/>
                </a:solidFill>
                <a:latin typeface="Times New Roman" panose="02020603050405020304" pitchFamily="18" charset="0"/>
                <a:cs typeface="Times New Roman" panose="02020603050405020304" pitchFamily="18" charset="0"/>
              </a:rPr>
              <a:t>Presentation</a:t>
            </a:r>
            <a:r>
              <a:rPr lang="fr-FR" sz="2800" b="1" dirty="0" smtClean="0">
                <a:solidFill>
                  <a:schemeClr val="accent1"/>
                </a:solidFill>
                <a:latin typeface="Times New Roman" panose="02020603050405020304" pitchFamily="18" charset="0"/>
                <a:cs typeface="Times New Roman" panose="02020603050405020304" pitchFamily="18" charset="0"/>
              </a:rPr>
              <a:t> of the </a:t>
            </a:r>
            <a:r>
              <a:rPr lang="fr-FR" sz="2800" b="1" dirty="0" err="1" smtClean="0">
                <a:solidFill>
                  <a:schemeClr val="accent1"/>
                </a:solidFill>
                <a:latin typeface="Times New Roman" panose="02020603050405020304" pitchFamily="18" charset="0"/>
                <a:cs typeface="Times New Roman" panose="02020603050405020304" pitchFamily="18" charset="0"/>
              </a:rPr>
              <a:t>project</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88" name="Chevron 4">
            <a:extLst>
              <a:ext uri="{FF2B5EF4-FFF2-40B4-BE49-F238E27FC236}">
                <a16:creationId xmlns=""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2" name="Groupe 88">
            <a:extLst>
              <a:ext uri="{FF2B5EF4-FFF2-40B4-BE49-F238E27FC236}">
                <a16:creationId xmlns=""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 xmlns:a16="http://schemas.microsoft.com/office/drawing/2014/main" id="{6B12C630-1C50-4D0F-9F04-C5F182087681}"/>
                </a:ext>
              </a:extLst>
            </p:cNvPr>
            <p:cNvSpPr/>
            <p:nvPr/>
          </p:nvSpPr>
          <p:spPr>
            <a:xfrm>
              <a:off x="671682" y="2988629"/>
              <a:ext cx="1485700" cy="410215"/>
            </a:xfrm>
            <a:prstGeom prst="chevron">
              <a:avLst/>
            </a:pr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3" name="Groupe 91">
            <a:extLst>
              <a:ext uri="{FF2B5EF4-FFF2-40B4-BE49-F238E27FC236}">
                <a16:creationId xmlns=""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 xmlns:a16="http://schemas.microsoft.com/office/drawing/2014/main" id="{C20B5CDC-93EF-479B-8E3E-6DBF75916347}"/>
                </a:ext>
              </a:extLst>
            </p:cNvPr>
            <p:cNvSpPr/>
            <p:nvPr/>
          </p:nvSpPr>
          <p:spPr>
            <a:xfrm>
              <a:off x="671682" y="2988629"/>
              <a:ext cx="1485700" cy="410215"/>
            </a:xfrm>
            <a:prstGeom prst="chevron">
              <a:avLst/>
            </a:pr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 xmlns:a16="http://schemas.microsoft.com/office/drawing/2014/main" id="{EEF22D42-972D-4B22-9D19-289C1C2E437D}"/>
                </a:ext>
              </a:extLst>
            </p:cNvPr>
            <p:cNvSpPr/>
            <p:nvPr/>
          </p:nvSpPr>
          <p:spPr>
            <a:xfrm>
              <a:off x="876790" y="2988629"/>
              <a:ext cx="1075485" cy="410215"/>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a:t>
              </a:r>
              <a:endParaRPr lang="fr-FR" sz="1600" b="1" kern="1200" dirty="0"/>
            </a:p>
          </p:txBody>
        </p:sp>
      </p:grpSp>
      <p:grpSp>
        <p:nvGrpSpPr>
          <p:cNvPr id="4" name="Groupe 94">
            <a:extLst>
              <a:ext uri="{FF2B5EF4-FFF2-40B4-BE49-F238E27FC236}">
                <a16:creationId xmlns="" xmlns:a16="http://schemas.microsoft.com/office/drawing/2014/main" id="{68055045-AD90-4A46-8B16-4F81EB46039F}"/>
              </a:ext>
            </a:extLst>
          </p:cNvPr>
          <p:cNvGrpSpPr/>
          <p:nvPr/>
        </p:nvGrpSpPr>
        <p:grpSpPr>
          <a:xfrm>
            <a:off x="28744" y="3018761"/>
            <a:ext cx="1485700" cy="410215"/>
            <a:chOff x="671682" y="2988629"/>
            <a:chExt cx="1485700" cy="410215"/>
          </a:xfrm>
          <a:solidFill>
            <a:schemeClr val="accent1"/>
          </a:solidFill>
        </p:grpSpPr>
        <p:sp>
          <p:nvSpPr>
            <p:cNvPr id="96" name="Chevron 18">
              <a:extLst>
                <a:ext uri="{FF2B5EF4-FFF2-40B4-BE49-F238E27FC236}">
                  <a16:creationId xmlns="" xmlns:a16="http://schemas.microsoft.com/office/drawing/2014/main" id="{062598BB-38BC-4ADE-B782-90F1D5460174}"/>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 xmlns:a16="http://schemas.microsoft.com/office/drawing/2014/main" id="{B5EC9EBB-E705-4D1E-B96C-F5629820FB98}"/>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III</a:t>
              </a:r>
              <a:endParaRPr lang="fr-FR" sz="1600" b="1" kern="1200" dirty="0"/>
            </a:p>
          </p:txBody>
        </p:sp>
      </p:grpSp>
      <p:grpSp>
        <p:nvGrpSpPr>
          <p:cNvPr id="5" name="Groupe 100">
            <a:extLst>
              <a:ext uri="{FF2B5EF4-FFF2-40B4-BE49-F238E27FC236}">
                <a16:creationId xmlns="" xmlns:a16="http://schemas.microsoft.com/office/drawing/2014/main" id="{1CC5A463-676F-4AF5-BD47-8159F7D1028F}"/>
              </a:ext>
            </a:extLst>
          </p:cNvPr>
          <p:cNvGrpSpPr/>
          <p:nvPr/>
        </p:nvGrpSpPr>
        <p:grpSpPr>
          <a:xfrm>
            <a:off x="21333" y="1304247"/>
            <a:ext cx="1485700" cy="410215"/>
            <a:chOff x="671682" y="2988629"/>
            <a:chExt cx="1485700" cy="410215"/>
          </a:xfrm>
          <a:solidFill>
            <a:schemeClr val="accent1"/>
          </a:solidFill>
        </p:grpSpPr>
        <p:sp>
          <p:nvSpPr>
            <p:cNvPr id="102" name="Chevron 24">
              <a:extLst>
                <a:ext uri="{FF2B5EF4-FFF2-40B4-BE49-F238E27FC236}">
                  <a16:creationId xmlns="" xmlns:a16="http://schemas.microsoft.com/office/drawing/2014/main" id="{DD071C12-4015-413E-800F-9416260E6C06}"/>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 xmlns:a16="http://schemas.microsoft.com/office/drawing/2014/main" id="{15C2F467-D621-44C2-99D0-8F0F03A98AFE}"/>
                </a:ext>
              </a:extLst>
            </p:cNvPr>
            <p:cNvSpPr/>
            <p:nvPr/>
          </p:nvSpPr>
          <p:spPr>
            <a:xfrm>
              <a:off x="790854" y="2988629"/>
              <a:ext cx="1366528"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6" name="Groupe 103">
            <a:extLst>
              <a:ext uri="{FF2B5EF4-FFF2-40B4-BE49-F238E27FC236}">
                <a16:creationId xmlns=""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7" name="Groupe 106">
            <a:extLst>
              <a:ext uri="{FF2B5EF4-FFF2-40B4-BE49-F238E27FC236}">
                <a16:creationId xmlns="" xmlns:a16="http://schemas.microsoft.com/office/drawing/2014/main" id="{0718BCD0-1B46-4FF5-A4EC-30F061781F8B}"/>
              </a:ext>
            </a:extLst>
          </p:cNvPr>
          <p:cNvGrpSpPr/>
          <p:nvPr/>
        </p:nvGrpSpPr>
        <p:grpSpPr>
          <a:xfrm>
            <a:off x="653837" y="1880842"/>
            <a:ext cx="1485700" cy="410215"/>
            <a:chOff x="671682" y="2988629"/>
            <a:chExt cx="1485700" cy="410215"/>
          </a:xfrm>
          <a:solidFill>
            <a:schemeClr val="accent1"/>
          </a:solidFill>
        </p:grpSpPr>
        <p:sp>
          <p:nvSpPr>
            <p:cNvPr id="108" name="Chevron 39">
              <a:extLst>
                <a:ext uri="{FF2B5EF4-FFF2-40B4-BE49-F238E27FC236}">
                  <a16:creationId xmlns="" xmlns:a16="http://schemas.microsoft.com/office/drawing/2014/main" id="{1CE4D3A0-FD43-4942-84CA-69BEC94D1DA2}"/>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 xmlns:a16="http://schemas.microsoft.com/office/drawing/2014/main" id="{BA37C290-A505-41E1-8CB0-34C9FA1CC804}"/>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smtClean="0"/>
                <a:t>Part </a:t>
              </a:r>
              <a:r>
                <a:rPr lang="fr-FR" sz="1600" b="1" kern="1200" dirty="0"/>
                <a:t>I</a:t>
              </a:r>
            </a:p>
          </p:txBody>
        </p:sp>
      </p:grpSp>
      <p:sp>
        <p:nvSpPr>
          <p:cNvPr id="30" name="Plaque 26">
            <a:extLst>
              <a:ext uri="{FF2B5EF4-FFF2-40B4-BE49-F238E27FC236}">
                <a16:creationId xmlns="" xmlns:a16="http://schemas.microsoft.com/office/drawing/2014/main" id="{D2BC2F7D-5A95-4149-B06E-933747E30C70}"/>
              </a:ext>
            </a:extLst>
          </p:cNvPr>
          <p:cNvSpPr/>
          <p:nvPr/>
        </p:nvSpPr>
        <p:spPr>
          <a:xfrm>
            <a:off x="10998926" y="6048102"/>
            <a:ext cx="770708"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6/22</a:t>
            </a:r>
            <a:endParaRPr lang="fr-FR" dirty="0">
              <a:solidFill>
                <a:schemeClr val="accent1"/>
              </a:solidFill>
            </a:endParaRPr>
          </a:p>
        </p:txBody>
      </p:sp>
      <p:sp>
        <p:nvSpPr>
          <p:cNvPr id="32" name="Rectangle : coins arrondis 4">
            <a:extLst>
              <a:ext uri="{FF2B5EF4-FFF2-40B4-BE49-F238E27FC236}">
                <a16:creationId xmlns="" xmlns:a16="http://schemas.microsoft.com/office/drawing/2014/main" id="{286896EF-0FF6-4826-92A1-688285AE6948}"/>
              </a:ext>
            </a:extLst>
          </p:cNvPr>
          <p:cNvSpPr/>
          <p:nvPr/>
        </p:nvSpPr>
        <p:spPr>
          <a:xfrm>
            <a:off x="2620371" y="2019869"/>
            <a:ext cx="9062114" cy="39578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fr-FR" sz="1600" b="1" dirty="0">
              <a:solidFill>
                <a:schemeClr val="tx1"/>
              </a:solidFill>
              <a:latin typeface="Times New Roman" pitchFamily="18" charset="0"/>
              <a:cs typeface="Times New Roman" pitchFamily="18" charset="0"/>
            </a:endParaRPr>
          </a:p>
        </p:txBody>
      </p:sp>
      <p:sp>
        <p:nvSpPr>
          <p:cNvPr id="33" name="Rectangle : coins arrondis 22">
            <a:extLst>
              <a:ext uri="{FF2B5EF4-FFF2-40B4-BE49-F238E27FC236}">
                <a16:creationId xmlns="" xmlns:a16="http://schemas.microsoft.com/office/drawing/2014/main" id="{591B11CF-0C0D-47E1-8B7A-E45E3C5F25A5}"/>
              </a:ext>
            </a:extLst>
          </p:cNvPr>
          <p:cNvSpPr/>
          <p:nvPr/>
        </p:nvSpPr>
        <p:spPr>
          <a:xfrm>
            <a:off x="4376559" y="1448687"/>
            <a:ext cx="5313350" cy="680363"/>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Ø"/>
            </a:pPr>
            <a:r>
              <a:rPr lang="fr-FR" sz="2000" b="1" dirty="0" smtClean="0">
                <a:solidFill>
                  <a:schemeClr val="accent1"/>
                </a:solidFill>
                <a:latin typeface="Times New Roman" panose="02020603050405020304" pitchFamily="18" charset="0"/>
                <a:cs typeface="Times New Roman" panose="02020603050405020304" pitchFamily="18" charset="0"/>
              </a:rPr>
              <a:t> Architecture of the System</a:t>
            </a:r>
            <a:endParaRPr lang="fr-FR" sz="2800" dirty="0">
              <a:solidFill>
                <a:schemeClr val="accent1"/>
              </a:solidFill>
              <a:latin typeface="Times New Roman" panose="02020603050405020304" pitchFamily="18" charset="0"/>
              <a:cs typeface="Times New Roman" panose="02020603050405020304" pitchFamily="18" charset="0"/>
            </a:endParaRPr>
          </a:p>
        </p:txBody>
      </p:sp>
      <p:pic>
        <p:nvPicPr>
          <p:cNvPr id="28" name="Image1"/>
          <p:cNvPicPr/>
          <p:nvPr/>
        </p:nvPicPr>
        <p:blipFill>
          <a:blip r:embed="rId3" cstate="print">
            <a:alphaModFix/>
            <a:lum/>
          </a:blip>
          <a:srcRect/>
          <a:stretch>
            <a:fillRect/>
          </a:stretch>
        </p:blipFill>
        <p:spPr>
          <a:xfrm>
            <a:off x="3125337" y="2183642"/>
            <a:ext cx="7983940" cy="3807725"/>
          </a:xfrm>
          <a:prstGeom prst="rect">
            <a:avLst/>
          </a:prstGeom>
        </p:spPr>
      </p:pic>
      <p:sp>
        <p:nvSpPr>
          <p:cNvPr id="29" name="Rectangle 28"/>
          <p:cNvSpPr/>
          <p:nvPr/>
        </p:nvSpPr>
        <p:spPr>
          <a:xfrm>
            <a:off x="3002508" y="3002508"/>
            <a:ext cx="1869742" cy="477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Times New Roman" pitchFamily="18" charset="0"/>
                <a:cs typeface="Times New Roman" pitchFamily="18" charset="0"/>
              </a:rPr>
              <a:t>#Training Phase</a:t>
            </a:r>
            <a:endParaRPr lang="fr-FR" sz="1200" dirty="0">
              <a:solidFill>
                <a:schemeClr val="tx1"/>
              </a:solidFill>
              <a:latin typeface="Times New Roman" pitchFamily="18" charset="0"/>
              <a:cs typeface="Times New Roman" pitchFamily="18" charset="0"/>
            </a:endParaRPr>
          </a:p>
        </p:txBody>
      </p:sp>
      <p:sp>
        <p:nvSpPr>
          <p:cNvPr id="34" name="Rectangle 33"/>
          <p:cNvSpPr/>
          <p:nvPr/>
        </p:nvSpPr>
        <p:spPr>
          <a:xfrm>
            <a:off x="3004782" y="4437798"/>
            <a:ext cx="1869742" cy="477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Times New Roman" pitchFamily="18" charset="0"/>
                <a:cs typeface="Times New Roman" pitchFamily="18" charset="0"/>
              </a:rPr>
              <a:t>#Testing Phase</a:t>
            </a:r>
            <a:endParaRPr lang="fr-FR" sz="1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999096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 xmlns:a16="http://schemas.microsoft.com/office/drawing/2014/main" id="{1F766BC9-EDA6-4685-B555-40F77F382AE3}"/>
              </a:ext>
            </a:extLst>
          </p:cNvPr>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solidFill>
                  <a:schemeClr val="accent1"/>
                </a:solidFill>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49"/>
          <p:cNvGrpSpPr/>
          <p:nvPr/>
        </p:nvGrpSpPr>
        <p:grpSpPr>
          <a:xfrm>
            <a:off x="5323934" y="996893"/>
            <a:ext cx="2856680" cy="983554"/>
            <a:chOff x="5323934" y="996893"/>
            <a:chExt cx="2856680" cy="983554"/>
          </a:xfrm>
        </p:grpSpPr>
        <p:sp>
          <p:nvSpPr>
            <p:cNvPr id="119" name="Pentagon 25">
              <a:extLst>
                <a:ext uri="{FF2B5EF4-FFF2-40B4-BE49-F238E27FC236}">
                  <a16:creationId xmlns=""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accent1"/>
                  </a:solidFill>
                  <a:latin typeface="Times New Roman" panose="02020603050405020304" pitchFamily="18" charset="0"/>
                  <a:cs typeface="Times New Roman" panose="02020603050405020304" pitchFamily="18" charset="0"/>
                </a:rPr>
                <a:t>Introduction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121" name="Oval 8">
              <a:extLst>
                <a:ext uri="{FF2B5EF4-FFF2-40B4-BE49-F238E27FC236}">
                  <a16:creationId xmlns="" xmlns:a16="http://schemas.microsoft.com/office/drawing/2014/main" id="{28382B11-CDA2-4F39-9C98-AB279BBEEDBF}"/>
                </a:ext>
              </a:extLst>
            </p:cNvPr>
            <p:cNvSpPr/>
            <p:nvPr/>
          </p:nvSpPr>
          <p:spPr>
            <a:xfrm>
              <a:off x="5323934" y="996893"/>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Pentagon 25">
            <a:extLst>
              <a:ext uri="{FF2B5EF4-FFF2-40B4-BE49-F238E27FC236}">
                <a16:creationId xmlns=""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Preliminary Study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125" name="Oval 8">
            <a:extLst>
              <a:ext uri="{FF2B5EF4-FFF2-40B4-BE49-F238E27FC236}">
                <a16:creationId xmlns="" xmlns:a16="http://schemas.microsoft.com/office/drawing/2014/main" id="{F777F7E0-11BA-48BC-BFF0-A3CBC418ADBA}"/>
              </a:ext>
            </a:extLst>
          </p:cNvPr>
          <p:cNvSpPr/>
          <p:nvPr/>
        </p:nvSpPr>
        <p:spPr>
          <a:xfrm>
            <a:off x="5902396" y="2032229"/>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1"/>
                </a:solidFill>
                <a:latin typeface="Times New Roman" pitchFamily="18" charset="0"/>
                <a:cs typeface="Times New Roman" pitchFamily="18" charset="0"/>
              </a:rPr>
              <a:t>I</a:t>
            </a:r>
            <a:endParaRPr lang="en-US" b="1" dirty="0">
              <a:solidFill>
                <a:schemeClr val="accent1"/>
              </a:solidFill>
              <a:latin typeface="Times New Roman" pitchFamily="18" charset="0"/>
              <a:cs typeface="Times New Roman" pitchFamily="18" charset="0"/>
            </a:endParaRPr>
          </a:p>
        </p:txBody>
      </p:sp>
      <p:sp>
        <p:nvSpPr>
          <p:cNvPr id="127" name="Pentagon 25">
            <a:extLst>
              <a:ext uri="{FF2B5EF4-FFF2-40B4-BE49-F238E27FC236}">
                <a16:creationId xmlns=""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smtClean="0">
                <a:solidFill>
                  <a:schemeClr val="accent1"/>
                </a:solidFill>
                <a:latin typeface="Times New Roman" panose="02020603050405020304" pitchFamily="18" charset="0"/>
                <a:cs typeface="Times New Roman" panose="02020603050405020304" pitchFamily="18" charset="0"/>
              </a:rPr>
              <a:t>Analysis &amp; Design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129" name="Oval 8">
            <a:extLst>
              <a:ext uri="{FF2B5EF4-FFF2-40B4-BE49-F238E27FC236}">
                <a16:creationId xmlns="" xmlns:a16="http://schemas.microsoft.com/office/drawing/2014/main" id="{41346344-FBFB-413B-BA63-1796D381FD4F}"/>
              </a:ext>
            </a:extLst>
          </p:cNvPr>
          <p:cNvSpPr/>
          <p:nvPr/>
        </p:nvSpPr>
        <p:spPr>
          <a:xfrm>
            <a:off x="6290797" y="3117098"/>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1"/>
                </a:solidFill>
                <a:latin typeface="Times New Roman" pitchFamily="18" charset="0"/>
                <a:cs typeface="Times New Roman" pitchFamily="18" charset="0"/>
              </a:rPr>
              <a:t>II</a:t>
            </a:r>
            <a:endParaRPr lang="en-US" sz="1600" b="1" dirty="0">
              <a:solidFill>
                <a:schemeClr val="accent1"/>
              </a:solidFill>
              <a:latin typeface="Times New Roman" pitchFamily="18" charset="0"/>
              <a:cs typeface="Times New Roman" pitchFamily="18" charset="0"/>
            </a:endParaRPr>
          </a:p>
        </p:txBody>
      </p:sp>
      <p:sp>
        <p:nvSpPr>
          <p:cNvPr id="5" name="Rectangle 4">
            <a:extLst>
              <a:ext uri="{FF2B5EF4-FFF2-40B4-BE49-F238E27FC236}">
                <a16:creationId xmlns="" xmlns:a16="http://schemas.microsoft.com/office/drawing/2014/main" id="{6C2BE659-6D34-429A-B25C-285F8312F521}"/>
              </a:ext>
            </a:extLst>
          </p:cNvPr>
          <p:cNvSpPr/>
          <p:nvPr/>
        </p:nvSpPr>
        <p:spPr>
          <a:xfrm>
            <a:off x="7023470" y="2343437"/>
            <a:ext cx="6096000" cy="400110"/>
          </a:xfrm>
          <a:prstGeom prst="rect">
            <a:avLst/>
          </a:prstGeom>
        </p:spPr>
        <p:txBody>
          <a:bodyPr>
            <a:spAutoFit/>
          </a:bodyPr>
          <a:lstStyle/>
          <a:p>
            <a:pPr algn="ctr"/>
            <a:r>
              <a:rPr lang="fr-FR" sz="2000" b="1" dirty="0" err="1" smtClean="0">
                <a:solidFill>
                  <a:schemeClr val="accent1"/>
                </a:solidFill>
                <a:latin typeface="Times New Roman" panose="02020603050405020304" pitchFamily="18" charset="0"/>
                <a:cs typeface="Times New Roman" panose="02020603050405020304" pitchFamily="18" charset="0"/>
              </a:rPr>
              <a:t>Presentation</a:t>
            </a:r>
            <a:r>
              <a:rPr lang="fr-FR" sz="2000" b="1" dirty="0" smtClean="0">
                <a:solidFill>
                  <a:schemeClr val="accent1"/>
                </a:solidFill>
                <a:latin typeface="Times New Roman" panose="02020603050405020304" pitchFamily="18" charset="0"/>
                <a:cs typeface="Times New Roman" panose="02020603050405020304" pitchFamily="18" charset="0"/>
              </a:rPr>
              <a:t> of the </a:t>
            </a:r>
            <a:r>
              <a:rPr lang="fr-FR" sz="2000" b="1" dirty="0" err="1" smtClean="0">
                <a:solidFill>
                  <a:schemeClr val="accent1"/>
                </a:solidFill>
                <a:latin typeface="Times New Roman" panose="02020603050405020304" pitchFamily="18" charset="0"/>
                <a:cs typeface="Times New Roman" panose="02020603050405020304" pitchFamily="18" charset="0"/>
              </a:rPr>
              <a:t>project</a:t>
            </a:r>
            <a:r>
              <a:rPr lang="fr-FR" sz="2000" b="1" dirty="0" smtClean="0">
                <a:solidFill>
                  <a:schemeClr val="accent1"/>
                </a:solidFill>
                <a:latin typeface="Times New Roman" panose="02020603050405020304" pitchFamily="18" charset="0"/>
                <a:cs typeface="Times New Roman" panose="02020603050405020304" pitchFamily="18" charset="0"/>
              </a:rPr>
              <a:t> </a:t>
            </a:r>
            <a:endParaRPr lang="fr-FR" sz="2000" b="1" dirty="0">
              <a:solidFill>
                <a:schemeClr val="accent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 xmlns:a16="http://schemas.microsoft.com/office/drawing/2014/main" id="{7B4BA13E-D751-4826-8F6F-F7702600D40F}"/>
              </a:ext>
            </a:extLst>
          </p:cNvPr>
          <p:cNvSpPr/>
          <p:nvPr/>
        </p:nvSpPr>
        <p:spPr>
          <a:xfrm>
            <a:off x="9193738" y="3419843"/>
            <a:ext cx="2392001" cy="400110"/>
          </a:xfrm>
          <a:prstGeom prst="rect">
            <a:avLst/>
          </a:prstGeom>
        </p:spPr>
        <p:txBody>
          <a:bodyPr wrap="none">
            <a:spAutoFit/>
          </a:bodyPr>
          <a:lstStyle/>
          <a:p>
            <a:pPr eaLnBrk="0" hangingPunct="0"/>
            <a:r>
              <a:rPr lang="fr-FR" sz="2000" b="1" dirty="0" err="1" smtClean="0">
                <a:solidFill>
                  <a:schemeClr val="accent1"/>
                </a:solidFill>
                <a:latin typeface="Times New Roman" panose="02020603050405020304" pitchFamily="18" charset="0"/>
                <a:cs typeface="Times New Roman" panose="02020603050405020304" pitchFamily="18" charset="0"/>
              </a:rPr>
              <a:t>Analysis</a:t>
            </a:r>
            <a:r>
              <a:rPr lang="fr-FR" sz="2000" b="1" dirty="0" smtClean="0">
                <a:solidFill>
                  <a:schemeClr val="accent1"/>
                </a:solidFill>
                <a:latin typeface="Times New Roman" panose="02020603050405020304" pitchFamily="18" charset="0"/>
                <a:cs typeface="Times New Roman" panose="02020603050405020304" pitchFamily="18" charset="0"/>
              </a:rPr>
              <a:t> and Design</a:t>
            </a:r>
            <a:endParaRPr lang="fr-FR" sz="2000" b="1" dirty="0">
              <a:solidFill>
                <a:schemeClr val="accent1"/>
              </a:solidFill>
              <a:latin typeface="Times New Roman" panose="02020603050405020304" pitchFamily="18" charset="0"/>
              <a:cs typeface="Times New Roman" panose="02020603050405020304" pitchFamily="18" charset="0"/>
            </a:endParaRPr>
          </a:p>
        </p:txBody>
      </p:sp>
      <p:sp>
        <p:nvSpPr>
          <p:cNvPr id="36" name="Plaque 26">
            <a:extLst>
              <a:ext uri="{FF2B5EF4-FFF2-40B4-BE49-F238E27FC236}">
                <a16:creationId xmlns="" xmlns:a16="http://schemas.microsoft.com/office/drawing/2014/main" id="{BD98680D-B719-4B06-AC19-BEC39AAD61FD}"/>
              </a:ext>
            </a:extLst>
          </p:cNvPr>
          <p:cNvSpPr/>
          <p:nvPr/>
        </p:nvSpPr>
        <p:spPr>
          <a:xfrm>
            <a:off x="10998926" y="6048102"/>
            <a:ext cx="770708"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7/22</a:t>
            </a:r>
            <a:endParaRPr lang="fr-FR" dirty="0">
              <a:solidFill>
                <a:schemeClr val="accent1"/>
              </a:solidFill>
            </a:endParaRPr>
          </a:p>
        </p:txBody>
      </p:sp>
    </p:spTree>
    <p:extLst>
      <p:ext uri="{BB962C8B-B14F-4D97-AF65-F5344CB8AC3E}">
        <p14:creationId xmlns="" xmlns:p14="http://schemas.microsoft.com/office/powerpoint/2010/main" val="752384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Analysis</a:t>
            </a:r>
            <a:r>
              <a:rPr lang="fr-FR" sz="4000" b="1" dirty="0" smtClean="0">
                <a:solidFill>
                  <a:schemeClr val="accent1"/>
                </a:solidFill>
                <a:latin typeface="Times New Roman" panose="02020603050405020304" pitchFamily="18" charset="0"/>
                <a:cs typeface="Times New Roman" panose="02020603050405020304" pitchFamily="18" charset="0"/>
              </a:rPr>
              <a:t> and Design</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882967" y="750376"/>
            <a:ext cx="463323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accent1"/>
                </a:solidFill>
                <a:latin typeface="Times New Roman" panose="02020603050405020304" pitchFamily="18" charset="0"/>
                <a:cs typeface="Times New Roman" panose="02020603050405020304" pitchFamily="18" charset="0"/>
              </a:rPr>
              <a:t>I. </a:t>
            </a:r>
            <a:r>
              <a:rPr lang="fr-FR" sz="2800" b="1" dirty="0" err="1" smtClean="0">
                <a:solidFill>
                  <a:schemeClr val="accent1"/>
                </a:solidFill>
                <a:latin typeface="Times New Roman" panose="02020603050405020304" pitchFamily="18" charset="0"/>
                <a:cs typeface="Times New Roman" panose="02020603050405020304" pitchFamily="18" charset="0"/>
              </a:rPr>
              <a:t>Analysis</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88" name="Chevron 4">
            <a:extLst>
              <a:ext uri="{FF2B5EF4-FFF2-40B4-BE49-F238E27FC236}">
                <a16:creationId xmlns=""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2" name="Groupe 88">
            <a:extLst>
              <a:ext uri="{FF2B5EF4-FFF2-40B4-BE49-F238E27FC236}">
                <a16:creationId xmlns="" xmlns:a16="http://schemas.microsoft.com/office/drawing/2014/main" id="{FD5B24EE-8CD2-4F0A-814F-6770D330A608}"/>
              </a:ext>
            </a:extLst>
          </p:cNvPr>
          <p:cNvGrpSpPr/>
          <p:nvPr/>
        </p:nvGrpSpPr>
        <p:grpSpPr>
          <a:xfrm>
            <a:off x="3" y="3590265"/>
            <a:ext cx="1499943" cy="410215"/>
            <a:chOff x="657439" y="2988629"/>
            <a:chExt cx="1499943" cy="410215"/>
          </a:xfrm>
          <a:solidFill>
            <a:schemeClr val="accent1"/>
          </a:solidFill>
        </p:grpSpPr>
        <p:sp>
          <p:nvSpPr>
            <p:cNvPr id="90" name="Chevron 12">
              <a:extLst>
                <a:ext uri="{FF2B5EF4-FFF2-40B4-BE49-F238E27FC236}">
                  <a16:creationId xmlns="" xmlns:a16="http://schemas.microsoft.com/office/drawing/2014/main" id="{6B12C630-1C50-4D0F-9F04-C5F182087681}"/>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 xmlns:a16="http://schemas.microsoft.com/office/drawing/2014/main" id="{7BA022D6-ABAA-48F8-90DA-6218832C871A}"/>
                </a:ext>
              </a:extLst>
            </p:cNvPr>
            <p:cNvSpPr/>
            <p:nvPr/>
          </p:nvSpPr>
          <p:spPr>
            <a:xfrm>
              <a:off x="657439" y="2988629"/>
              <a:ext cx="1443003"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3" name="Groupe 94">
            <a:extLst>
              <a:ext uri="{FF2B5EF4-FFF2-40B4-BE49-F238E27FC236}">
                <a16:creationId xmlns="" xmlns:a16="http://schemas.microsoft.com/office/drawing/2014/main" id="{68055045-AD90-4A46-8B16-4F81EB46039F}"/>
              </a:ext>
            </a:extLst>
          </p:cNvPr>
          <p:cNvGrpSpPr/>
          <p:nvPr/>
        </p:nvGrpSpPr>
        <p:grpSpPr>
          <a:xfrm>
            <a:off x="28744" y="3018761"/>
            <a:ext cx="1485700" cy="410215"/>
            <a:chOff x="671682" y="2988629"/>
            <a:chExt cx="1485700" cy="410215"/>
          </a:xfrm>
          <a:solidFill>
            <a:schemeClr val="accent1"/>
          </a:solidFill>
        </p:grpSpPr>
        <p:sp>
          <p:nvSpPr>
            <p:cNvPr id="96" name="Chevron 18">
              <a:extLst>
                <a:ext uri="{FF2B5EF4-FFF2-40B4-BE49-F238E27FC236}">
                  <a16:creationId xmlns="" xmlns:a16="http://schemas.microsoft.com/office/drawing/2014/main" id="{062598BB-38BC-4ADE-B782-90F1D5460174}"/>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 xmlns:a16="http://schemas.microsoft.com/office/drawing/2014/main" id="{B5EC9EBB-E705-4D1E-B96C-F5629820FB98}"/>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III</a:t>
              </a:r>
              <a:endParaRPr lang="fr-FR" sz="1600" b="1" kern="1200" dirty="0"/>
            </a:p>
          </p:txBody>
        </p:sp>
      </p:grpSp>
      <p:grpSp>
        <p:nvGrpSpPr>
          <p:cNvPr id="4" name="Groupe 100">
            <a:extLst>
              <a:ext uri="{FF2B5EF4-FFF2-40B4-BE49-F238E27FC236}">
                <a16:creationId xmlns="" xmlns:a16="http://schemas.microsoft.com/office/drawing/2014/main" id="{1CC5A463-676F-4AF5-BD47-8159F7D1028F}"/>
              </a:ext>
            </a:extLst>
          </p:cNvPr>
          <p:cNvGrpSpPr/>
          <p:nvPr/>
        </p:nvGrpSpPr>
        <p:grpSpPr>
          <a:xfrm>
            <a:off x="21333" y="1304247"/>
            <a:ext cx="1485700" cy="410215"/>
            <a:chOff x="671682" y="2988629"/>
            <a:chExt cx="1485700" cy="410215"/>
          </a:xfrm>
          <a:solidFill>
            <a:schemeClr val="accent1"/>
          </a:solidFill>
        </p:grpSpPr>
        <p:sp>
          <p:nvSpPr>
            <p:cNvPr id="102" name="Chevron 24">
              <a:extLst>
                <a:ext uri="{FF2B5EF4-FFF2-40B4-BE49-F238E27FC236}">
                  <a16:creationId xmlns="" xmlns:a16="http://schemas.microsoft.com/office/drawing/2014/main" id="{DD071C12-4015-413E-800F-9416260E6C06}"/>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 xmlns:a16="http://schemas.microsoft.com/office/drawing/2014/main" id="{15C2F467-D621-44C2-99D0-8F0F03A98AFE}"/>
                </a:ext>
              </a:extLst>
            </p:cNvPr>
            <p:cNvSpPr/>
            <p:nvPr/>
          </p:nvSpPr>
          <p:spPr>
            <a:xfrm>
              <a:off x="790854" y="2988629"/>
              <a:ext cx="1366528"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5" name="Groupe 106">
            <a:extLst>
              <a:ext uri="{FF2B5EF4-FFF2-40B4-BE49-F238E27FC236}">
                <a16:creationId xmlns="" xmlns:a16="http://schemas.microsoft.com/office/drawing/2014/main" id="{0718BCD0-1B46-4FF5-A4EC-30F061781F8B}"/>
              </a:ext>
            </a:extLst>
          </p:cNvPr>
          <p:cNvGrpSpPr/>
          <p:nvPr/>
        </p:nvGrpSpPr>
        <p:grpSpPr>
          <a:xfrm>
            <a:off x="28744" y="1875750"/>
            <a:ext cx="1485700" cy="410215"/>
            <a:chOff x="671682" y="2988629"/>
            <a:chExt cx="1485700" cy="410215"/>
          </a:xfrm>
          <a:solidFill>
            <a:schemeClr val="accent1"/>
          </a:solidFill>
        </p:grpSpPr>
        <p:sp>
          <p:nvSpPr>
            <p:cNvPr id="108" name="Chevron 39">
              <a:extLst>
                <a:ext uri="{FF2B5EF4-FFF2-40B4-BE49-F238E27FC236}">
                  <a16:creationId xmlns="" xmlns:a16="http://schemas.microsoft.com/office/drawing/2014/main" id="{1CE4D3A0-FD43-4942-84CA-69BEC94D1DA2}"/>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 xmlns:a16="http://schemas.microsoft.com/office/drawing/2014/main" id="{BA37C290-A505-41E1-8CB0-34C9FA1CC804}"/>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smtClean="0"/>
                <a:t>Part </a:t>
              </a:r>
              <a:r>
                <a:rPr lang="fr-FR" sz="1600" b="1" kern="1200" dirty="0"/>
                <a:t>I</a:t>
              </a:r>
            </a:p>
          </p:txBody>
        </p:sp>
      </p:grpSp>
      <p:sp>
        <p:nvSpPr>
          <p:cNvPr id="25" name="ZoneTexte 24">
            <a:extLst>
              <a:ext uri="{FF2B5EF4-FFF2-40B4-BE49-F238E27FC236}">
                <a16:creationId xmlns="" xmlns:a16="http://schemas.microsoft.com/office/drawing/2014/main" id="{D04D1F73-8B72-4C9F-9FC9-7266528C0E2D}"/>
              </a:ext>
            </a:extLst>
          </p:cNvPr>
          <p:cNvSpPr txBox="1"/>
          <p:nvPr/>
        </p:nvSpPr>
        <p:spPr>
          <a:xfrm>
            <a:off x="5897081" y="1628984"/>
            <a:ext cx="2534683"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b="1" dirty="0" smtClean="0">
                <a:solidFill>
                  <a:schemeClr val="accent1"/>
                </a:solidFill>
                <a:latin typeface="Times New Roman" panose="02020603050405020304" pitchFamily="18" charset="0"/>
                <a:cs typeface="Times New Roman" pitchFamily="18" charset="0"/>
              </a:rPr>
              <a:t>System </a:t>
            </a:r>
            <a:r>
              <a:rPr lang="fr-FR" sz="2000" b="1" dirty="0" err="1" smtClean="0">
                <a:solidFill>
                  <a:schemeClr val="accent1"/>
                </a:solidFill>
                <a:latin typeface="Times New Roman" panose="02020603050405020304" pitchFamily="18" charset="0"/>
                <a:cs typeface="Times New Roman" pitchFamily="18" charset="0"/>
              </a:rPr>
              <a:t>Analysis</a:t>
            </a:r>
            <a:endParaRPr lang="fr-FR" sz="2000" b="1" dirty="0">
              <a:solidFill>
                <a:schemeClr val="accent1"/>
              </a:solidFill>
              <a:latin typeface="Times New Roman" panose="02020603050405020304" pitchFamily="18" charset="0"/>
              <a:cs typeface="Times New Roman" pitchFamily="18" charset="0"/>
            </a:endParaRPr>
          </a:p>
        </p:txBody>
      </p:sp>
      <p:grpSp>
        <p:nvGrpSpPr>
          <p:cNvPr id="6" name="Groupe 110">
            <a:extLst>
              <a:ext uri="{FF2B5EF4-FFF2-40B4-BE49-F238E27FC236}">
                <a16:creationId xmlns=""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7" name="Groupe 113">
            <a:extLst>
              <a:ext uri="{FF2B5EF4-FFF2-40B4-BE49-F238E27FC236}">
                <a16:creationId xmlns="" xmlns:a16="http://schemas.microsoft.com/office/drawing/2014/main" id="{61877E54-04C0-4FB3-BEED-01D1A9841173}"/>
              </a:ext>
            </a:extLst>
          </p:cNvPr>
          <p:cNvGrpSpPr/>
          <p:nvPr/>
        </p:nvGrpSpPr>
        <p:grpSpPr>
          <a:xfrm>
            <a:off x="671682" y="2447260"/>
            <a:ext cx="1485700" cy="410215"/>
            <a:chOff x="671682" y="2988629"/>
            <a:chExt cx="1485700" cy="410215"/>
          </a:xfrm>
          <a:solidFill>
            <a:schemeClr val="accent1"/>
          </a:solidFill>
        </p:grpSpPr>
        <p:sp>
          <p:nvSpPr>
            <p:cNvPr id="115" name="Chevron 40">
              <a:extLst>
                <a:ext uri="{FF2B5EF4-FFF2-40B4-BE49-F238E27FC236}">
                  <a16:creationId xmlns="" xmlns:a16="http://schemas.microsoft.com/office/drawing/2014/main" id="{8B2BCEB0-1D72-4768-A727-49C1EB5ACCD4}"/>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 xmlns:a16="http://schemas.microsoft.com/office/drawing/2014/main" id="{078C6FD3-03A1-4789-B6E8-25966A894B55}"/>
                </a:ext>
              </a:extLst>
            </p:cNvPr>
            <p:cNvSpPr/>
            <p:nvPr/>
          </p:nvSpPr>
          <p:spPr>
            <a:xfrm>
              <a:off x="885996"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a:t>
              </a:r>
              <a:endParaRPr lang="fr-FR" sz="1600" b="1" kern="1200" dirty="0"/>
            </a:p>
          </p:txBody>
        </p:sp>
      </p:grpSp>
      <p:sp>
        <p:nvSpPr>
          <p:cNvPr id="36" name="Plaque 26">
            <a:extLst>
              <a:ext uri="{FF2B5EF4-FFF2-40B4-BE49-F238E27FC236}">
                <a16:creationId xmlns="" xmlns:a16="http://schemas.microsoft.com/office/drawing/2014/main" id="{4922B035-0166-4585-B38D-39DF3E05C9A9}"/>
              </a:ext>
            </a:extLst>
          </p:cNvPr>
          <p:cNvSpPr/>
          <p:nvPr/>
        </p:nvSpPr>
        <p:spPr>
          <a:xfrm>
            <a:off x="10867292" y="6048102"/>
            <a:ext cx="902342"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8/22</a:t>
            </a:r>
            <a:endParaRPr lang="fr-FR" dirty="0">
              <a:solidFill>
                <a:schemeClr val="accent1"/>
              </a:solidFill>
            </a:endParaRPr>
          </a:p>
        </p:txBody>
      </p:sp>
      <p:sp>
        <p:nvSpPr>
          <p:cNvPr id="37" name="Rectangle : coins arrondis 4">
            <a:extLst>
              <a:ext uri="{FF2B5EF4-FFF2-40B4-BE49-F238E27FC236}">
                <a16:creationId xmlns="" xmlns:a16="http://schemas.microsoft.com/office/drawing/2014/main" id="{286896EF-0FF6-4826-92A1-688285AE6948}"/>
              </a:ext>
            </a:extLst>
          </p:cNvPr>
          <p:cNvSpPr/>
          <p:nvPr/>
        </p:nvSpPr>
        <p:spPr>
          <a:xfrm>
            <a:off x="2620371" y="2019869"/>
            <a:ext cx="9062114" cy="39578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600" dirty="0" smtClean="0">
                <a:solidFill>
                  <a:schemeClr val="tx1"/>
                </a:solidFill>
                <a:latin typeface="Times New Roman" pitchFamily="18" charset="0"/>
                <a:cs typeface="Times New Roman" pitchFamily="18" charset="0"/>
              </a:rPr>
              <a:t>Systems analysis is a process of collecting factual data, understand the processes involved, identifying problems and recommending feasible suggestions for improving the system functioning.</a:t>
            </a:r>
          </a:p>
          <a:p>
            <a:pPr algn="just">
              <a:lnSpc>
                <a:spcPct val="150000"/>
              </a:lnSpc>
            </a:pPr>
            <a:endParaRPr lang="en-US" sz="1600" b="1"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The major objectives of systems analysis are to find answers for each business process: What is being done, How is it being done, Who is doing it, When is he doing it, Why is it being done and How can it be improved?</a:t>
            </a:r>
          </a:p>
          <a:p>
            <a:pPr algn="just">
              <a:lnSpc>
                <a:spcPct val="150000"/>
              </a:lnSpc>
            </a:pPr>
            <a:endParaRPr lang="en-US" sz="1600" b="1" dirty="0" smtClean="0">
              <a:solidFill>
                <a:schemeClr val="tx1"/>
              </a:solidFill>
              <a:latin typeface="Times New Roman" pitchFamily="18" charset="0"/>
              <a:cs typeface="Times New Roman" pitchFamily="18" charset="0"/>
            </a:endParaRPr>
          </a:p>
          <a:p>
            <a:pPr algn="just">
              <a:lnSpc>
                <a:spcPct val="150000"/>
              </a:lnSpc>
            </a:pPr>
            <a:r>
              <a:rPr lang="en-US" sz="1600" dirty="0" smtClean="0">
                <a:solidFill>
                  <a:schemeClr val="tx1"/>
                </a:solidFill>
                <a:latin typeface="Times New Roman" pitchFamily="18" charset="0"/>
                <a:cs typeface="Times New Roman" pitchFamily="18" charset="0"/>
              </a:rPr>
              <a:t>The result of this process is a logical system design. Systems analysis is an iterative process that continues until a preferred and acceptable solution emerges.</a:t>
            </a:r>
            <a:endParaRPr lang="fr-FR" sz="1600" dirty="0" smtClean="0">
              <a:solidFill>
                <a:schemeClr val="tx1"/>
              </a:solidFill>
              <a:latin typeface="Times New Roman" pitchFamily="18" charset="0"/>
              <a:cs typeface="Times New Roman" pitchFamily="18" charset="0"/>
            </a:endParaRPr>
          </a:p>
          <a:p>
            <a:pPr algn="just">
              <a:lnSpc>
                <a:spcPct val="150000"/>
              </a:lnSpc>
            </a:pPr>
            <a:endParaRPr lang="fr-FR" sz="1600" b="1"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188713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smtClean="0">
                <a:solidFill>
                  <a:schemeClr val="accent1"/>
                </a:solidFill>
                <a:latin typeface="Times New Roman" panose="02020603050405020304" pitchFamily="18" charset="0"/>
                <a:cs typeface="Times New Roman" panose="02020603050405020304" pitchFamily="18" charset="0"/>
              </a:rPr>
              <a:t>Analysis</a:t>
            </a:r>
            <a:r>
              <a:rPr lang="fr-FR" sz="4000" b="1" dirty="0" smtClean="0">
                <a:solidFill>
                  <a:schemeClr val="accent1"/>
                </a:solidFill>
                <a:latin typeface="Times New Roman" panose="02020603050405020304" pitchFamily="18" charset="0"/>
                <a:cs typeface="Times New Roman" panose="02020603050405020304" pitchFamily="18" charset="0"/>
              </a:rPr>
              <a:t> and Design</a:t>
            </a:r>
            <a:endParaRPr lang="fr-FR" sz="4000" dirty="0">
              <a:solidFill>
                <a:schemeClr val="accent1"/>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 xmlns:a16="http://schemas.microsoft.com/office/drawing/2014/main" id="{591B11CF-0C0D-47E1-8B7A-E45E3C5F25A5}"/>
              </a:ext>
            </a:extLst>
          </p:cNvPr>
          <p:cNvSpPr/>
          <p:nvPr/>
        </p:nvSpPr>
        <p:spPr>
          <a:xfrm>
            <a:off x="3629025" y="750376"/>
            <a:ext cx="525566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smtClean="0">
                <a:solidFill>
                  <a:schemeClr val="accent1"/>
                </a:solidFill>
                <a:latin typeface="Times New Roman" panose="02020603050405020304" pitchFamily="18" charset="0"/>
                <a:cs typeface="Times New Roman" panose="02020603050405020304" pitchFamily="18" charset="0"/>
              </a:rPr>
              <a:t>       I. </a:t>
            </a:r>
            <a:r>
              <a:rPr lang="fr-FR" sz="2800" b="1" dirty="0" err="1" smtClean="0">
                <a:solidFill>
                  <a:schemeClr val="accent1"/>
                </a:solidFill>
                <a:latin typeface="Times New Roman" panose="02020603050405020304" pitchFamily="18" charset="0"/>
                <a:cs typeface="Times New Roman" panose="02020603050405020304" pitchFamily="18" charset="0"/>
              </a:rPr>
              <a:t>Analysis</a:t>
            </a:r>
            <a:endParaRPr lang="fr-FR" sz="2800" dirty="0">
              <a:solidFill>
                <a:schemeClr val="accent1"/>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 xmlns:a16="http://schemas.microsoft.com/office/drawing/2014/main" id="{0FE6916E-9B07-4023-A5CA-BF9335C88FA1}"/>
              </a:ext>
            </a:extLst>
          </p:cNvPr>
          <p:cNvSpPr/>
          <p:nvPr/>
        </p:nvSpPr>
        <p:spPr>
          <a:xfrm>
            <a:off x="-2" y="6357934"/>
            <a:ext cx="2157385" cy="500066"/>
          </a:xfrm>
          <a:prstGeom prst="rect">
            <a:avLst/>
          </a:prstGeom>
          <a:solidFill>
            <a:schemeClr val="accent1"/>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smtClean="0"/>
              <a:t>HEART DISEASE PREDICTION SYSTEM</a:t>
            </a:r>
            <a:endParaRPr lang="fr-FR" sz="1400" b="1" dirty="0"/>
          </a:p>
        </p:txBody>
      </p:sp>
      <p:sp>
        <p:nvSpPr>
          <p:cNvPr id="88" name="Chevron 4">
            <a:extLst>
              <a:ext uri="{FF2B5EF4-FFF2-40B4-BE49-F238E27FC236}">
                <a16:creationId xmlns=""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2" name="Groupe 88">
            <a:extLst>
              <a:ext uri="{FF2B5EF4-FFF2-40B4-BE49-F238E27FC236}">
                <a16:creationId xmlns=""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 xmlns:a16="http://schemas.microsoft.com/office/drawing/2014/main" id="{6B12C630-1C50-4D0F-9F04-C5F182087681}"/>
                </a:ext>
              </a:extLst>
            </p:cNvPr>
            <p:cNvSpPr/>
            <p:nvPr/>
          </p:nvSpPr>
          <p:spPr>
            <a:xfrm>
              <a:off x="671682" y="2988629"/>
              <a:ext cx="1485700" cy="410215"/>
            </a:xfrm>
            <a:prstGeom prst="chevron">
              <a:avLst/>
            </a:pr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3" name="Groupe 94">
            <a:extLst>
              <a:ext uri="{FF2B5EF4-FFF2-40B4-BE49-F238E27FC236}">
                <a16:creationId xmlns="" xmlns:a16="http://schemas.microsoft.com/office/drawing/2014/main" id="{68055045-AD90-4A46-8B16-4F81EB46039F}"/>
              </a:ext>
            </a:extLst>
          </p:cNvPr>
          <p:cNvGrpSpPr/>
          <p:nvPr/>
        </p:nvGrpSpPr>
        <p:grpSpPr>
          <a:xfrm>
            <a:off x="28744" y="3018761"/>
            <a:ext cx="1485700" cy="410215"/>
            <a:chOff x="671682" y="2988629"/>
            <a:chExt cx="1485700" cy="410215"/>
          </a:xfrm>
          <a:solidFill>
            <a:schemeClr val="accent1"/>
          </a:solidFill>
        </p:grpSpPr>
        <p:sp>
          <p:nvSpPr>
            <p:cNvPr id="96" name="Chevron 18">
              <a:extLst>
                <a:ext uri="{FF2B5EF4-FFF2-40B4-BE49-F238E27FC236}">
                  <a16:creationId xmlns="" xmlns:a16="http://schemas.microsoft.com/office/drawing/2014/main" id="{062598BB-38BC-4ADE-B782-90F1D5460174}"/>
                </a:ext>
              </a:extLst>
            </p:cNvPr>
            <p:cNvSpPr/>
            <p:nvPr/>
          </p:nvSpPr>
          <p:spPr>
            <a:xfrm>
              <a:off x="671682" y="2988629"/>
              <a:ext cx="1485700" cy="410215"/>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 xmlns:a16="http://schemas.microsoft.com/office/drawing/2014/main" id="{B5EC9EBB-E705-4D1E-B96C-F5629820FB98}"/>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III</a:t>
              </a:r>
              <a:endParaRPr lang="fr-FR" sz="1600" b="1" kern="1200" dirty="0"/>
            </a:p>
          </p:txBody>
        </p:sp>
      </p:grpSp>
      <p:grpSp>
        <p:nvGrpSpPr>
          <p:cNvPr id="4" name="Groupe 100">
            <a:extLst>
              <a:ext uri="{FF2B5EF4-FFF2-40B4-BE49-F238E27FC236}">
                <a16:creationId xmlns="" xmlns:a16="http://schemas.microsoft.com/office/drawing/2014/main" id="{1CC5A463-676F-4AF5-BD47-8159F7D1028F}"/>
              </a:ext>
            </a:extLst>
          </p:cNvPr>
          <p:cNvGrpSpPr/>
          <p:nvPr/>
        </p:nvGrpSpPr>
        <p:grpSpPr>
          <a:xfrm>
            <a:off x="21333" y="1304247"/>
            <a:ext cx="1485700" cy="410215"/>
            <a:chOff x="671682" y="2988629"/>
            <a:chExt cx="1485700" cy="410215"/>
          </a:xfrm>
          <a:solidFill>
            <a:schemeClr val="accent1"/>
          </a:solidFill>
        </p:grpSpPr>
        <p:sp>
          <p:nvSpPr>
            <p:cNvPr id="102" name="Chevron 24">
              <a:extLst>
                <a:ext uri="{FF2B5EF4-FFF2-40B4-BE49-F238E27FC236}">
                  <a16:creationId xmlns="" xmlns:a16="http://schemas.microsoft.com/office/drawing/2014/main" id="{DD071C12-4015-413E-800F-9416260E6C06}"/>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 xmlns:a16="http://schemas.microsoft.com/office/drawing/2014/main" id="{15C2F467-D621-44C2-99D0-8F0F03A98AFE}"/>
                </a:ext>
              </a:extLst>
            </p:cNvPr>
            <p:cNvSpPr/>
            <p:nvPr/>
          </p:nvSpPr>
          <p:spPr>
            <a:xfrm>
              <a:off x="790854" y="2988629"/>
              <a:ext cx="1366528" cy="410215"/>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5" name="Groupe 106">
            <a:extLst>
              <a:ext uri="{FF2B5EF4-FFF2-40B4-BE49-F238E27FC236}">
                <a16:creationId xmlns="" xmlns:a16="http://schemas.microsoft.com/office/drawing/2014/main" id="{0718BCD0-1B46-4FF5-A4EC-30F061781F8B}"/>
              </a:ext>
            </a:extLst>
          </p:cNvPr>
          <p:cNvGrpSpPr/>
          <p:nvPr/>
        </p:nvGrpSpPr>
        <p:grpSpPr>
          <a:xfrm>
            <a:off x="28744" y="1875750"/>
            <a:ext cx="1485700" cy="410215"/>
            <a:chOff x="671682" y="2988629"/>
            <a:chExt cx="1485700" cy="410215"/>
          </a:xfrm>
          <a:solidFill>
            <a:schemeClr val="accent1"/>
          </a:solidFill>
        </p:grpSpPr>
        <p:sp>
          <p:nvSpPr>
            <p:cNvPr id="108" name="Chevron 39">
              <a:extLst>
                <a:ext uri="{FF2B5EF4-FFF2-40B4-BE49-F238E27FC236}">
                  <a16:creationId xmlns="" xmlns:a16="http://schemas.microsoft.com/office/drawing/2014/main" id="{1CE4D3A0-FD43-4942-84CA-69BEC94D1DA2}"/>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 xmlns:a16="http://schemas.microsoft.com/office/drawing/2014/main" id="{BA37C290-A505-41E1-8CB0-34C9FA1CC804}"/>
                </a:ext>
              </a:extLst>
            </p:cNvPr>
            <p:cNvSpPr/>
            <p:nvPr/>
          </p:nvSpPr>
          <p:spPr>
            <a:xfrm>
              <a:off x="876790"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smtClean="0"/>
                <a:t>Part </a:t>
              </a:r>
              <a:r>
                <a:rPr lang="fr-FR" sz="1600" b="1" kern="1200" dirty="0"/>
                <a:t>I</a:t>
              </a:r>
            </a:p>
          </p:txBody>
        </p:sp>
      </p:grpSp>
      <p:grpSp>
        <p:nvGrpSpPr>
          <p:cNvPr id="6" name="Groupe 110">
            <a:extLst>
              <a:ext uri="{FF2B5EF4-FFF2-40B4-BE49-F238E27FC236}">
                <a16:creationId xmlns="" xmlns:a16="http://schemas.microsoft.com/office/drawing/2014/main" id="{E893C218-202A-4AEE-8459-0C74FA81B9E0}"/>
              </a:ext>
            </a:extLst>
          </p:cNvPr>
          <p:cNvGrpSpPr/>
          <p:nvPr/>
        </p:nvGrpSpPr>
        <p:grpSpPr>
          <a:xfrm>
            <a:off x="0" y="2447260"/>
            <a:ext cx="1153783" cy="410212"/>
            <a:chOff x="0" y="2988635"/>
            <a:chExt cx="1153783" cy="410212"/>
          </a:xfrm>
          <a:solidFill>
            <a:schemeClr val="tx2">
              <a:lumMod val="20000"/>
              <a:lumOff val="80000"/>
            </a:schemeClr>
          </a:solidFill>
        </p:grpSpPr>
        <p:sp>
          <p:nvSpPr>
            <p:cNvPr id="112" name="Chevron 37">
              <a:extLst>
                <a:ext uri="{FF2B5EF4-FFF2-40B4-BE49-F238E27FC236}">
                  <a16:creationId xmlns="" xmlns:a16="http://schemas.microsoft.com/office/drawing/2014/main" id="{700998A0-2E7D-459A-B57E-5BED49DA2D41}"/>
                </a:ext>
              </a:extLst>
            </p:cNvPr>
            <p:cNvSpPr/>
            <p:nvPr/>
          </p:nvSpPr>
          <p:spPr>
            <a:xfrm>
              <a:off x="0" y="2988635"/>
              <a:ext cx="1153783" cy="410212"/>
            </a:xfrm>
            <a:prstGeom prst="chevron">
              <a:avLst/>
            </a:prstGeom>
            <a:grp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 xmlns:a16="http://schemas.microsoft.com/office/drawing/2014/main" id="{1551C4D7-3075-4381-A3A9-A53333B3B622}"/>
                </a:ext>
              </a:extLst>
            </p:cNvPr>
            <p:cNvSpPr/>
            <p:nvPr/>
          </p:nvSpPr>
          <p:spPr>
            <a:xfrm>
              <a:off x="205106" y="2988635"/>
              <a:ext cx="743571" cy="41021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7" name="Groupe 113">
            <a:extLst>
              <a:ext uri="{FF2B5EF4-FFF2-40B4-BE49-F238E27FC236}">
                <a16:creationId xmlns="" xmlns:a16="http://schemas.microsoft.com/office/drawing/2014/main" id="{61877E54-04C0-4FB3-BEED-01D1A9841173}"/>
              </a:ext>
            </a:extLst>
          </p:cNvPr>
          <p:cNvGrpSpPr/>
          <p:nvPr/>
        </p:nvGrpSpPr>
        <p:grpSpPr>
          <a:xfrm>
            <a:off x="671682" y="2447260"/>
            <a:ext cx="1485700" cy="410215"/>
            <a:chOff x="671682" y="2988629"/>
            <a:chExt cx="1485700" cy="410215"/>
          </a:xfrm>
          <a:solidFill>
            <a:schemeClr val="accent1"/>
          </a:solidFill>
        </p:grpSpPr>
        <p:sp>
          <p:nvSpPr>
            <p:cNvPr id="115" name="Chevron 40">
              <a:extLst>
                <a:ext uri="{FF2B5EF4-FFF2-40B4-BE49-F238E27FC236}">
                  <a16:creationId xmlns="" xmlns:a16="http://schemas.microsoft.com/office/drawing/2014/main" id="{8B2BCEB0-1D72-4768-A727-49C1EB5ACCD4}"/>
                </a:ext>
              </a:extLst>
            </p:cNvPr>
            <p:cNvSpPr/>
            <p:nvPr/>
          </p:nvSpPr>
          <p:spPr>
            <a:xfrm>
              <a:off x="671682" y="2988629"/>
              <a:ext cx="1485700" cy="410215"/>
            </a:xfrm>
            <a:prstGeom prst="chevron">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 xmlns:a16="http://schemas.microsoft.com/office/drawing/2014/main" id="{078C6FD3-03A1-4789-B6E8-25966A894B55}"/>
                </a:ext>
              </a:extLst>
            </p:cNvPr>
            <p:cNvSpPr/>
            <p:nvPr/>
          </p:nvSpPr>
          <p:spPr>
            <a:xfrm>
              <a:off x="885996" y="2988629"/>
              <a:ext cx="1075485" cy="4102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smtClean="0"/>
                <a:t>Part </a:t>
              </a:r>
              <a:r>
                <a:rPr lang="fr-FR" sz="1600" b="1" dirty="0"/>
                <a:t>II</a:t>
              </a:r>
              <a:endParaRPr lang="fr-FR" sz="1600" b="1" kern="1200" dirty="0"/>
            </a:p>
          </p:txBody>
        </p:sp>
      </p:grpSp>
      <p:sp>
        <p:nvSpPr>
          <p:cNvPr id="159" name="Rectangle 3">
            <a:extLst>
              <a:ext uri="{FF2B5EF4-FFF2-40B4-BE49-F238E27FC236}">
                <a16:creationId xmlns="" xmlns:a16="http://schemas.microsoft.com/office/drawing/2014/main" id="{AF24C71E-B150-4529-903E-0E3F45B38BB8}"/>
              </a:ext>
            </a:extLst>
          </p:cNvPr>
          <p:cNvSpPr/>
          <p:nvPr/>
        </p:nvSpPr>
        <p:spPr>
          <a:xfrm>
            <a:off x="3077453" y="-18"/>
            <a:ext cx="9159393" cy="6858000"/>
          </a:xfrm>
          <a:custGeom>
            <a:avLst/>
            <a:gdLst>
              <a:gd name="connsiteX0" fmla="*/ 0 w 2397512"/>
              <a:gd name="connsiteY0" fmla="*/ 0 h 6858000"/>
              <a:gd name="connsiteX1" fmla="*/ 2397512 w 2397512"/>
              <a:gd name="connsiteY1" fmla="*/ 0 h 6858000"/>
              <a:gd name="connsiteX2" fmla="*/ 2397512 w 2397512"/>
              <a:gd name="connsiteY2" fmla="*/ 6858000 h 6858000"/>
              <a:gd name="connsiteX3" fmla="*/ 0 w 2397512"/>
              <a:gd name="connsiteY3" fmla="*/ 6858000 h 6858000"/>
              <a:gd name="connsiteX4" fmla="*/ 0 w 2397512"/>
              <a:gd name="connsiteY4" fmla="*/ 0 h 6858000"/>
              <a:gd name="connsiteX0" fmla="*/ 368061 w 2397512"/>
              <a:gd name="connsiteY0" fmla="*/ 5751 h 6858000"/>
              <a:gd name="connsiteX1" fmla="*/ 2397512 w 2397512"/>
              <a:gd name="connsiteY1" fmla="*/ 0 h 6858000"/>
              <a:gd name="connsiteX2" fmla="*/ 2397512 w 2397512"/>
              <a:gd name="connsiteY2" fmla="*/ 6858000 h 6858000"/>
              <a:gd name="connsiteX3" fmla="*/ 0 w 2397512"/>
              <a:gd name="connsiteY3" fmla="*/ 6858000 h 6858000"/>
              <a:gd name="connsiteX4" fmla="*/ 368061 w 2397512"/>
              <a:gd name="connsiteY4" fmla="*/ 5751 h 6858000"/>
              <a:gd name="connsiteX0" fmla="*/ 6849374 w 8878825"/>
              <a:gd name="connsiteY0" fmla="*/ 5751 h 6863751"/>
              <a:gd name="connsiteX1" fmla="*/ 8878825 w 8878825"/>
              <a:gd name="connsiteY1" fmla="*/ 0 h 6863751"/>
              <a:gd name="connsiteX2" fmla="*/ 8878825 w 8878825"/>
              <a:gd name="connsiteY2" fmla="*/ 6858000 h 6863751"/>
              <a:gd name="connsiteX3" fmla="*/ 0 w 8878825"/>
              <a:gd name="connsiteY3" fmla="*/ 6863751 h 6863751"/>
              <a:gd name="connsiteX4" fmla="*/ 6849374 w 8878825"/>
              <a:gd name="connsiteY4" fmla="*/ 5751 h 6863751"/>
              <a:gd name="connsiteX0" fmla="*/ 6849374 w 8878825"/>
              <a:gd name="connsiteY0" fmla="*/ 5751 h 6863751"/>
              <a:gd name="connsiteX1" fmla="*/ 8878825 w 8878825"/>
              <a:gd name="connsiteY1" fmla="*/ 0 h 6863751"/>
              <a:gd name="connsiteX2" fmla="*/ 2368758 w 8878825"/>
              <a:gd name="connsiteY2" fmla="*/ 6863751 h 6863751"/>
              <a:gd name="connsiteX3" fmla="*/ 0 w 8878825"/>
              <a:gd name="connsiteY3" fmla="*/ 6863751 h 6863751"/>
              <a:gd name="connsiteX4" fmla="*/ 6849374 w 8878825"/>
              <a:gd name="connsiteY4" fmla="*/ 5751 h 6863751"/>
              <a:gd name="connsiteX0" fmla="*/ 6849374 w 9166372"/>
              <a:gd name="connsiteY0" fmla="*/ 0 h 6858000"/>
              <a:gd name="connsiteX1" fmla="*/ 9166372 w 9166372"/>
              <a:gd name="connsiteY1" fmla="*/ 28755 h 6858000"/>
              <a:gd name="connsiteX2" fmla="*/ 2368758 w 9166372"/>
              <a:gd name="connsiteY2" fmla="*/ 6858000 h 6858000"/>
              <a:gd name="connsiteX3" fmla="*/ 0 w 9166372"/>
              <a:gd name="connsiteY3" fmla="*/ 6858000 h 6858000"/>
              <a:gd name="connsiteX4" fmla="*/ 6849374 w 9166372"/>
              <a:gd name="connsiteY4" fmla="*/ 0 h 6858000"/>
              <a:gd name="connsiteX0" fmla="*/ 6849374 w 9195127"/>
              <a:gd name="connsiteY0" fmla="*/ 0 h 6858000"/>
              <a:gd name="connsiteX1" fmla="*/ 9195127 w 9195127"/>
              <a:gd name="connsiteY1" fmla="*/ 5751 h 6858000"/>
              <a:gd name="connsiteX2" fmla="*/ 2368758 w 9195127"/>
              <a:gd name="connsiteY2" fmla="*/ 6858000 h 6858000"/>
              <a:gd name="connsiteX3" fmla="*/ 0 w 9195127"/>
              <a:gd name="connsiteY3" fmla="*/ 6858000 h 6858000"/>
              <a:gd name="connsiteX4" fmla="*/ 6849374 w 919512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5127" h="6858000">
                <a:moveTo>
                  <a:pt x="6849374" y="0"/>
                </a:moveTo>
                <a:lnTo>
                  <a:pt x="9195127" y="5751"/>
                </a:lnTo>
                <a:lnTo>
                  <a:pt x="2368758" y="6858000"/>
                </a:lnTo>
                <a:lnTo>
                  <a:pt x="0" y="6858000"/>
                </a:lnTo>
                <a:lnTo>
                  <a:pt x="6849374" y="0"/>
                </a:lnTo>
                <a:close/>
              </a:path>
            </a:pathLst>
          </a:custGeom>
          <a:solidFill>
            <a:schemeClr val="bg1"/>
          </a:solidFill>
          <a:ln>
            <a:noFill/>
          </a:ln>
          <a:effectLst>
            <a:outerShdw blurRad="215900" sx="110000" sy="110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Flowchart: Data 8">
            <a:extLst>
              <a:ext uri="{FF2B5EF4-FFF2-40B4-BE49-F238E27FC236}">
                <a16:creationId xmlns="" xmlns:a16="http://schemas.microsoft.com/office/drawing/2014/main" id="{0B21581C-5199-4563-9DD0-94DB976344D7}"/>
              </a:ext>
            </a:extLst>
          </p:cNvPr>
          <p:cNvSpPr/>
          <p:nvPr/>
        </p:nvSpPr>
        <p:spPr>
          <a:xfrm flipH="1">
            <a:off x="4101277" y="4807607"/>
            <a:ext cx="4879073" cy="1967458"/>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 name="connsiteX0" fmla="*/ 0 w 10402"/>
              <a:gd name="connsiteY0" fmla="*/ 14094 h 14094"/>
              <a:gd name="connsiteX1" fmla="*/ 2437 w 10402"/>
              <a:gd name="connsiteY1" fmla="*/ 693 h 14094"/>
              <a:gd name="connsiteX2" fmla="*/ 8663 w 10402"/>
              <a:gd name="connsiteY2" fmla="*/ 16 h 14094"/>
              <a:gd name="connsiteX3" fmla="*/ 10400 w 10402"/>
              <a:gd name="connsiteY3" fmla="*/ 7294 h 14094"/>
              <a:gd name="connsiteX4" fmla="*/ 0 w 10402"/>
              <a:gd name="connsiteY4" fmla="*/ 14094 h 14094"/>
              <a:gd name="connsiteX0" fmla="*/ 0 w 10352"/>
              <a:gd name="connsiteY0" fmla="*/ 14094 h 14094"/>
              <a:gd name="connsiteX1" fmla="*/ 2437 w 10352"/>
              <a:gd name="connsiteY1" fmla="*/ 693 h 14094"/>
              <a:gd name="connsiteX2" fmla="*/ 8663 w 10352"/>
              <a:gd name="connsiteY2" fmla="*/ 16 h 14094"/>
              <a:gd name="connsiteX3" fmla="*/ 10350 w 10352"/>
              <a:gd name="connsiteY3" fmla="*/ 6246 h 14094"/>
              <a:gd name="connsiteX4" fmla="*/ 0 w 10352"/>
              <a:gd name="connsiteY4" fmla="*/ 14094 h 14094"/>
              <a:gd name="connsiteX0" fmla="*/ 0 w 9764"/>
              <a:gd name="connsiteY0" fmla="*/ 12936 h 12936"/>
              <a:gd name="connsiteX1" fmla="*/ 1849 w 9764"/>
              <a:gd name="connsiteY1" fmla="*/ 693 h 12936"/>
              <a:gd name="connsiteX2" fmla="*/ 8075 w 9764"/>
              <a:gd name="connsiteY2" fmla="*/ 16 h 12936"/>
              <a:gd name="connsiteX3" fmla="*/ 9762 w 9764"/>
              <a:gd name="connsiteY3" fmla="*/ 6246 h 12936"/>
              <a:gd name="connsiteX4" fmla="*/ 0 w 9764"/>
              <a:gd name="connsiteY4" fmla="*/ 12936 h 12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4" h="12936">
                <a:moveTo>
                  <a:pt x="0" y="12936"/>
                </a:moveTo>
                <a:lnTo>
                  <a:pt x="1849" y="693"/>
                </a:lnTo>
                <a:cubicBezTo>
                  <a:pt x="4710" y="1593"/>
                  <a:pt x="5187" y="-187"/>
                  <a:pt x="8075" y="16"/>
                </a:cubicBezTo>
                <a:cubicBezTo>
                  <a:pt x="8001" y="2042"/>
                  <a:pt x="9836" y="4220"/>
                  <a:pt x="9762" y="6246"/>
                </a:cubicBezTo>
                <a:lnTo>
                  <a:pt x="0" y="12936"/>
                </a:lnTo>
                <a:close/>
              </a:path>
            </a:pathLst>
          </a:custGeom>
          <a:gradFill flip="none" rotWithShape="1">
            <a:gsLst>
              <a:gs pos="0">
                <a:schemeClr val="tx1">
                  <a:alpha val="91000"/>
                  <a:lumMod val="0"/>
                </a:schemeClr>
              </a:gs>
              <a:gs pos="47000">
                <a:schemeClr val="tx1">
                  <a:lumMod val="85000"/>
                  <a:alpha val="29000"/>
                </a:schemeClr>
              </a:gs>
              <a:gs pos="100000">
                <a:schemeClr val="accent3">
                  <a:lumMod val="60000"/>
                  <a:lumOff val="40000"/>
                  <a:alpha val="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3">
            <a:extLst>
              <a:ext uri="{FF2B5EF4-FFF2-40B4-BE49-F238E27FC236}">
                <a16:creationId xmlns="" xmlns:a16="http://schemas.microsoft.com/office/drawing/2014/main" id="{FF5F52DD-FEA4-4F6C-8C37-5D84D36E6965}"/>
              </a:ext>
            </a:extLst>
          </p:cNvPr>
          <p:cNvGrpSpPr/>
          <p:nvPr/>
        </p:nvGrpSpPr>
        <p:grpSpPr>
          <a:xfrm flipH="1" flipV="1">
            <a:off x="4219734" y="4643711"/>
            <a:ext cx="5623707" cy="999213"/>
            <a:chOff x="3917051" y="1325366"/>
            <a:chExt cx="5623707" cy="999213"/>
          </a:xfrm>
          <a:gradFill flip="none" rotWithShape="1">
            <a:gsLst>
              <a:gs pos="0">
                <a:srgbClr val="4EB269"/>
              </a:gs>
              <a:gs pos="47000">
                <a:srgbClr val="56C176"/>
              </a:gs>
              <a:gs pos="100000">
                <a:srgbClr val="65E196"/>
              </a:gs>
            </a:gsLst>
            <a:lin ang="10800000" scaled="1"/>
            <a:tileRect/>
          </a:gradFill>
        </p:grpSpPr>
        <p:sp>
          <p:nvSpPr>
            <p:cNvPr id="162" name="Rectangle 4">
              <a:extLst>
                <a:ext uri="{FF2B5EF4-FFF2-40B4-BE49-F238E27FC236}">
                  <a16:creationId xmlns="" xmlns:a16="http://schemas.microsoft.com/office/drawing/2014/main" id="{F5BB9A1C-790D-427B-BAA9-833E65B0C15E}"/>
                </a:ext>
              </a:extLst>
            </p:cNvPr>
            <p:cNvSpPr/>
            <p:nvPr/>
          </p:nvSpPr>
          <p:spPr>
            <a:xfrm>
              <a:off x="4364249" y="1334219"/>
              <a:ext cx="5176509" cy="9903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 name="connsiteX0" fmla="*/ 0 w 4895947"/>
                <a:gd name="connsiteY0" fmla="*/ 0 h 977660"/>
                <a:gd name="connsiteX1" fmla="*/ 4895947 w 4895947"/>
                <a:gd name="connsiteY1" fmla="*/ 13252 h 977660"/>
                <a:gd name="connsiteX2" fmla="*/ 4267200 w 4895947"/>
                <a:gd name="connsiteY2" fmla="*/ 977660 h 977660"/>
                <a:gd name="connsiteX3" fmla="*/ 0 w 4895947"/>
                <a:gd name="connsiteY3" fmla="*/ 977660 h 977660"/>
                <a:gd name="connsiteX4" fmla="*/ 0 w 4895947"/>
                <a:gd name="connsiteY4" fmla="*/ 0 h 977660"/>
                <a:gd name="connsiteX0" fmla="*/ 0 w 4895947"/>
                <a:gd name="connsiteY0" fmla="*/ 0 h 977660"/>
                <a:gd name="connsiteX1" fmla="*/ 4895947 w 4895947"/>
                <a:gd name="connsiteY1" fmla="*/ 13252 h 977660"/>
                <a:gd name="connsiteX2" fmla="*/ 3782598 w 4895947"/>
                <a:gd name="connsiteY2" fmla="*/ 977660 h 977660"/>
                <a:gd name="connsiteX3" fmla="*/ 0 w 4895947"/>
                <a:gd name="connsiteY3" fmla="*/ 977660 h 977660"/>
                <a:gd name="connsiteX4" fmla="*/ 0 w 4895947"/>
                <a:gd name="connsiteY4" fmla="*/ 0 h 977660"/>
                <a:gd name="connsiteX0" fmla="*/ 0 w 5070403"/>
                <a:gd name="connsiteY0" fmla="*/ 13252 h 990912"/>
                <a:gd name="connsiteX1" fmla="*/ 5070403 w 5070403"/>
                <a:gd name="connsiteY1" fmla="*/ 0 h 990912"/>
                <a:gd name="connsiteX2" fmla="*/ 3782598 w 5070403"/>
                <a:gd name="connsiteY2" fmla="*/ 990912 h 990912"/>
                <a:gd name="connsiteX3" fmla="*/ 0 w 5070403"/>
                <a:gd name="connsiteY3" fmla="*/ 990912 h 990912"/>
                <a:gd name="connsiteX4" fmla="*/ 0 w 5070403"/>
                <a:gd name="connsiteY4" fmla="*/ 13252 h 990912"/>
                <a:gd name="connsiteX0" fmla="*/ 0 w 5135420"/>
                <a:gd name="connsiteY0" fmla="*/ 0 h 977660"/>
                <a:gd name="connsiteX1" fmla="*/ 5135420 w 5135420"/>
                <a:gd name="connsiteY1" fmla="*/ 12148 h 977660"/>
                <a:gd name="connsiteX2" fmla="*/ 3782598 w 5135420"/>
                <a:gd name="connsiteY2" fmla="*/ 977660 h 977660"/>
                <a:gd name="connsiteX3" fmla="*/ 0 w 5135420"/>
                <a:gd name="connsiteY3" fmla="*/ 977660 h 977660"/>
                <a:gd name="connsiteX4" fmla="*/ 0 w 5135420"/>
                <a:gd name="connsiteY4" fmla="*/ 0 h 977660"/>
                <a:gd name="connsiteX0" fmla="*/ 0 w 5135420"/>
                <a:gd name="connsiteY0" fmla="*/ 0 h 993535"/>
                <a:gd name="connsiteX1" fmla="*/ 5135420 w 5135420"/>
                <a:gd name="connsiteY1" fmla="*/ 12148 h 993535"/>
                <a:gd name="connsiteX2" fmla="*/ 3731512 w 5135420"/>
                <a:gd name="connsiteY2" fmla="*/ 993535 h 993535"/>
                <a:gd name="connsiteX3" fmla="*/ 0 w 5135420"/>
                <a:gd name="connsiteY3" fmla="*/ 977660 h 993535"/>
                <a:gd name="connsiteX4" fmla="*/ 0 w 5135420"/>
                <a:gd name="connsiteY4" fmla="*/ 0 h 993535"/>
                <a:gd name="connsiteX0" fmla="*/ 0 w 5135420"/>
                <a:gd name="connsiteY0" fmla="*/ 0 h 990360"/>
                <a:gd name="connsiteX1" fmla="*/ 5135420 w 5135420"/>
                <a:gd name="connsiteY1" fmla="*/ 12148 h 990360"/>
                <a:gd name="connsiteX2" fmla="*/ 3717580 w 5135420"/>
                <a:gd name="connsiteY2" fmla="*/ 990360 h 990360"/>
                <a:gd name="connsiteX3" fmla="*/ 0 w 5135420"/>
                <a:gd name="connsiteY3" fmla="*/ 977660 h 990360"/>
                <a:gd name="connsiteX4" fmla="*/ 0 w 5135420"/>
                <a:gd name="connsiteY4" fmla="*/ 0 h 990360"/>
                <a:gd name="connsiteX0" fmla="*/ 0 w 5135420"/>
                <a:gd name="connsiteY0" fmla="*/ 0 h 990360"/>
                <a:gd name="connsiteX1" fmla="*/ 5135420 w 5135420"/>
                <a:gd name="connsiteY1" fmla="*/ 12148 h 990360"/>
                <a:gd name="connsiteX2" fmla="*/ 4177364 w 5135420"/>
                <a:gd name="connsiteY2" fmla="*/ 990360 h 990360"/>
                <a:gd name="connsiteX3" fmla="*/ 0 w 5135420"/>
                <a:gd name="connsiteY3" fmla="*/ 977660 h 990360"/>
                <a:gd name="connsiteX4" fmla="*/ 0 w 5135420"/>
                <a:gd name="connsiteY4" fmla="*/ 0 h 99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5420" h="990360">
                  <a:moveTo>
                    <a:pt x="0" y="0"/>
                  </a:moveTo>
                  <a:lnTo>
                    <a:pt x="5135420" y="12148"/>
                  </a:lnTo>
                  <a:lnTo>
                    <a:pt x="4177364" y="990360"/>
                  </a:lnTo>
                  <a:lnTo>
                    <a:pt x="0" y="97766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5">
              <a:extLst>
                <a:ext uri="{FF2B5EF4-FFF2-40B4-BE49-F238E27FC236}">
                  <a16:creationId xmlns="" xmlns:a16="http://schemas.microsoft.com/office/drawing/2014/main" id="{3BB76BD5-AF95-4465-8BC0-7E8234517E74}"/>
                </a:ext>
              </a:extLst>
            </p:cNvPr>
            <p:cNvSpPr/>
            <p:nvPr/>
          </p:nvSpPr>
          <p:spPr>
            <a:xfrm>
              <a:off x="3917051" y="1325366"/>
              <a:ext cx="983411" cy="983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4" name="Triangle 7">
            <a:extLst>
              <a:ext uri="{FF2B5EF4-FFF2-40B4-BE49-F238E27FC236}">
                <a16:creationId xmlns="" xmlns:a16="http://schemas.microsoft.com/office/drawing/2014/main" id="{5580E0F6-C977-4810-A1B0-50F380BA863A}"/>
              </a:ext>
            </a:extLst>
          </p:cNvPr>
          <p:cNvSpPr/>
          <p:nvPr/>
        </p:nvSpPr>
        <p:spPr>
          <a:xfrm rot="5137579" flipH="1">
            <a:off x="4192277" y="5583137"/>
            <a:ext cx="125348" cy="189912"/>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 name="connsiteX0" fmla="*/ 0 w 125348"/>
              <a:gd name="connsiteY0" fmla="*/ 189912 h 189912"/>
              <a:gd name="connsiteX1" fmla="*/ 114942 w 125348"/>
              <a:gd name="connsiteY1" fmla="*/ 0 h 189912"/>
              <a:gd name="connsiteX2" fmla="*/ 125348 w 125348"/>
              <a:gd name="connsiteY2" fmla="*/ 140576 h 189912"/>
              <a:gd name="connsiteX3" fmla="*/ 0 w 125348"/>
              <a:gd name="connsiteY3" fmla="*/ 189912 h 189912"/>
            </a:gdLst>
            <a:ahLst/>
            <a:cxnLst>
              <a:cxn ang="0">
                <a:pos x="connsiteX0" y="connsiteY0"/>
              </a:cxn>
              <a:cxn ang="0">
                <a:pos x="connsiteX1" y="connsiteY1"/>
              </a:cxn>
              <a:cxn ang="0">
                <a:pos x="connsiteX2" y="connsiteY2"/>
              </a:cxn>
              <a:cxn ang="0">
                <a:pos x="connsiteX3" y="connsiteY3"/>
              </a:cxn>
            </a:cxnLst>
            <a:rect l="l" t="t" r="r" b="b"/>
            <a:pathLst>
              <a:path w="125348" h="189912">
                <a:moveTo>
                  <a:pt x="0" y="189912"/>
                </a:moveTo>
                <a:lnTo>
                  <a:pt x="114942" y="0"/>
                </a:lnTo>
                <a:lnTo>
                  <a:pt x="125348" y="140576"/>
                </a:lnTo>
                <a:lnTo>
                  <a:pt x="0" y="18991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TextBox 8">
            <a:extLst>
              <a:ext uri="{FF2B5EF4-FFF2-40B4-BE49-F238E27FC236}">
                <a16:creationId xmlns="" xmlns:a16="http://schemas.microsoft.com/office/drawing/2014/main" id="{DE7A6F99-9CEE-4F72-9187-60DFE730C5CD}"/>
              </a:ext>
            </a:extLst>
          </p:cNvPr>
          <p:cNvSpPr txBox="1"/>
          <p:nvPr/>
        </p:nvSpPr>
        <p:spPr>
          <a:xfrm>
            <a:off x="5090615" y="5008483"/>
            <a:ext cx="3343702" cy="400110"/>
          </a:xfrm>
          <a:prstGeom prst="rect">
            <a:avLst/>
          </a:prstGeom>
          <a:noFill/>
        </p:spPr>
        <p:txBody>
          <a:bodyPr wrap="square" rtlCol="0">
            <a:spAutoFit/>
          </a:bodyPr>
          <a:lstStyle/>
          <a:p>
            <a:pPr marL="285750" lvl="0" indent="-285750">
              <a:buFont typeface="Wingdings" panose="05000000000000000000" pitchFamily="2" charset="2"/>
              <a:buChar char="§"/>
              <a:defRPr/>
            </a:pPr>
            <a:r>
              <a:rPr lang="fr-FR" sz="2000" dirty="0" err="1" smtClean="0">
                <a:solidFill>
                  <a:prstClr val="black"/>
                </a:solidFill>
                <a:latin typeface="Times New Roman" pitchFamily="18" charset="0"/>
                <a:cs typeface="Times New Roman" pitchFamily="18" charset="0"/>
              </a:rPr>
              <a:t>Heart</a:t>
            </a:r>
            <a:r>
              <a:rPr lang="fr-FR" sz="2000" dirty="0" smtClean="0">
                <a:solidFill>
                  <a:prstClr val="black"/>
                </a:solidFill>
                <a:latin typeface="Times New Roman" pitchFamily="18" charset="0"/>
                <a:cs typeface="Times New Roman" pitchFamily="18" charset="0"/>
              </a:rPr>
              <a:t> </a:t>
            </a:r>
            <a:r>
              <a:rPr lang="fr-FR" sz="2000" dirty="0" err="1" smtClean="0">
                <a:solidFill>
                  <a:prstClr val="black"/>
                </a:solidFill>
                <a:latin typeface="Times New Roman" pitchFamily="18" charset="0"/>
                <a:cs typeface="Times New Roman" pitchFamily="18" charset="0"/>
              </a:rPr>
              <a:t>Disease</a:t>
            </a:r>
            <a:r>
              <a:rPr lang="fr-FR" sz="2000" dirty="0" smtClean="0">
                <a:solidFill>
                  <a:prstClr val="black"/>
                </a:solidFill>
                <a:latin typeface="Times New Roman" pitchFamily="18" charset="0"/>
                <a:cs typeface="Times New Roman" pitchFamily="18" charset="0"/>
              </a:rPr>
              <a:t> </a:t>
            </a:r>
            <a:r>
              <a:rPr lang="fr-FR" sz="2000" dirty="0" err="1" smtClean="0">
                <a:solidFill>
                  <a:prstClr val="black"/>
                </a:solidFill>
                <a:latin typeface="Times New Roman" pitchFamily="18" charset="0"/>
                <a:cs typeface="Times New Roman" pitchFamily="18" charset="0"/>
              </a:rPr>
              <a:t>Prediction</a:t>
            </a:r>
            <a:endParaRPr lang="fr-FR" dirty="0">
              <a:solidFill>
                <a:prstClr val="black"/>
              </a:solidFill>
              <a:latin typeface="Times New Roman" pitchFamily="18" charset="0"/>
              <a:cs typeface="Times New Roman" pitchFamily="18" charset="0"/>
            </a:endParaRPr>
          </a:p>
        </p:txBody>
      </p:sp>
      <p:cxnSp>
        <p:nvCxnSpPr>
          <p:cNvPr id="166" name="Straight Connector 9">
            <a:extLst>
              <a:ext uri="{FF2B5EF4-FFF2-40B4-BE49-F238E27FC236}">
                <a16:creationId xmlns="" xmlns:a16="http://schemas.microsoft.com/office/drawing/2014/main" id="{8831B376-2180-45ED-BBCA-0DF37CAA133A}"/>
              </a:ext>
            </a:extLst>
          </p:cNvPr>
          <p:cNvCxnSpPr/>
          <p:nvPr/>
        </p:nvCxnSpPr>
        <p:spPr>
          <a:xfrm>
            <a:off x="8100650" y="5322877"/>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67" name="Rectangle 166">
            <a:extLst>
              <a:ext uri="{FF2B5EF4-FFF2-40B4-BE49-F238E27FC236}">
                <a16:creationId xmlns="" xmlns:a16="http://schemas.microsoft.com/office/drawing/2014/main" id="{9DB86092-7FBE-4810-833C-7CF55384E7EE}"/>
              </a:ext>
            </a:extLst>
          </p:cNvPr>
          <p:cNvSpPr>
            <a:spLocks noChangeAspect="1"/>
          </p:cNvSpPr>
          <p:nvPr/>
        </p:nvSpPr>
        <p:spPr>
          <a:xfrm>
            <a:off x="8900916" y="4784631"/>
            <a:ext cx="767467" cy="769441"/>
          </a:xfrm>
          <a:prstGeom prst="rect">
            <a:avLst/>
          </a:prstGeom>
          <a:noFill/>
        </p:spPr>
        <p:txBody>
          <a:bodyPr wrap="square" lIns="91440" tIns="45720" rIns="91440" bIns="45720">
            <a:spAutoFit/>
          </a:bodyPr>
          <a:lstStyle/>
          <a:p>
            <a:pPr algn="ctr"/>
            <a:r>
              <a:rPr lang="en-US" sz="4400" b="1" dirty="0">
                <a:ln w="0"/>
                <a:solidFill>
                  <a:schemeClr val="bg1"/>
                </a:solidFill>
                <a:latin typeface="Bauhaus 93" pitchFamily="82" charset="77"/>
                <a:cs typeface="Arial" panose="020B0604020202020204" pitchFamily="34" charset="0"/>
              </a:rPr>
              <a:t>4</a:t>
            </a:r>
            <a:endParaRPr lang="en-US" sz="4400" b="1" cap="none" spc="0" dirty="0">
              <a:ln w="0"/>
              <a:solidFill>
                <a:schemeClr val="bg1"/>
              </a:solidFill>
              <a:latin typeface="Bauhaus 93" pitchFamily="82" charset="77"/>
              <a:cs typeface="Arial" panose="020B0604020202020204" pitchFamily="34" charset="0"/>
            </a:endParaRPr>
          </a:p>
        </p:txBody>
      </p:sp>
      <p:sp>
        <p:nvSpPr>
          <p:cNvPr id="168" name="Flowchart: Data 8">
            <a:extLst>
              <a:ext uri="{FF2B5EF4-FFF2-40B4-BE49-F238E27FC236}">
                <a16:creationId xmlns="" xmlns:a16="http://schemas.microsoft.com/office/drawing/2014/main" id="{8965E42C-6E46-48CF-91CD-45A96455E394}"/>
              </a:ext>
            </a:extLst>
          </p:cNvPr>
          <p:cNvSpPr/>
          <p:nvPr/>
        </p:nvSpPr>
        <p:spPr>
          <a:xfrm flipH="1">
            <a:off x="5341671" y="3553119"/>
            <a:ext cx="4879073" cy="1967458"/>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 name="connsiteX0" fmla="*/ 0 w 10402"/>
              <a:gd name="connsiteY0" fmla="*/ 14094 h 14094"/>
              <a:gd name="connsiteX1" fmla="*/ 2437 w 10402"/>
              <a:gd name="connsiteY1" fmla="*/ 693 h 14094"/>
              <a:gd name="connsiteX2" fmla="*/ 8663 w 10402"/>
              <a:gd name="connsiteY2" fmla="*/ 16 h 14094"/>
              <a:gd name="connsiteX3" fmla="*/ 10400 w 10402"/>
              <a:gd name="connsiteY3" fmla="*/ 7294 h 14094"/>
              <a:gd name="connsiteX4" fmla="*/ 0 w 10402"/>
              <a:gd name="connsiteY4" fmla="*/ 14094 h 14094"/>
              <a:gd name="connsiteX0" fmla="*/ 0 w 10352"/>
              <a:gd name="connsiteY0" fmla="*/ 14094 h 14094"/>
              <a:gd name="connsiteX1" fmla="*/ 2437 w 10352"/>
              <a:gd name="connsiteY1" fmla="*/ 693 h 14094"/>
              <a:gd name="connsiteX2" fmla="*/ 8663 w 10352"/>
              <a:gd name="connsiteY2" fmla="*/ 16 h 14094"/>
              <a:gd name="connsiteX3" fmla="*/ 10350 w 10352"/>
              <a:gd name="connsiteY3" fmla="*/ 6246 h 14094"/>
              <a:gd name="connsiteX4" fmla="*/ 0 w 10352"/>
              <a:gd name="connsiteY4" fmla="*/ 14094 h 14094"/>
              <a:gd name="connsiteX0" fmla="*/ 0 w 9764"/>
              <a:gd name="connsiteY0" fmla="*/ 12936 h 12936"/>
              <a:gd name="connsiteX1" fmla="*/ 1849 w 9764"/>
              <a:gd name="connsiteY1" fmla="*/ 693 h 12936"/>
              <a:gd name="connsiteX2" fmla="*/ 8075 w 9764"/>
              <a:gd name="connsiteY2" fmla="*/ 16 h 12936"/>
              <a:gd name="connsiteX3" fmla="*/ 9762 w 9764"/>
              <a:gd name="connsiteY3" fmla="*/ 6246 h 12936"/>
              <a:gd name="connsiteX4" fmla="*/ 0 w 9764"/>
              <a:gd name="connsiteY4" fmla="*/ 12936 h 12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4" h="12936">
                <a:moveTo>
                  <a:pt x="0" y="12936"/>
                </a:moveTo>
                <a:lnTo>
                  <a:pt x="1849" y="693"/>
                </a:lnTo>
                <a:cubicBezTo>
                  <a:pt x="4710" y="1593"/>
                  <a:pt x="5187" y="-187"/>
                  <a:pt x="8075" y="16"/>
                </a:cubicBezTo>
                <a:cubicBezTo>
                  <a:pt x="8001" y="2042"/>
                  <a:pt x="9836" y="4220"/>
                  <a:pt x="9762" y="6246"/>
                </a:cubicBezTo>
                <a:lnTo>
                  <a:pt x="0" y="12936"/>
                </a:lnTo>
                <a:close/>
              </a:path>
            </a:pathLst>
          </a:custGeom>
          <a:gradFill flip="none" rotWithShape="1">
            <a:gsLst>
              <a:gs pos="0">
                <a:schemeClr val="tx1">
                  <a:alpha val="91000"/>
                  <a:lumMod val="0"/>
                </a:schemeClr>
              </a:gs>
              <a:gs pos="47000">
                <a:schemeClr val="tx1">
                  <a:lumMod val="85000"/>
                  <a:alpha val="29000"/>
                </a:schemeClr>
              </a:gs>
              <a:gs pos="100000">
                <a:schemeClr val="accent3">
                  <a:lumMod val="60000"/>
                  <a:lumOff val="40000"/>
                  <a:alpha val="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2">
            <a:extLst>
              <a:ext uri="{FF2B5EF4-FFF2-40B4-BE49-F238E27FC236}">
                <a16:creationId xmlns="" xmlns:a16="http://schemas.microsoft.com/office/drawing/2014/main" id="{8BE02591-0791-4ACE-B1C4-89CA0E6C4FE7}"/>
              </a:ext>
            </a:extLst>
          </p:cNvPr>
          <p:cNvGrpSpPr/>
          <p:nvPr/>
        </p:nvGrpSpPr>
        <p:grpSpPr>
          <a:xfrm flipH="1" flipV="1">
            <a:off x="5299811" y="3533846"/>
            <a:ext cx="3947812" cy="990360"/>
            <a:chOff x="5592945" y="1334219"/>
            <a:chExt cx="3947812" cy="990360"/>
          </a:xfrm>
          <a:solidFill>
            <a:srgbClr val="00B0F0"/>
          </a:solidFill>
        </p:grpSpPr>
        <p:sp>
          <p:nvSpPr>
            <p:cNvPr id="170" name="Rectangle 4">
              <a:extLst>
                <a:ext uri="{FF2B5EF4-FFF2-40B4-BE49-F238E27FC236}">
                  <a16:creationId xmlns="" xmlns:a16="http://schemas.microsoft.com/office/drawing/2014/main" id="{CE2B10D1-C76D-427C-8CBC-5A036D3E3692}"/>
                </a:ext>
              </a:extLst>
            </p:cNvPr>
            <p:cNvSpPr/>
            <p:nvPr/>
          </p:nvSpPr>
          <p:spPr>
            <a:xfrm>
              <a:off x="6029863" y="1334219"/>
              <a:ext cx="3510894" cy="9903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 name="connsiteX0" fmla="*/ 0 w 4895947"/>
                <a:gd name="connsiteY0" fmla="*/ 0 h 977660"/>
                <a:gd name="connsiteX1" fmla="*/ 4895947 w 4895947"/>
                <a:gd name="connsiteY1" fmla="*/ 13252 h 977660"/>
                <a:gd name="connsiteX2" fmla="*/ 4267200 w 4895947"/>
                <a:gd name="connsiteY2" fmla="*/ 977660 h 977660"/>
                <a:gd name="connsiteX3" fmla="*/ 0 w 4895947"/>
                <a:gd name="connsiteY3" fmla="*/ 977660 h 977660"/>
                <a:gd name="connsiteX4" fmla="*/ 0 w 4895947"/>
                <a:gd name="connsiteY4" fmla="*/ 0 h 977660"/>
                <a:gd name="connsiteX0" fmla="*/ 0 w 4895947"/>
                <a:gd name="connsiteY0" fmla="*/ 0 h 977660"/>
                <a:gd name="connsiteX1" fmla="*/ 4895947 w 4895947"/>
                <a:gd name="connsiteY1" fmla="*/ 13252 h 977660"/>
                <a:gd name="connsiteX2" fmla="*/ 3782598 w 4895947"/>
                <a:gd name="connsiteY2" fmla="*/ 977660 h 977660"/>
                <a:gd name="connsiteX3" fmla="*/ 0 w 4895947"/>
                <a:gd name="connsiteY3" fmla="*/ 977660 h 977660"/>
                <a:gd name="connsiteX4" fmla="*/ 0 w 4895947"/>
                <a:gd name="connsiteY4" fmla="*/ 0 h 977660"/>
                <a:gd name="connsiteX0" fmla="*/ 0 w 5070403"/>
                <a:gd name="connsiteY0" fmla="*/ 13252 h 990912"/>
                <a:gd name="connsiteX1" fmla="*/ 5070403 w 5070403"/>
                <a:gd name="connsiteY1" fmla="*/ 0 h 990912"/>
                <a:gd name="connsiteX2" fmla="*/ 3782598 w 5070403"/>
                <a:gd name="connsiteY2" fmla="*/ 990912 h 990912"/>
                <a:gd name="connsiteX3" fmla="*/ 0 w 5070403"/>
                <a:gd name="connsiteY3" fmla="*/ 990912 h 990912"/>
                <a:gd name="connsiteX4" fmla="*/ 0 w 5070403"/>
                <a:gd name="connsiteY4" fmla="*/ 13252 h 990912"/>
                <a:gd name="connsiteX0" fmla="*/ 0 w 5135420"/>
                <a:gd name="connsiteY0" fmla="*/ 0 h 977660"/>
                <a:gd name="connsiteX1" fmla="*/ 5135420 w 5135420"/>
                <a:gd name="connsiteY1" fmla="*/ 12148 h 977660"/>
                <a:gd name="connsiteX2" fmla="*/ 3782598 w 5135420"/>
                <a:gd name="connsiteY2" fmla="*/ 977660 h 977660"/>
                <a:gd name="connsiteX3" fmla="*/ 0 w 5135420"/>
                <a:gd name="connsiteY3" fmla="*/ 977660 h 977660"/>
                <a:gd name="connsiteX4" fmla="*/ 0 w 5135420"/>
                <a:gd name="connsiteY4" fmla="*/ 0 h 977660"/>
                <a:gd name="connsiteX0" fmla="*/ 0 w 5135420"/>
                <a:gd name="connsiteY0" fmla="*/ 0 h 993535"/>
                <a:gd name="connsiteX1" fmla="*/ 5135420 w 5135420"/>
                <a:gd name="connsiteY1" fmla="*/ 12148 h 993535"/>
                <a:gd name="connsiteX2" fmla="*/ 3731512 w 5135420"/>
                <a:gd name="connsiteY2" fmla="*/ 993535 h 993535"/>
                <a:gd name="connsiteX3" fmla="*/ 0 w 5135420"/>
                <a:gd name="connsiteY3" fmla="*/ 977660 h 993535"/>
                <a:gd name="connsiteX4" fmla="*/ 0 w 5135420"/>
                <a:gd name="connsiteY4" fmla="*/ 0 h 993535"/>
                <a:gd name="connsiteX0" fmla="*/ 0 w 5135420"/>
                <a:gd name="connsiteY0" fmla="*/ 0 h 990360"/>
                <a:gd name="connsiteX1" fmla="*/ 5135420 w 5135420"/>
                <a:gd name="connsiteY1" fmla="*/ 12148 h 990360"/>
                <a:gd name="connsiteX2" fmla="*/ 3717580 w 5135420"/>
                <a:gd name="connsiteY2" fmla="*/ 990360 h 990360"/>
                <a:gd name="connsiteX3" fmla="*/ 0 w 5135420"/>
                <a:gd name="connsiteY3" fmla="*/ 977660 h 990360"/>
                <a:gd name="connsiteX4" fmla="*/ 0 w 5135420"/>
                <a:gd name="connsiteY4" fmla="*/ 0 h 99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5420" h="990360">
                  <a:moveTo>
                    <a:pt x="0" y="0"/>
                  </a:moveTo>
                  <a:lnTo>
                    <a:pt x="5135420" y="12148"/>
                  </a:lnTo>
                  <a:lnTo>
                    <a:pt x="3717580" y="990360"/>
                  </a:lnTo>
                  <a:lnTo>
                    <a:pt x="0" y="97766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4">
              <a:extLst>
                <a:ext uri="{FF2B5EF4-FFF2-40B4-BE49-F238E27FC236}">
                  <a16:creationId xmlns="" xmlns:a16="http://schemas.microsoft.com/office/drawing/2014/main" id="{7912F44C-A134-4D34-B8B9-1790D7E43BB1}"/>
                </a:ext>
              </a:extLst>
            </p:cNvPr>
            <p:cNvSpPr/>
            <p:nvPr/>
          </p:nvSpPr>
          <p:spPr>
            <a:xfrm>
              <a:off x="5592945" y="1337694"/>
              <a:ext cx="983411" cy="983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2" name="Triangle 7">
            <a:extLst>
              <a:ext uri="{FF2B5EF4-FFF2-40B4-BE49-F238E27FC236}">
                <a16:creationId xmlns="" xmlns:a16="http://schemas.microsoft.com/office/drawing/2014/main" id="{E860D56B-1268-4EAF-B9C1-858B07DA7EE5}"/>
              </a:ext>
            </a:extLst>
          </p:cNvPr>
          <p:cNvSpPr/>
          <p:nvPr/>
        </p:nvSpPr>
        <p:spPr>
          <a:xfrm rot="5137579" flipH="1">
            <a:off x="5293190" y="4474035"/>
            <a:ext cx="125348" cy="189912"/>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 name="connsiteX0" fmla="*/ 0 w 125348"/>
              <a:gd name="connsiteY0" fmla="*/ 189912 h 189912"/>
              <a:gd name="connsiteX1" fmla="*/ 114942 w 125348"/>
              <a:gd name="connsiteY1" fmla="*/ 0 h 189912"/>
              <a:gd name="connsiteX2" fmla="*/ 125348 w 125348"/>
              <a:gd name="connsiteY2" fmla="*/ 140576 h 189912"/>
              <a:gd name="connsiteX3" fmla="*/ 0 w 125348"/>
              <a:gd name="connsiteY3" fmla="*/ 189912 h 189912"/>
            </a:gdLst>
            <a:ahLst/>
            <a:cxnLst>
              <a:cxn ang="0">
                <a:pos x="connsiteX0" y="connsiteY0"/>
              </a:cxn>
              <a:cxn ang="0">
                <a:pos x="connsiteX1" y="connsiteY1"/>
              </a:cxn>
              <a:cxn ang="0">
                <a:pos x="connsiteX2" y="connsiteY2"/>
              </a:cxn>
              <a:cxn ang="0">
                <a:pos x="connsiteX3" y="connsiteY3"/>
              </a:cxn>
            </a:cxnLst>
            <a:rect l="l" t="t" r="r" b="b"/>
            <a:pathLst>
              <a:path w="125348" h="189912">
                <a:moveTo>
                  <a:pt x="0" y="189912"/>
                </a:moveTo>
                <a:lnTo>
                  <a:pt x="114942" y="0"/>
                </a:lnTo>
                <a:lnTo>
                  <a:pt x="125348" y="140576"/>
                </a:lnTo>
                <a:lnTo>
                  <a:pt x="0" y="189912"/>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a:extLst>
              <a:ext uri="{FF2B5EF4-FFF2-40B4-BE49-F238E27FC236}">
                <a16:creationId xmlns="" xmlns:a16="http://schemas.microsoft.com/office/drawing/2014/main" id="{118DB1F6-5605-4EA2-A4C4-236F3ACD66DD}"/>
              </a:ext>
            </a:extLst>
          </p:cNvPr>
          <p:cNvSpPr>
            <a:spLocks noChangeAspect="1"/>
          </p:cNvSpPr>
          <p:nvPr/>
        </p:nvSpPr>
        <p:spPr>
          <a:xfrm>
            <a:off x="7601631" y="3859662"/>
            <a:ext cx="1122464" cy="369332"/>
          </a:xfrm>
          <a:prstGeom prst="rect">
            <a:avLst/>
          </a:prstGeom>
          <a:noFill/>
        </p:spPr>
        <p:txBody>
          <a:bodyPr wrap="square" lIns="91440" tIns="45720" rIns="91440" bIns="45720">
            <a:spAutoFit/>
          </a:bodyPr>
          <a:lstStyle/>
          <a:p>
            <a:pPr algn="ctr"/>
            <a:endParaRPr lang="en-US" b="1" cap="none" spc="0" dirty="0">
              <a:ln w="0"/>
              <a:solidFill>
                <a:schemeClr val="bg1"/>
              </a:solidFill>
              <a:latin typeface="Century Gothic" panose="020B0502020202020204" pitchFamily="34" charset="0"/>
              <a:cs typeface="Arial" panose="020B0604020202020204" pitchFamily="34" charset="0"/>
            </a:endParaRPr>
          </a:p>
        </p:txBody>
      </p:sp>
      <p:sp>
        <p:nvSpPr>
          <p:cNvPr id="174" name="TextBox 18">
            <a:extLst>
              <a:ext uri="{FF2B5EF4-FFF2-40B4-BE49-F238E27FC236}">
                <a16:creationId xmlns="" xmlns:a16="http://schemas.microsoft.com/office/drawing/2014/main" id="{EB2B299A-36B6-4B05-BF4C-88DBB76EE86C}"/>
              </a:ext>
            </a:extLst>
          </p:cNvPr>
          <p:cNvSpPr txBox="1"/>
          <p:nvPr/>
        </p:nvSpPr>
        <p:spPr>
          <a:xfrm>
            <a:off x="6206874" y="3370997"/>
            <a:ext cx="2200148" cy="984885"/>
          </a:xfrm>
          <a:prstGeom prst="rect">
            <a:avLst/>
          </a:prstGeom>
          <a:noFill/>
        </p:spPr>
        <p:txBody>
          <a:bodyPr wrap="square" rtlCol="0">
            <a:spAutoFit/>
          </a:bodyPr>
          <a:lstStyle/>
          <a:p>
            <a:pPr marL="285750" lvl="0" indent="-285750"/>
            <a:endParaRPr lang="fr-FR" dirty="0">
              <a:solidFill>
                <a:prstClr val="black"/>
              </a:solidFill>
              <a:latin typeface="Times New Roman" pitchFamily="18" charset="0"/>
              <a:cs typeface="Times New Roman" pitchFamily="18" charset="0"/>
            </a:endParaRPr>
          </a:p>
          <a:p>
            <a:pPr marL="285750" lvl="0" indent="-285750">
              <a:buFont typeface="Wingdings" panose="05000000000000000000" pitchFamily="2" charset="2"/>
              <a:buChar char="§"/>
            </a:pPr>
            <a:r>
              <a:rPr lang="fr-FR" sz="2000" dirty="0" err="1" smtClean="0">
                <a:solidFill>
                  <a:prstClr val="black"/>
                </a:solidFill>
                <a:latin typeface="Times New Roman" pitchFamily="18" charset="0"/>
                <a:cs typeface="Times New Roman" pitchFamily="18" charset="0"/>
              </a:rPr>
              <a:t>Feature</a:t>
            </a:r>
            <a:r>
              <a:rPr lang="fr-FR" sz="2000" dirty="0" smtClean="0">
                <a:solidFill>
                  <a:prstClr val="black"/>
                </a:solidFill>
                <a:latin typeface="Times New Roman" pitchFamily="18" charset="0"/>
                <a:cs typeface="Times New Roman" pitchFamily="18" charset="0"/>
              </a:rPr>
              <a:t> Extraction</a:t>
            </a:r>
            <a:endParaRPr lang="fr-FR" sz="2000" dirty="0">
              <a:solidFill>
                <a:prstClr val="black"/>
              </a:solidFill>
              <a:latin typeface="Times New Roman" pitchFamily="18" charset="0"/>
              <a:cs typeface="Times New Roman" pitchFamily="18" charset="0"/>
            </a:endParaRPr>
          </a:p>
        </p:txBody>
      </p:sp>
      <p:cxnSp>
        <p:nvCxnSpPr>
          <p:cNvPr id="175" name="Straight Connector 19">
            <a:extLst>
              <a:ext uri="{FF2B5EF4-FFF2-40B4-BE49-F238E27FC236}">
                <a16:creationId xmlns="" xmlns:a16="http://schemas.microsoft.com/office/drawing/2014/main" id="{561AD764-7B28-4026-8198-6D136F425CE3}"/>
              </a:ext>
            </a:extLst>
          </p:cNvPr>
          <p:cNvCxnSpPr/>
          <p:nvPr/>
        </p:nvCxnSpPr>
        <p:spPr>
          <a:xfrm>
            <a:off x="7791802" y="4228994"/>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76" name="Rectangle 175">
            <a:extLst>
              <a:ext uri="{FF2B5EF4-FFF2-40B4-BE49-F238E27FC236}">
                <a16:creationId xmlns="" xmlns:a16="http://schemas.microsoft.com/office/drawing/2014/main" id="{CEE3A4FD-A101-4E43-B648-5FDFF94AA429}"/>
              </a:ext>
            </a:extLst>
          </p:cNvPr>
          <p:cNvSpPr>
            <a:spLocks noChangeAspect="1"/>
          </p:cNvSpPr>
          <p:nvPr/>
        </p:nvSpPr>
        <p:spPr>
          <a:xfrm>
            <a:off x="8401637" y="3639628"/>
            <a:ext cx="767467" cy="769441"/>
          </a:xfrm>
          <a:prstGeom prst="rect">
            <a:avLst/>
          </a:prstGeom>
          <a:noFill/>
        </p:spPr>
        <p:txBody>
          <a:bodyPr wrap="square" lIns="91440" tIns="45720" rIns="91440" bIns="45720">
            <a:spAutoFit/>
          </a:bodyPr>
          <a:lstStyle/>
          <a:p>
            <a:pPr algn="ctr"/>
            <a:r>
              <a:rPr lang="en-US" sz="4400" b="1" dirty="0">
                <a:ln w="0"/>
                <a:solidFill>
                  <a:schemeClr val="bg1"/>
                </a:solidFill>
                <a:latin typeface="Bauhaus 93" pitchFamily="82" charset="77"/>
                <a:cs typeface="Arial" panose="020B0604020202020204" pitchFamily="34" charset="0"/>
              </a:rPr>
              <a:t>3</a:t>
            </a:r>
            <a:endParaRPr lang="en-US" sz="4400" b="1" cap="none" spc="0" dirty="0">
              <a:ln w="0"/>
              <a:solidFill>
                <a:schemeClr val="bg1"/>
              </a:solidFill>
              <a:latin typeface="Bauhaus 93" pitchFamily="82" charset="77"/>
              <a:cs typeface="Arial" panose="020B0604020202020204" pitchFamily="34" charset="0"/>
            </a:endParaRPr>
          </a:p>
        </p:txBody>
      </p:sp>
      <p:sp>
        <p:nvSpPr>
          <p:cNvPr id="177" name="Triangle 7">
            <a:extLst>
              <a:ext uri="{FF2B5EF4-FFF2-40B4-BE49-F238E27FC236}">
                <a16:creationId xmlns="" xmlns:a16="http://schemas.microsoft.com/office/drawing/2014/main" id="{8D24C20B-9C53-4102-AE38-81DC2B943A30}"/>
              </a:ext>
            </a:extLst>
          </p:cNvPr>
          <p:cNvSpPr/>
          <p:nvPr/>
        </p:nvSpPr>
        <p:spPr>
          <a:xfrm rot="5162453" flipH="1">
            <a:off x="9880623" y="2253443"/>
            <a:ext cx="109053" cy="236430"/>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Lst>
            <a:ahLst/>
            <a:cxnLst>
              <a:cxn ang="0">
                <a:pos x="connsiteX0" y="connsiteY0"/>
              </a:cxn>
              <a:cxn ang="0">
                <a:pos x="connsiteX1" y="connsiteY1"/>
              </a:cxn>
              <a:cxn ang="0">
                <a:pos x="connsiteX2" y="connsiteY2"/>
              </a:cxn>
              <a:cxn ang="0">
                <a:pos x="connsiteX3" y="connsiteY3"/>
              </a:cxn>
            </a:cxnLst>
            <a:rect l="l" t="t" r="r" b="b"/>
            <a:pathLst>
              <a:path w="109053" h="236430">
                <a:moveTo>
                  <a:pt x="0" y="236430"/>
                </a:moveTo>
                <a:lnTo>
                  <a:pt x="98647" y="0"/>
                </a:lnTo>
                <a:lnTo>
                  <a:pt x="109053" y="140576"/>
                </a:lnTo>
                <a:lnTo>
                  <a:pt x="0" y="23643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Data 8">
            <a:extLst>
              <a:ext uri="{FF2B5EF4-FFF2-40B4-BE49-F238E27FC236}">
                <a16:creationId xmlns="" xmlns:a16="http://schemas.microsoft.com/office/drawing/2014/main" id="{C88A7697-EDC1-4A31-B289-D77FB99F02C2}"/>
              </a:ext>
            </a:extLst>
          </p:cNvPr>
          <p:cNvSpPr/>
          <p:nvPr/>
        </p:nvSpPr>
        <p:spPr>
          <a:xfrm>
            <a:off x="5277036" y="2410593"/>
            <a:ext cx="3962452" cy="1919129"/>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 name="connsiteX0" fmla="*/ 0 w 11047"/>
              <a:gd name="connsiteY0" fmla="*/ 13286 h 13286"/>
              <a:gd name="connsiteX1" fmla="*/ 5383 w 11047"/>
              <a:gd name="connsiteY1" fmla="*/ 0 h 13286"/>
              <a:gd name="connsiteX2" fmla="*/ 11047 w 11047"/>
              <a:gd name="connsiteY2" fmla="*/ 146 h 13286"/>
              <a:gd name="connsiteX3" fmla="*/ 10400 w 11047"/>
              <a:gd name="connsiteY3" fmla="*/ 6486 h 13286"/>
              <a:gd name="connsiteX4" fmla="*/ 0 w 11047"/>
              <a:gd name="connsiteY4" fmla="*/ 13286 h 13286"/>
              <a:gd name="connsiteX0" fmla="*/ 0 w 8331"/>
              <a:gd name="connsiteY0" fmla="*/ 13114 h 13114"/>
              <a:gd name="connsiteX1" fmla="*/ 2667 w 8331"/>
              <a:gd name="connsiteY1" fmla="*/ 0 h 13114"/>
              <a:gd name="connsiteX2" fmla="*/ 8331 w 8331"/>
              <a:gd name="connsiteY2" fmla="*/ 146 h 13114"/>
              <a:gd name="connsiteX3" fmla="*/ 7684 w 8331"/>
              <a:gd name="connsiteY3" fmla="*/ 6486 h 13114"/>
              <a:gd name="connsiteX4" fmla="*/ 0 w 8331"/>
              <a:gd name="connsiteY4" fmla="*/ 13114 h 13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31" h="13114">
                <a:moveTo>
                  <a:pt x="0" y="13114"/>
                </a:moveTo>
                <a:cubicBezTo>
                  <a:pt x="812" y="8647"/>
                  <a:pt x="1855" y="4467"/>
                  <a:pt x="2667" y="0"/>
                </a:cubicBezTo>
                <a:cubicBezTo>
                  <a:pt x="5528" y="900"/>
                  <a:pt x="5443" y="-57"/>
                  <a:pt x="8331" y="146"/>
                </a:cubicBezTo>
                <a:cubicBezTo>
                  <a:pt x="8257" y="2172"/>
                  <a:pt x="7758" y="4460"/>
                  <a:pt x="7684" y="6486"/>
                </a:cubicBezTo>
                <a:lnTo>
                  <a:pt x="0" y="13114"/>
                </a:lnTo>
                <a:close/>
              </a:path>
            </a:pathLst>
          </a:custGeom>
          <a:gradFill flip="none" rotWithShape="1">
            <a:gsLst>
              <a:gs pos="0">
                <a:schemeClr val="tx1">
                  <a:lumMod val="0"/>
                </a:schemeClr>
              </a:gs>
              <a:gs pos="46000">
                <a:schemeClr val="tx1">
                  <a:alpha val="29000"/>
                  <a:lumMod val="90000"/>
                </a:schemeClr>
              </a:gs>
              <a:gs pos="100000">
                <a:schemeClr val="accent3">
                  <a:alpha val="0"/>
                  <a:lumMod val="82000"/>
                  <a:lumOff val="1800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23">
            <a:extLst>
              <a:ext uri="{FF2B5EF4-FFF2-40B4-BE49-F238E27FC236}">
                <a16:creationId xmlns="" xmlns:a16="http://schemas.microsoft.com/office/drawing/2014/main" id="{9A65BA3E-222E-43A3-8010-2A04BEC3B7EA}"/>
              </a:ext>
            </a:extLst>
          </p:cNvPr>
          <p:cNvGrpSpPr/>
          <p:nvPr/>
        </p:nvGrpSpPr>
        <p:grpSpPr>
          <a:xfrm>
            <a:off x="5938619" y="2429998"/>
            <a:ext cx="3970760" cy="998984"/>
            <a:chOff x="5569997" y="1325595"/>
            <a:chExt cx="3970760" cy="998984"/>
          </a:xfrm>
          <a:gradFill flip="none" rotWithShape="1">
            <a:gsLst>
              <a:gs pos="0">
                <a:srgbClr val="CE544A"/>
              </a:gs>
              <a:gs pos="47000">
                <a:srgbClr val="DB5D54"/>
              </a:gs>
              <a:gs pos="100000">
                <a:srgbClr val="E0715B"/>
              </a:gs>
            </a:gsLst>
            <a:lin ang="10800000" scaled="1"/>
            <a:tileRect/>
          </a:gradFill>
        </p:grpSpPr>
        <p:sp>
          <p:nvSpPr>
            <p:cNvPr id="180" name="Rectangle 4">
              <a:extLst>
                <a:ext uri="{FF2B5EF4-FFF2-40B4-BE49-F238E27FC236}">
                  <a16:creationId xmlns="" xmlns:a16="http://schemas.microsoft.com/office/drawing/2014/main" id="{A23EC02D-F6D3-4F1B-8974-657DA2014EB2}"/>
                </a:ext>
              </a:extLst>
            </p:cNvPr>
            <p:cNvSpPr/>
            <p:nvPr/>
          </p:nvSpPr>
          <p:spPr>
            <a:xfrm>
              <a:off x="6029863" y="1334219"/>
              <a:ext cx="3510894" cy="9903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 name="connsiteX0" fmla="*/ 0 w 4895947"/>
                <a:gd name="connsiteY0" fmla="*/ 0 h 977660"/>
                <a:gd name="connsiteX1" fmla="*/ 4895947 w 4895947"/>
                <a:gd name="connsiteY1" fmla="*/ 13252 h 977660"/>
                <a:gd name="connsiteX2" fmla="*/ 4267200 w 4895947"/>
                <a:gd name="connsiteY2" fmla="*/ 977660 h 977660"/>
                <a:gd name="connsiteX3" fmla="*/ 0 w 4895947"/>
                <a:gd name="connsiteY3" fmla="*/ 977660 h 977660"/>
                <a:gd name="connsiteX4" fmla="*/ 0 w 4895947"/>
                <a:gd name="connsiteY4" fmla="*/ 0 h 977660"/>
                <a:gd name="connsiteX0" fmla="*/ 0 w 4895947"/>
                <a:gd name="connsiteY0" fmla="*/ 0 h 977660"/>
                <a:gd name="connsiteX1" fmla="*/ 4895947 w 4895947"/>
                <a:gd name="connsiteY1" fmla="*/ 13252 h 977660"/>
                <a:gd name="connsiteX2" fmla="*/ 3782598 w 4895947"/>
                <a:gd name="connsiteY2" fmla="*/ 977660 h 977660"/>
                <a:gd name="connsiteX3" fmla="*/ 0 w 4895947"/>
                <a:gd name="connsiteY3" fmla="*/ 977660 h 977660"/>
                <a:gd name="connsiteX4" fmla="*/ 0 w 4895947"/>
                <a:gd name="connsiteY4" fmla="*/ 0 h 977660"/>
                <a:gd name="connsiteX0" fmla="*/ 0 w 5070403"/>
                <a:gd name="connsiteY0" fmla="*/ 13252 h 990912"/>
                <a:gd name="connsiteX1" fmla="*/ 5070403 w 5070403"/>
                <a:gd name="connsiteY1" fmla="*/ 0 h 990912"/>
                <a:gd name="connsiteX2" fmla="*/ 3782598 w 5070403"/>
                <a:gd name="connsiteY2" fmla="*/ 990912 h 990912"/>
                <a:gd name="connsiteX3" fmla="*/ 0 w 5070403"/>
                <a:gd name="connsiteY3" fmla="*/ 990912 h 990912"/>
                <a:gd name="connsiteX4" fmla="*/ 0 w 5070403"/>
                <a:gd name="connsiteY4" fmla="*/ 13252 h 990912"/>
                <a:gd name="connsiteX0" fmla="*/ 0 w 5135420"/>
                <a:gd name="connsiteY0" fmla="*/ 0 h 977660"/>
                <a:gd name="connsiteX1" fmla="*/ 5135420 w 5135420"/>
                <a:gd name="connsiteY1" fmla="*/ 12148 h 977660"/>
                <a:gd name="connsiteX2" fmla="*/ 3782598 w 5135420"/>
                <a:gd name="connsiteY2" fmla="*/ 977660 h 977660"/>
                <a:gd name="connsiteX3" fmla="*/ 0 w 5135420"/>
                <a:gd name="connsiteY3" fmla="*/ 977660 h 977660"/>
                <a:gd name="connsiteX4" fmla="*/ 0 w 5135420"/>
                <a:gd name="connsiteY4" fmla="*/ 0 h 977660"/>
                <a:gd name="connsiteX0" fmla="*/ 0 w 5135420"/>
                <a:gd name="connsiteY0" fmla="*/ 0 h 993535"/>
                <a:gd name="connsiteX1" fmla="*/ 5135420 w 5135420"/>
                <a:gd name="connsiteY1" fmla="*/ 12148 h 993535"/>
                <a:gd name="connsiteX2" fmla="*/ 3731512 w 5135420"/>
                <a:gd name="connsiteY2" fmla="*/ 993535 h 993535"/>
                <a:gd name="connsiteX3" fmla="*/ 0 w 5135420"/>
                <a:gd name="connsiteY3" fmla="*/ 977660 h 993535"/>
                <a:gd name="connsiteX4" fmla="*/ 0 w 5135420"/>
                <a:gd name="connsiteY4" fmla="*/ 0 h 993535"/>
                <a:gd name="connsiteX0" fmla="*/ 0 w 5135420"/>
                <a:gd name="connsiteY0" fmla="*/ 0 h 990360"/>
                <a:gd name="connsiteX1" fmla="*/ 5135420 w 5135420"/>
                <a:gd name="connsiteY1" fmla="*/ 12148 h 990360"/>
                <a:gd name="connsiteX2" fmla="*/ 3717580 w 5135420"/>
                <a:gd name="connsiteY2" fmla="*/ 990360 h 990360"/>
                <a:gd name="connsiteX3" fmla="*/ 0 w 5135420"/>
                <a:gd name="connsiteY3" fmla="*/ 977660 h 990360"/>
                <a:gd name="connsiteX4" fmla="*/ 0 w 5135420"/>
                <a:gd name="connsiteY4" fmla="*/ 0 h 99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5420" h="990360">
                  <a:moveTo>
                    <a:pt x="0" y="0"/>
                  </a:moveTo>
                  <a:lnTo>
                    <a:pt x="5135420" y="12148"/>
                  </a:lnTo>
                  <a:lnTo>
                    <a:pt x="3717580" y="990360"/>
                  </a:lnTo>
                  <a:lnTo>
                    <a:pt x="0" y="977660"/>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25">
              <a:extLst>
                <a:ext uri="{FF2B5EF4-FFF2-40B4-BE49-F238E27FC236}">
                  <a16:creationId xmlns="" xmlns:a16="http://schemas.microsoft.com/office/drawing/2014/main" id="{8C3FFBF4-A74E-43FC-A034-EA864C03F025}"/>
                </a:ext>
              </a:extLst>
            </p:cNvPr>
            <p:cNvSpPr/>
            <p:nvPr/>
          </p:nvSpPr>
          <p:spPr>
            <a:xfrm>
              <a:off x="5569997" y="1325595"/>
              <a:ext cx="983411" cy="98341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2" name="Triangle 7">
            <a:extLst>
              <a:ext uri="{FF2B5EF4-FFF2-40B4-BE49-F238E27FC236}">
                <a16:creationId xmlns="" xmlns:a16="http://schemas.microsoft.com/office/drawing/2014/main" id="{25BB4FBB-6189-4750-8F64-85C3A0A58C83}"/>
              </a:ext>
            </a:extLst>
          </p:cNvPr>
          <p:cNvSpPr/>
          <p:nvPr/>
        </p:nvSpPr>
        <p:spPr>
          <a:xfrm rot="5162453" flipH="1">
            <a:off x="8772732" y="3357071"/>
            <a:ext cx="109053" cy="236430"/>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Lst>
            <a:ahLst/>
            <a:cxnLst>
              <a:cxn ang="0">
                <a:pos x="connsiteX0" y="connsiteY0"/>
              </a:cxn>
              <a:cxn ang="0">
                <a:pos x="connsiteX1" y="connsiteY1"/>
              </a:cxn>
              <a:cxn ang="0">
                <a:pos x="connsiteX2" y="connsiteY2"/>
              </a:cxn>
              <a:cxn ang="0">
                <a:pos x="connsiteX3" y="connsiteY3"/>
              </a:cxn>
            </a:cxnLst>
            <a:rect l="l" t="t" r="r" b="b"/>
            <a:pathLst>
              <a:path w="109053" h="236430">
                <a:moveTo>
                  <a:pt x="0" y="236430"/>
                </a:moveTo>
                <a:lnTo>
                  <a:pt x="98647" y="0"/>
                </a:lnTo>
                <a:lnTo>
                  <a:pt x="109053" y="140576"/>
                </a:lnTo>
                <a:lnTo>
                  <a:pt x="0" y="23643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TextBox 29">
            <a:extLst>
              <a:ext uri="{FF2B5EF4-FFF2-40B4-BE49-F238E27FC236}">
                <a16:creationId xmlns="" xmlns:a16="http://schemas.microsoft.com/office/drawing/2014/main" id="{4EFF53FA-619A-4076-A707-4A2FE163E1EE}"/>
              </a:ext>
            </a:extLst>
          </p:cNvPr>
          <p:cNvSpPr txBox="1"/>
          <p:nvPr/>
        </p:nvSpPr>
        <p:spPr>
          <a:xfrm>
            <a:off x="7423290" y="2142698"/>
            <a:ext cx="2503217" cy="984885"/>
          </a:xfrm>
          <a:prstGeom prst="rect">
            <a:avLst/>
          </a:prstGeom>
          <a:noFill/>
        </p:spPr>
        <p:txBody>
          <a:bodyPr wrap="square" rtlCol="0">
            <a:spAutoFit/>
          </a:bodyPr>
          <a:lstStyle/>
          <a:p>
            <a:pPr lvl="0"/>
            <a:endParaRPr lang="fr-FR" dirty="0">
              <a:solidFill>
                <a:prstClr val="black"/>
              </a:solidFill>
              <a:latin typeface="Times New Roman" pitchFamily="18" charset="0"/>
              <a:cs typeface="Times New Roman" pitchFamily="18" charset="0"/>
            </a:endParaRPr>
          </a:p>
          <a:p>
            <a:pPr marL="285750" lvl="0" indent="-285750">
              <a:buFont typeface="Wingdings" panose="05000000000000000000" pitchFamily="2" charset="2"/>
              <a:buChar char="§"/>
            </a:pPr>
            <a:r>
              <a:rPr lang="fr-FR" sz="2000" dirty="0" smtClean="0">
                <a:solidFill>
                  <a:prstClr val="black"/>
                </a:solidFill>
                <a:latin typeface="Times New Roman" pitchFamily="18" charset="0"/>
                <a:cs typeface="Times New Roman" pitchFamily="18" charset="0"/>
              </a:rPr>
              <a:t>Data </a:t>
            </a:r>
          </a:p>
          <a:p>
            <a:pPr marL="285750" lvl="0" indent="-285750"/>
            <a:r>
              <a:rPr lang="fr-FR" sz="2000" dirty="0" err="1" smtClean="0">
                <a:solidFill>
                  <a:prstClr val="black"/>
                </a:solidFill>
                <a:latin typeface="Times New Roman" pitchFamily="18" charset="0"/>
                <a:cs typeface="Times New Roman" pitchFamily="18" charset="0"/>
              </a:rPr>
              <a:t>Pre</a:t>
            </a:r>
            <a:r>
              <a:rPr lang="fr-FR" sz="2000" dirty="0" smtClean="0">
                <a:solidFill>
                  <a:prstClr val="black"/>
                </a:solidFill>
                <a:latin typeface="Times New Roman" pitchFamily="18" charset="0"/>
                <a:cs typeface="Times New Roman" pitchFamily="18" charset="0"/>
              </a:rPr>
              <a:t>-</a:t>
            </a:r>
            <a:r>
              <a:rPr lang="fr-FR" sz="2000" dirty="0" err="1" smtClean="0">
                <a:solidFill>
                  <a:prstClr val="black"/>
                </a:solidFill>
                <a:latin typeface="Times New Roman" pitchFamily="18" charset="0"/>
                <a:cs typeface="Times New Roman" pitchFamily="18" charset="0"/>
              </a:rPr>
              <a:t>Processing</a:t>
            </a:r>
            <a:endParaRPr lang="fr-FR" sz="2000" dirty="0">
              <a:solidFill>
                <a:prstClr val="black"/>
              </a:solidFill>
              <a:latin typeface="Times New Roman" pitchFamily="18" charset="0"/>
              <a:cs typeface="Times New Roman" pitchFamily="18" charset="0"/>
            </a:endParaRPr>
          </a:p>
        </p:txBody>
      </p:sp>
      <p:cxnSp>
        <p:nvCxnSpPr>
          <p:cNvPr id="184" name="Straight Connector 30">
            <a:extLst>
              <a:ext uri="{FF2B5EF4-FFF2-40B4-BE49-F238E27FC236}">
                <a16:creationId xmlns="" xmlns:a16="http://schemas.microsoft.com/office/drawing/2014/main" id="{0CDD5D96-0F4F-4F49-9E19-F072862A484B}"/>
              </a:ext>
            </a:extLst>
          </p:cNvPr>
          <p:cNvCxnSpPr/>
          <p:nvPr/>
        </p:nvCxnSpPr>
        <p:spPr>
          <a:xfrm>
            <a:off x="6659729" y="3017096"/>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5" name="Rectangle 184">
            <a:extLst>
              <a:ext uri="{FF2B5EF4-FFF2-40B4-BE49-F238E27FC236}">
                <a16:creationId xmlns="" xmlns:a16="http://schemas.microsoft.com/office/drawing/2014/main" id="{66B6DD70-1E8B-42E4-BA70-2F90182703A8}"/>
              </a:ext>
            </a:extLst>
          </p:cNvPr>
          <p:cNvSpPr>
            <a:spLocks noChangeAspect="1"/>
          </p:cNvSpPr>
          <p:nvPr/>
        </p:nvSpPr>
        <p:spPr>
          <a:xfrm>
            <a:off x="5946744" y="2518621"/>
            <a:ext cx="767467" cy="769441"/>
          </a:xfrm>
          <a:prstGeom prst="rect">
            <a:avLst/>
          </a:prstGeom>
          <a:noFill/>
        </p:spPr>
        <p:txBody>
          <a:bodyPr wrap="square" lIns="91440" tIns="45720" rIns="91440" bIns="45720">
            <a:spAutoFit/>
          </a:bodyPr>
          <a:lstStyle/>
          <a:p>
            <a:pPr algn="ctr"/>
            <a:r>
              <a:rPr lang="en-US" sz="4400" b="1" cap="none" spc="0" dirty="0">
                <a:ln w="0"/>
                <a:solidFill>
                  <a:schemeClr val="bg1"/>
                </a:solidFill>
                <a:latin typeface="Bauhaus 93" pitchFamily="82" charset="77"/>
                <a:cs typeface="Arial" panose="020B0604020202020204" pitchFamily="34" charset="0"/>
              </a:rPr>
              <a:t>2</a:t>
            </a:r>
          </a:p>
        </p:txBody>
      </p:sp>
      <p:sp>
        <p:nvSpPr>
          <p:cNvPr id="186" name="Flowchart: Data 8">
            <a:extLst>
              <a:ext uri="{FF2B5EF4-FFF2-40B4-BE49-F238E27FC236}">
                <a16:creationId xmlns="" xmlns:a16="http://schemas.microsoft.com/office/drawing/2014/main" id="{777023BE-CB17-4823-BE70-01BEA3118F37}"/>
              </a:ext>
            </a:extLst>
          </p:cNvPr>
          <p:cNvSpPr/>
          <p:nvPr/>
        </p:nvSpPr>
        <p:spPr>
          <a:xfrm>
            <a:off x="4960117" y="1229693"/>
            <a:ext cx="5520189" cy="203818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7" h="13401">
                <a:moveTo>
                  <a:pt x="0" y="13401"/>
                </a:moveTo>
                <a:lnTo>
                  <a:pt x="2437" y="0"/>
                </a:lnTo>
                <a:cubicBezTo>
                  <a:pt x="5298" y="900"/>
                  <a:pt x="8159" y="58"/>
                  <a:pt x="11047" y="261"/>
                </a:cubicBezTo>
                <a:cubicBezTo>
                  <a:pt x="10973" y="2287"/>
                  <a:pt x="10474" y="4575"/>
                  <a:pt x="10400" y="6601"/>
                </a:cubicBezTo>
                <a:lnTo>
                  <a:pt x="0" y="13401"/>
                </a:lnTo>
                <a:close/>
              </a:path>
            </a:pathLst>
          </a:custGeom>
          <a:gradFill flip="none" rotWithShape="1">
            <a:gsLst>
              <a:gs pos="0">
                <a:schemeClr val="tx1">
                  <a:alpha val="91000"/>
                  <a:lumMod val="0"/>
                </a:schemeClr>
              </a:gs>
              <a:gs pos="47000">
                <a:schemeClr val="tx1">
                  <a:lumMod val="85000"/>
                  <a:alpha val="29000"/>
                </a:schemeClr>
              </a:gs>
              <a:gs pos="100000">
                <a:schemeClr val="accent3">
                  <a:lumMod val="60000"/>
                  <a:lumOff val="40000"/>
                  <a:alpha val="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34">
            <a:extLst>
              <a:ext uri="{FF2B5EF4-FFF2-40B4-BE49-F238E27FC236}">
                <a16:creationId xmlns="" xmlns:a16="http://schemas.microsoft.com/office/drawing/2014/main" id="{1F5C53B0-098E-48E5-B445-0FB7AEFDD93E}"/>
              </a:ext>
            </a:extLst>
          </p:cNvPr>
          <p:cNvGrpSpPr/>
          <p:nvPr/>
        </p:nvGrpSpPr>
        <p:grpSpPr>
          <a:xfrm>
            <a:off x="5342307" y="1340428"/>
            <a:ext cx="5677909" cy="983411"/>
            <a:chOff x="3937668" y="1328468"/>
            <a:chExt cx="5677909" cy="983411"/>
          </a:xfrm>
          <a:solidFill>
            <a:schemeClr val="tx2">
              <a:lumMod val="20000"/>
              <a:lumOff val="80000"/>
            </a:schemeClr>
          </a:solidFill>
        </p:grpSpPr>
        <p:sp>
          <p:nvSpPr>
            <p:cNvPr id="188" name="Rectangle 4">
              <a:extLst>
                <a:ext uri="{FF2B5EF4-FFF2-40B4-BE49-F238E27FC236}">
                  <a16:creationId xmlns="" xmlns:a16="http://schemas.microsoft.com/office/drawing/2014/main" id="{0E60EFAD-1036-4195-989B-8A96B9E14647}"/>
                </a:ext>
              </a:extLst>
            </p:cNvPr>
            <p:cNvSpPr/>
            <p:nvPr/>
          </p:nvSpPr>
          <p:spPr>
            <a:xfrm>
              <a:off x="4370717" y="1334219"/>
              <a:ext cx="5244860" cy="9776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4860" h="977660">
                  <a:moveTo>
                    <a:pt x="0" y="0"/>
                  </a:moveTo>
                  <a:lnTo>
                    <a:pt x="5244860" y="0"/>
                  </a:lnTo>
                  <a:lnTo>
                    <a:pt x="4267200" y="977660"/>
                  </a:lnTo>
                  <a:lnTo>
                    <a:pt x="0" y="97766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36">
              <a:extLst>
                <a:ext uri="{FF2B5EF4-FFF2-40B4-BE49-F238E27FC236}">
                  <a16:creationId xmlns="" xmlns:a16="http://schemas.microsoft.com/office/drawing/2014/main" id="{B6C9E0B8-591A-4176-A3FE-EF641A5C683B}"/>
                </a:ext>
              </a:extLst>
            </p:cNvPr>
            <p:cNvSpPr/>
            <p:nvPr/>
          </p:nvSpPr>
          <p:spPr>
            <a:xfrm>
              <a:off x="3937668" y="1328468"/>
              <a:ext cx="983411" cy="983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0" name="TextBox 39">
            <a:extLst>
              <a:ext uri="{FF2B5EF4-FFF2-40B4-BE49-F238E27FC236}">
                <a16:creationId xmlns="" xmlns:a16="http://schemas.microsoft.com/office/drawing/2014/main" id="{8A3D47CA-90D1-4A04-BDE3-B20F779EE515}"/>
              </a:ext>
            </a:extLst>
          </p:cNvPr>
          <p:cNvSpPr txBox="1"/>
          <p:nvPr/>
        </p:nvSpPr>
        <p:spPr>
          <a:xfrm>
            <a:off x="7231590" y="1618907"/>
            <a:ext cx="2845278" cy="400110"/>
          </a:xfrm>
          <a:prstGeom prst="rect">
            <a:avLst/>
          </a:prstGeom>
          <a:noFill/>
        </p:spPr>
        <p:txBody>
          <a:bodyPr wrap="square" rtlCol="0">
            <a:spAutoFit/>
          </a:bodyPr>
          <a:lstStyle/>
          <a:p>
            <a:pPr marL="285750" lvl="0" indent="-285750">
              <a:buFont typeface="Wingdings" pitchFamily="2" charset="2"/>
              <a:buChar char="§"/>
            </a:pPr>
            <a:r>
              <a:rPr lang="fr-FR" sz="2000" dirty="0" err="1" smtClean="0">
                <a:solidFill>
                  <a:prstClr val="black"/>
                </a:solidFill>
                <a:latin typeface="Times New Roman" pitchFamily="18" charset="0"/>
                <a:cs typeface="Times New Roman" pitchFamily="18" charset="0"/>
              </a:rPr>
              <a:t>Dataset</a:t>
            </a:r>
            <a:r>
              <a:rPr lang="fr-FR" sz="2000" dirty="0" smtClean="0">
                <a:solidFill>
                  <a:prstClr val="black"/>
                </a:solidFill>
                <a:latin typeface="Times New Roman" pitchFamily="18" charset="0"/>
                <a:cs typeface="Times New Roman" pitchFamily="18" charset="0"/>
              </a:rPr>
              <a:t> Collection</a:t>
            </a:r>
            <a:endParaRPr lang="fr-FR" sz="2000" dirty="0">
              <a:solidFill>
                <a:prstClr val="black"/>
              </a:solidFill>
              <a:latin typeface="Times New Roman" pitchFamily="18" charset="0"/>
              <a:cs typeface="Times New Roman" pitchFamily="18" charset="0"/>
            </a:endParaRPr>
          </a:p>
        </p:txBody>
      </p:sp>
      <p:cxnSp>
        <p:nvCxnSpPr>
          <p:cNvPr id="191" name="Straight Connector 40">
            <a:extLst>
              <a:ext uri="{FF2B5EF4-FFF2-40B4-BE49-F238E27FC236}">
                <a16:creationId xmlns="" xmlns:a16="http://schemas.microsoft.com/office/drawing/2014/main" id="{52A6B3C3-A377-48F8-B5B7-5BC3C1DA17C9}"/>
              </a:ext>
            </a:extLst>
          </p:cNvPr>
          <p:cNvCxnSpPr/>
          <p:nvPr/>
        </p:nvCxnSpPr>
        <p:spPr>
          <a:xfrm>
            <a:off x="6347700" y="1910293"/>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92" name="Rectangle 191">
            <a:extLst>
              <a:ext uri="{FF2B5EF4-FFF2-40B4-BE49-F238E27FC236}">
                <a16:creationId xmlns="" xmlns:a16="http://schemas.microsoft.com/office/drawing/2014/main" id="{37B87AB2-A8BA-4A5D-9386-495641D5BE74}"/>
              </a:ext>
            </a:extLst>
          </p:cNvPr>
          <p:cNvSpPr>
            <a:spLocks noChangeAspect="1"/>
          </p:cNvSpPr>
          <p:nvPr/>
        </p:nvSpPr>
        <p:spPr>
          <a:xfrm>
            <a:off x="5536269" y="1415405"/>
            <a:ext cx="767467" cy="769441"/>
          </a:xfrm>
          <a:prstGeom prst="rect">
            <a:avLst/>
          </a:prstGeom>
          <a:noFill/>
        </p:spPr>
        <p:txBody>
          <a:bodyPr wrap="square" lIns="91440" tIns="45720" rIns="91440" bIns="45720">
            <a:spAutoFit/>
          </a:bodyPr>
          <a:lstStyle/>
          <a:p>
            <a:pPr algn="ctr"/>
            <a:r>
              <a:rPr lang="en-US" sz="4400" b="1" dirty="0">
                <a:ln w="0"/>
                <a:solidFill>
                  <a:schemeClr val="bg1"/>
                </a:solidFill>
                <a:latin typeface="Bauhaus 93" pitchFamily="82" charset="77"/>
                <a:cs typeface="Arial" panose="020B0604020202020204" pitchFamily="34" charset="0"/>
              </a:rPr>
              <a:t>1</a:t>
            </a:r>
            <a:endParaRPr lang="en-US" sz="4400" b="1" cap="none" spc="0" dirty="0">
              <a:ln w="0"/>
              <a:solidFill>
                <a:schemeClr val="bg1"/>
              </a:solidFill>
              <a:latin typeface="Bauhaus 93" pitchFamily="82" charset="77"/>
              <a:cs typeface="Arial" panose="020B0604020202020204" pitchFamily="34" charset="0"/>
            </a:endParaRPr>
          </a:p>
        </p:txBody>
      </p:sp>
      <p:sp>
        <p:nvSpPr>
          <p:cNvPr id="60" name="Plaque 26">
            <a:extLst>
              <a:ext uri="{FF2B5EF4-FFF2-40B4-BE49-F238E27FC236}">
                <a16:creationId xmlns="" xmlns:a16="http://schemas.microsoft.com/office/drawing/2014/main" id="{51B78156-663E-4451-AA74-42EBD7D0CF71}"/>
              </a:ext>
            </a:extLst>
          </p:cNvPr>
          <p:cNvSpPr/>
          <p:nvPr/>
        </p:nvSpPr>
        <p:spPr>
          <a:xfrm>
            <a:off x="10867292" y="6048102"/>
            <a:ext cx="902342" cy="561703"/>
          </a:xfrm>
          <a:prstGeom prst="bevel">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solidFill>
              </a:rPr>
              <a:t>9/22</a:t>
            </a:r>
            <a:endParaRPr lang="fr-FR" dirty="0">
              <a:solidFill>
                <a:schemeClr val="accent1"/>
              </a:solidFill>
            </a:endParaRPr>
          </a:p>
        </p:txBody>
      </p:sp>
    </p:spTree>
    <p:extLst>
      <p:ext uri="{BB962C8B-B14F-4D97-AF65-F5344CB8AC3E}">
        <p14:creationId xmlns="" xmlns:p14="http://schemas.microsoft.com/office/powerpoint/2010/main" val="291360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wipe(down)">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7"/>
                                        </p:tgtEl>
                                        <p:attrNameLst>
                                          <p:attrName>style.visibility</p:attrName>
                                        </p:attrNameLst>
                                      </p:cBhvr>
                                      <p:to>
                                        <p:strVal val="visible"/>
                                      </p:to>
                                    </p:set>
                                    <p:animEffect transition="in" filter="fade">
                                      <p:cBhvr>
                                        <p:cTn id="15" dur="500"/>
                                        <p:tgtEl>
                                          <p:spTgt spid="177"/>
                                        </p:tgtEl>
                                      </p:cBhvr>
                                    </p:animEffect>
                                  </p:childTnLst>
                                </p:cTn>
                              </p:par>
                            </p:childTnLst>
                          </p:cTn>
                        </p:par>
                        <p:par>
                          <p:cTn id="16" fill="hold">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 calcmode="lin" valueType="num">
                                      <p:cBhvr additive="base">
                                        <p:cTn id="19" dur="500" fill="hold"/>
                                        <p:tgtEl>
                                          <p:spTgt spid="192"/>
                                        </p:tgtEl>
                                        <p:attrNameLst>
                                          <p:attrName>ppt_x</p:attrName>
                                        </p:attrNameLst>
                                      </p:cBhvr>
                                      <p:tavLst>
                                        <p:tav tm="0">
                                          <p:val>
                                            <p:strVal val="0-#ppt_w/2"/>
                                          </p:val>
                                        </p:tav>
                                        <p:tav tm="100000">
                                          <p:val>
                                            <p:strVal val="#ppt_x"/>
                                          </p:val>
                                        </p:tav>
                                      </p:tavLst>
                                    </p:anim>
                                    <p:anim calcmode="lin" valueType="num">
                                      <p:cBhvr additive="base">
                                        <p:cTn id="20" dur="500" fill="hold"/>
                                        <p:tgtEl>
                                          <p:spTgt spid="19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90"/>
                                        </p:tgtEl>
                                        <p:attrNameLst>
                                          <p:attrName>style.visibility</p:attrName>
                                        </p:attrNameLst>
                                      </p:cBhvr>
                                      <p:to>
                                        <p:strVal val="visible"/>
                                      </p:to>
                                    </p:set>
                                    <p:anim calcmode="lin" valueType="num">
                                      <p:cBhvr additive="base">
                                        <p:cTn id="23" dur="500" fill="hold"/>
                                        <p:tgtEl>
                                          <p:spTgt spid="190"/>
                                        </p:tgtEl>
                                        <p:attrNameLst>
                                          <p:attrName>ppt_x</p:attrName>
                                        </p:attrNameLst>
                                      </p:cBhvr>
                                      <p:tavLst>
                                        <p:tav tm="0">
                                          <p:val>
                                            <p:strVal val="1+#ppt_w/2"/>
                                          </p:val>
                                        </p:tav>
                                        <p:tav tm="100000">
                                          <p:val>
                                            <p:strVal val="#ppt_x"/>
                                          </p:val>
                                        </p:tav>
                                      </p:tavLst>
                                    </p:anim>
                                    <p:anim calcmode="lin" valueType="num">
                                      <p:cBhvr additive="base">
                                        <p:cTn id="24" dur="500" fill="hold"/>
                                        <p:tgtEl>
                                          <p:spTgt spid="190"/>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18" presetClass="entr" presetSubtype="12" fill="hold"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strips(downLeft)">
                                      <p:cBhvr>
                                        <p:cTn id="28" dur="500"/>
                                        <p:tgtEl>
                                          <p:spTgt spid="191"/>
                                        </p:tgtEl>
                                      </p:cBhvr>
                                    </p:animEffec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999"/>
                                          </p:stCondLst>
                                        </p:cTn>
                                        <p:tgtEl>
                                          <p:spTgt spid="18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2"/>
                                        </p:tgtEl>
                                        <p:attrNameLst>
                                          <p:attrName>style.visibility</p:attrName>
                                        </p:attrNameLst>
                                      </p:cBhvr>
                                      <p:to>
                                        <p:strVal val="visible"/>
                                      </p:to>
                                    </p:set>
                                    <p:animEffect transition="in" filter="fade">
                                      <p:cBhvr>
                                        <p:cTn id="39" dur="500"/>
                                        <p:tgtEl>
                                          <p:spTgt spid="182"/>
                                        </p:tgtEl>
                                      </p:cBhvr>
                                    </p:animEffect>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85"/>
                                        </p:tgtEl>
                                        <p:attrNameLst>
                                          <p:attrName>style.visibility</p:attrName>
                                        </p:attrNameLst>
                                      </p:cBhvr>
                                      <p:to>
                                        <p:strVal val="visible"/>
                                      </p:to>
                                    </p:set>
                                    <p:anim calcmode="lin" valueType="num">
                                      <p:cBhvr additive="base">
                                        <p:cTn id="43" dur="500" fill="hold"/>
                                        <p:tgtEl>
                                          <p:spTgt spid="185"/>
                                        </p:tgtEl>
                                        <p:attrNameLst>
                                          <p:attrName>ppt_x</p:attrName>
                                        </p:attrNameLst>
                                      </p:cBhvr>
                                      <p:tavLst>
                                        <p:tav tm="0">
                                          <p:val>
                                            <p:strVal val="0-#ppt_w/2"/>
                                          </p:val>
                                        </p:tav>
                                        <p:tav tm="100000">
                                          <p:val>
                                            <p:strVal val="#ppt_x"/>
                                          </p:val>
                                        </p:tav>
                                      </p:tavLst>
                                    </p:anim>
                                    <p:anim calcmode="lin" valueType="num">
                                      <p:cBhvr additive="base">
                                        <p:cTn id="44" dur="500" fill="hold"/>
                                        <p:tgtEl>
                                          <p:spTgt spid="18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83"/>
                                        </p:tgtEl>
                                        <p:attrNameLst>
                                          <p:attrName>style.visibility</p:attrName>
                                        </p:attrNameLst>
                                      </p:cBhvr>
                                      <p:to>
                                        <p:strVal val="visible"/>
                                      </p:to>
                                    </p:set>
                                    <p:anim calcmode="lin" valueType="num">
                                      <p:cBhvr additive="base">
                                        <p:cTn id="47" dur="500" fill="hold"/>
                                        <p:tgtEl>
                                          <p:spTgt spid="183"/>
                                        </p:tgtEl>
                                        <p:attrNameLst>
                                          <p:attrName>ppt_x</p:attrName>
                                        </p:attrNameLst>
                                      </p:cBhvr>
                                      <p:tavLst>
                                        <p:tav tm="0">
                                          <p:val>
                                            <p:strVal val="1+#ppt_w/2"/>
                                          </p:val>
                                        </p:tav>
                                        <p:tav tm="100000">
                                          <p:val>
                                            <p:strVal val="#ppt_x"/>
                                          </p:val>
                                        </p:tav>
                                      </p:tavLst>
                                    </p:anim>
                                    <p:anim calcmode="lin" valueType="num">
                                      <p:cBhvr additive="base">
                                        <p:cTn id="48" dur="500" fill="hold"/>
                                        <p:tgtEl>
                                          <p:spTgt spid="183"/>
                                        </p:tgtEl>
                                        <p:attrNameLst>
                                          <p:attrName>ppt_y</p:attrName>
                                        </p:attrNameLst>
                                      </p:cBhvr>
                                      <p:tavLst>
                                        <p:tav tm="0">
                                          <p:val>
                                            <p:strVal val="#ppt_y"/>
                                          </p:val>
                                        </p:tav>
                                        <p:tav tm="100000">
                                          <p:val>
                                            <p:strVal val="#ppt_y"/>
                                          </p:val>
                                        </p:tav>
                                      </p:tavLst>
                                    </p:anim>
                                  </p:childTnLst>
                                </p:cTn>
                              </p:par>
                            </p:childTnLst>
                          </p:cTn>
                        </p:par>
                        <p:par>
                          <p:cTn id="49" fill="hold">
                            <p:stCondLst>
                              <p:cond delay="1000"/>
                            </p:stCondLst>
                            <p:childTnLst>
                              <p:par>
                                <p:cTn id="50" presetID="18" presetClass="entr" presetSubtype="12" fill="hold" nodeType="afterEffect">
                                  <p:stCondLst>
                                    <p:cond delay="0"/>
                                  </p:stCondLst>
                                  <p:childTnLst>
                                    <p:set>
                                      <p:cBhvr>
                                        <p:cTn id="51" dur="1" fill="hold">
                                          <p:stCondLst>
                                            <p:cond delay="0"/>
                                          </p:stCondLst>
                                        </p:cTn>
                                        <p:tgtEl>
                                          <p:spTgt spid="184"/>
                                        </p:tgtEl>
                                        <p:attrNameLst>
                                          <p:attrName>style.visibility</p:attrName>
                                        </p:attrNameLst>
                                      </p:cBhvr>
                                      <p:to>
                                        <p:strVal val="visible"/>
                                      </p:to>
                                    </p:set>
                                    <p:animEffect transition="in" filter="strips(downLeft)">
                                      <p:cBhvr>
                                        <p:cTn id="52" dur="500"/>
                                        <p:tgtEl>
                                          <p:spTgt spid="184"/>
                                        </p:tgtEl>
                                      </p:cBhvr>
                                    </p:animEffect>
                                  </p:childTnLst>
                                </p:cTn>
                              </p:par>
                            </p:childTnLst>
                          </p:cTn>
                        </p:par>
                        <p:par>
                          <p:cTn id="53" fill="hold">
                            <p:stCondLst>
                              <p:cond delay="1500"/>
                            </p:stCondLst>
                            <p:childTnLst>
                              <p:par>
                                <p:cTn id="54" presetID="1" presetClass="entr" presetSubtype="0" fill="hold" grpId="0" nodeType="afterEffect">
                                  <p:stCondLst>
                                    <p:cond delay="0"/>
                                  </p:stCondLst>
                                  <p:childTnLst>
                                    <p:set>
                                      <p:cBhvr>
                                        <p:cTn id="55" dur="1" fill="hold">
                                          <p:stCondLst>
                                            <p:cond delay="999"/>
                                          </p:stCondLst>
                                        </p:cTn>
                                        <p:tgtEl>
                                          <p:spTgt spid="17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2"/>
                                        </p:tgtEl>
                                        <p:attrNameLst>
                                          <p:attrName>style.visibility</p:attrName>
                                        </p:attrNameLst>
                                      </p:cBhvr>
                                      <p:to>
                                        <p:strVal val="visible"/>
                                      </p:to>
                                    </p:set>
                                    <p:animEffect transition="in" filter="fade">
                                      <p:cBhvr>
                                        <p:cTn id="63" dur="500"/>
                                        <p:tgtEl>
                                          <p:spTgt spid="172"/>
                                        </p:tgtEl>
                                      </p:cBhvr>
                                    </p:animEffect>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176"/>
                                        </p:tgtEl>
                                        <p:attrNameLst>
                                          <p:attrName>style.visibility</p:attrName>
                                        </p:attrNameLst>
                                      </p:cBhvr>
                                      <p:to>
                                        <p:strVal val="visible"/>
                                      </p:to>
                                    </p:set>
                                    <p:anim calcmode="lin" valueType="num">
                                      <p:cBhvr additive="base">
                                        <p:cTn id="67" dur="500" fill="hold"/>
                                        <p:tgtEl>
                                          <p:spTgt spid="176"/>
                                        </p:tgtEl>
                                        <p:attrNameLst>
                                          <p:attrName>ppt_x</p:attrName>
                                        </p:attrNameLst>
                                      </p:cBhvr>
                                      <p:tavLst>
                                        <p:tav tm="0">
                                          <p:val>
                                            <p:strVal val="0-#ppt_w/2"/>
                                          </p:val>
                                        </p:tav>
                                        <p:tav tm="100000">
                                          <p:val>
                                            <p:strVal val="#ppt_x"/>
                                          </p:val>
                                        </p:tav>
                                      </p:tavLst>
                                    </p:anim>
                                    <p:anim calcmode="lin" valueType="num">
                                      <p:cBhvr additive="base">
                                        <p:cTn id="68" dur="500" fill="hold"/>
                                        <p:tgtEl>
                                          <p:spTgt spid="176"/>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ID="2" presetClass="entr" presetSubtype="8" fill="hold" grpId="0" nodeType="afterEffect" nodePh="1">
                                  <p:stCondLst>
                                    <p:cond delay="0"/>
                                  </p:stCondLst>
                                  <p:endCondLst>
                                    <p:cond evt="begin" delay="0">
                                      <p:tn val="70"/>
                                    </p:cond>
                                  </p:endCondLst>
                                  <p:childTnLst>
                                    <p:set>
                                      <p:cBhvr>
                                        <p:cTn id="71" dur="1" fill="hold">
                                          <p:stCondLst>
                                            <p:cond delay="0"/>
                                          </p:stCondLst>
                                        </p:cTn>
                                        <p:tgtEl>
                                          <p:spTgt spid="173"/>
                                        </p:tgtEl>
                                        <p:attrNameLst>
                                          <p:attrName>style.visibility</p:attrName>
                                        </p:attrNameLst>
                                      </p:cBhvr>
                                      <p:to>
                                        <p:strVal val="visible"/>
                                      </p:to>
                                    </p:set>
                                    <p:anim calcmode="lin" valueType="num">
                                      <p:cBhvr additive="base">
                                        <p:cTn id="72" dur="500" fill="hold"/>
                                        <p:tgtEl>
                                          <p:spTgt spid="173"/>
                                        </p:tgtEl>
                                        <p:attrNameLst>
                                          <p:attrName>ppt_x</p:attrName>
                                        </p:attrNameLst>
                                      </p:cBhvr>
                                      <p:tavLst>
                                        <p:tav tm="0">
                                          <p:val>
                                            <p:strVal val="0-#ppt_w/2"/>
                                          </p:val>
                                        </p:tav>
                                        <p:tav tm="100000">
                                          <p:val>
                                            <p:strVal val="#ppt_x"/>
                                          </p:val>
                                        </p:tav>
                                      </p:tavLst>
                                    </p:anim>
                                    <p:anim calcmode="lin" valueType="num">
                                      <p:cBhvr additive="base">
                                        <p:cTn id="73" dur="500" fill="hold"/>
                                        <p:tgtEl>
                                          <p:spTgt spid="173"/>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0"/>
                                  </p:stCondLst>
                                  <p:childTnLst>
                                    <p:set>
                                      <p:cBhvr>
                                        <p:cTn id="75" dur="1" fill="hold">
                                          <p:stCondLst>
                                            <p:cond delay="0"/>
                                          </p:stCondLst>
                                        </p:cTn>
                                        <p:tgtEl>
                                          <p:spTgt spid="174"/>
                                        </p:tgtEl>
                                        <p:attrNameLst>
                                          <p:attrName>style.visibility</p:attrName>
                                        </p:attrNameLst>
                                      </p:cBhvr>
                                      <p:to>
                                        <p:strVal val="visible"/>
                                      </p:to>
                                    </p:set>
                                    <p:anim calcmode="lin" valueType="num">
                                      <p:cBhvr additive="base">
                                        <p:cTn id="76" dur="500" fill="hold"/>
                                        <p:tgtEl>
                                          <p:spTgt spid="174"/>
                                        </p:tgtEl>
                                        <p:attrNameLst>
                                          <p:attrName>ppt_x</p:attrName>
                                        </p:attrNameLst>
                                      </p:cBhvr>
                                      <p:tavLst>
                                        <p:tav tm="0">
                                          <p:val>
                                            <p:strVal val="1+#ppt_w/2"/>
                                          </p:val>
                                        </p:tav>
                                        <p:tav tm="100000">
                                          <p:val>
                                            <p:strVal val="#ppt_x"/>
                                          </p:val>
                                        </p:tav>
                                      </p:tavLst>
                                    </p:anim>
                                    <p:anim calcmode="lin" valueType="num">
                                      <p:cBhvr additive="base">
                                        <p:cTn id="77" dur="500" fill="hold"/>
                                        <p:tgtEl>
                                          <p:spTgt spid="174"/>
                                        </p:tgtEl>
                                        <p:attrNameLst>
                                          <p:attrName>ppt_y</p:attrName>
                                        </p:attrNameLst>
                                      </p:cBhvr>
                                      <p:tavLst>
                                        <p:tav tm="0">
                                          <p:val>
                                            <p:strVal val="#ppt_y"/>
                                          </p:val>
                                        </p:tav>
                                        <p:tav tm="100000">
                                          <p:val>
                                            <p:strVal val="#ppt_y"/>
                                          </p:val>
                                        </p:tav>
                                      </p:tavLst>
                                    </p:anim>
                                  </p:childTnLst>
                                </p:cTn>
                              </p:par>
                            </p:childTnLst>
                          </p:cTn>
                        </p:par>
                        <p:par>
                          <p:cTn id="78" fill="hold">
                            <p:stCondLst>
                              <p:cond delay="1500"/>
                            </p:stCondLst>
                            <p:childTnLst>
                              <p:par>
                                <p:cTn id="79" presetID="18" presetClass="entr" presetSubtype="12" fill="hold" nodeType="afterEffect">
                                  <p:stCondLst>
                                    <p:cond delay="0"/>
                                  </p:stCondLst>
                                  <p:childTnLst>
                                    <p:set>
                                      <p:cBhvr>
                                        <p:cTn id="80" dur="1" fill="hold">
                                          <p:stCondLst>
                                            <p:cond delay="0"/>
                                          </p:stCondLst>
                                        </p:cTn>
                                        <p:tgtEl>
                                          <p:spTgt spid="175"/>
                                        </p:tgtEl>
                                        <p:attrNameLst>
                                          <p:attrName>style.visibility</p:attrName>
                                        </p:attrNameLst>
                                      </p:cBhvr>
                                      <p:to>
                                        <p:strVal val="visible"/>
                                      </p:to>
                                    </p:set>
                                    <p:animEffect transition="in" filter="strips(downLeft)">
                                      <p:cBhvr>
                                        <p:cTn id="81" dur="500"/>
                                        <p:tgtEl>
                                          <p:spTgt spid="175"/>
                                        </p:tgtEl>
                                      </p:cBhvr>
                                    </p:animEffect>
                                  </p:childTnLst>
                                </p:cTn>
                              </p:par>
                            </p:childTnLst>
                          </p:cTn>
                        </p:par>
                        <p:par>
                          <p:cTn id="82" fill="hold">
                            <p:stCondLst>
                              <p:cond delay="2000"/>
                            </p:stCondLst>
                            <p:childTnLst>
                              <p:par>
                                <p:cTn id="83" presetID="1" presetClass="entr" presetSubtype="0" fill="hold" grpId="0" nodeType="afterEffect">
                                  <p:stCondLst>
                                    <p:cond delay="0"/>
                                  </p:stCondLst>
                                  <p:childTnLst>
                                    <p:set>
                                      <p:cBhvr>
                                        <p:cTn id="84" dur="1" fill="hold">
                                          <p:stCondLst>
                                            <p:cond delay="999"/>
                                          </p:stCondLst>
                                        </p:cTn>
                                        <p:tgtEl>
                                          <p:spTgt spid="16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left)">
                                      <p:cBhvr>
                                        <p:cTn id="89" dur="500"/>
                                        <p:tgtEl>
                                          <p:spTgt spid="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64"/>
                                        </p:tgtEl>
                                        <p:attrNameLst>
                                          <p:attrName>style.visibility</p:attrName>
                                        </p:attrNameLst>
                                      </p:cBhvr>
                                      <p:to>
                                        <p:strVal val="visible"/>
                                      </p:to>
                                    </p:set>
                                    <p:animEffect transition="in" filter="fade">
                                      <p:cBhvr>
                                        <p:cTn id="92" dur="500"/>
                                        <p:tgtEl>
                                          <p:spTgt spid="164"/>
                                        </p:tgtEl>
                                      </p:cBhvr>
                                    </p:animEffect>
                                  </p:childTnLst>
                                </p:cTn>
                              </p:par>
                            </p:childTnLst>
                          </p:cTn>
                        </p:par>
                        <p:par>
                          <p:cTn id="93" fill="hold">
                            <p:stCondLst>
                              <p:cond delay="500"/>
                            </p:stCondLst>
                            <p:childTnLst>
                              <p:par>
                                <p:cTn id="94" presetID="2" presetClass="entr" presetSubtype="8" fill="hold" grpId="0" nodeType="afterEffect">
                                  <p:stCondLst>
                                    <p:cond delay="0"/>
                                  </p:stCondLst>
                                  <p:childTnLst>
                                    <p:set>
                                      <p:cBhvr>
                                        <p:cTn id="95" dur="1" fill="hold">
                                          <p:stCondLst>
                                            <p:cond delay="0"/>
                                          </p:stCondLst>
                                        </p:cTn>
                                        <p:tgtEl>
                                          <p:spTgt spid="167"/>
                                        </p:tgtEl>
                                        <p:attrNameLst>
                                          <p:attrName>style.visibility</p:attrName>
                                        </p:attrNameLst>
                                      </p:cBhvr>
                                      <p:to>
                                        <p:strVal val="visible"/>
                                      </p:to>
                                    </p:set>
                                    <p:anim calcmode="lin" valueType="num">
                                      <p:cBhvr additive="base">
                                        <p:cTn id="96" dur="500" fill="hold"/>
                                        <p:tgtEl>
                                          <p:spTgt spid="167"/>
                                        </p:tgtEl>
                                        <p:attrNameLst>
                                          <p:attrName>ppt_x</p:attrName>
                                        </p:attrNameLst>
                                      </p:cBhvr>
                                      <p:tavLst>
                                        <p:tav tm="0">
                                          <p:val>
                                            <p:strVal val="0-#ppt_w/2"/>
                                          </p:val>
                                        </p:tav>
                                        <p:tav tm="100000">
                                          <p:val>
                                            <p:strVal val="#ppt_x"/>
                                          </p:val>
                                        </p:tav>
                                      </p:tavLst>
                                    </p:anim>
                                    <p:anim calcmode="lin" valueType="num">
                                      <p:cBhvr additive="base">
                                        <p:cTn id="97" dur="500" fill="hold"/>
                                        <p:tgtEl>
                                          <p:spTgt spid="167"/>
                                        </p:tgtEl>
                                        <p:attrNameLst>
                                          <p:attrName>ppt_y</p:attrName>
                                        </p:attrNameLst>
                                      </p:cBhvr>
                                      <p:tavLst>
                                        <p:tav tm="0">
                                          <p:val>
                                            <p:strVal val="#ppt_y"/>
                                          </p:val>
                                        </p:tav>
                                        <p:tav tm="100000">
                                          <p:val>
                                            <p:strVal val="#ppt_y"/>
                                          </p:val>
                                        </p:tav>
                                      </p:tavLst>
                                    </p:anim>
                                  </p:childTnLst>
                                </p:cTn>
                              </p:par>
                              <p:par>
                                <p:cTn id="98" presetID="2" presetClass="entr" presetSubtype="2" fill="hold" grpId="0" nodeType="withEffect">
                                  <p:stCondLst>
                                    <p:cond delay="0"/>
                                  </p:stCondLst>
                                  <p:childTnLst>
                                    <p:set>
                                      <p:cBhvr>
                                        <p:cTn id="99" dur="1" fill="hold">
                                          <p:stCondLst>
                                            <p:cond delay="0"/>
                                          </p:stCondLst>
                                        </p:cTn>
                                        <p:tgtEl>
                                          <p:spTgt spid="165"/>
                                        </p:tgtEl>
                                        <p:attrNameLst>
                                          <p:attrName>style.visibility</p:attrName>
                                        </p:attrNameLst>
                                      </p:cBhvr>
                                      <p:to>
                                        <p:strVal val="visible"/>
                                      </p:to>
                                    </p:set>
                                    <p:anim calcmode="lin" valueType="num">
                                      <p:cBhvr additive="base">
                                        <p:cTn id="100" dur="500" fill="hold"/>
                                        <p:tgtEl>
                                          <p:spTgt spid="165"/>
                                        </p:tgtEl>
                                        <p:attrNameLst>
                                          <p:attrName>ppt_x</p:attrName>
                                        </p:attrNameLst>
                                      </p:cBhvr>
                                      <p:tavLst>
                                        <p:tav tm="0">
                                          <p:val>
                                            <p:strVal val="1+#ppt_w/2"/>
                                          </p:val>
                                        </p:tav>
                                        <p:tav tm="100000">
                                          <p:val>
                                            <p:strVal val="#ppt_x"/>
                                          </p:val>
                                        </p:tav>
                                      </p:tavLst>
                                    </p:anim>
                                    <p:anim calcmode="lin" valueType="num">
                                      <p:cBhvr additive="base">
                                        <p:cTn id="101" dur="500" fill="hold"/>
                                        <p:tgtEl>
                                          <p:spTgt spid="165"/>
                                        </p:tgtEl>
                                        <p:attrNameLst>
                                          <p:attrName>ppt_y</p:attrName>
                                        </p:attrNameLst>
                                      </p:cBhvr>
                                      <p:tavLst>
                                        <p:tav tm="0">
                                          <p:val>
                                            <p:strVal val="#ppt_y"/>
                                          </p:val>
                                        </p:tav>
                                        <p:tav tm="100000">
                                          <p:val>
                                            <p:strVal val="#ppt_y"/>
                                          </p:val>
                                        </p:tav>
                                      </p:tavLst>
                                    </p:anim>
                                  </p:childTnLst>
                                </p:cTn>
                              </p:par>
                            </p:childTnLst>
                          </p:cTn>
                        </p:par>
                        <p:par>
                          <p:cTn id="102" fill="hold">
                            <p:stCondLst>
                              <p:cond delay="1000"/>
                            </p:stCondLst>
                            <p:childTnLst>
                              <p:par>
                                <p:cTn id="103" presetID="18" presetClass="entr" presetSubtype="12" fill="hold" nodeType="afterEffect">
                                  <p:stCondLst>
                                    <p:cond delay="0"/>
                                  </p:stCondLst>
                                  <p:childTnLst>
                                    <p:set>
                                      <p:cBhvr>
                                        <p:cTn id="104" dur="1" fill="hold">
                                          <p:stCondLst>
                                            <p:cond delay="0"/>
                                          </p:stCondLst>
                                        </p:cTn>
                                        <p:tgtEl>
                                          <p:spTgt spid="166"/>
                                        </p:tgtEl>
                                        <p:attrNameLst>
                                          <p:attrName>style.visibility</p:attrName>
                                        </p:attrNameLst>
                                      </p:cBhvr>
                                      <p:to>
                                        <p:strVal val="visible"/>
                                      </p:to>
                                    </p:set>
                                    <p:animEffect transition="in" filter="strips(downLeft)">
                                      <p:cBhvr>
                                        <p:cTn id="105" dur="500"/>
                                        <p:tgtEl>
                                          <p:spTgt spid="166"/>
                                        </p:tgtEl>
                                      </p:cBhvr>
                                    </p:animEffect>
                                  </p:childTnLst>
                                </p:cTn>
                              </p:par>
                            </p:childTnLst>
                          </p:cTn>
                        </p:par>
                        <p:par>
                          <p:cTn id="106" fill="hold">
                            <p:stCondLst>
                              <p:cond delay="1500"/>
                            </p:stCondLst>
                            <p:childTnLst>
                              <p:par>
                                <p:cTn id="107" presetID="1" presetClass="entr" presetSubtype="0" fill="hold" grpId="0" nodeType="afterEffect">
                                  <p:stCondLst>
                                    <p:cond delay="0"/>
                                  </p:stCondLst>
                                  <p:childTnLst>
                                    <p:set>
                                      <p:cBhvr>
                                        <p:cTn id="108" dur="1" fill="hold">
                                          <p:stCondLst>
                                            <p:cond delay="999"/>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4" grpId="0" animBg="1"/>
      <p:bldP spid="165" grpId="0"/>
      <p:bldP spid="167" grpId="0"/>
      <p:bldP spid="168" grpId="0" animBg="1"/>
      <p:bldP spid="172" grpId="0" animBg="1"/>
      <p:bldP spid="173" grpId="0"/>
      <p:bldP spid="176" grpId="0"/>
      <p:bldP spid="177" grpId="0" animBg="1"/>
      <p:bldP spid="178" grpId="0" animBg="1"/>
      <p:bldP spid="182" grpId="0" animBg="1"/>
      <p:bldP spid="183" grpId="0"/>
      <p:bldP spid="185" grpId="0"/>
      <p:bldP spid="186" grpId="0" animBg="1"/>
      <p:bldP spid="190" grpId="0"/>
      <p:bldP spid="19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4920</TotalTime>
  <Words>1995</Words>
  <Application>Microsoft Office PowerPoint</Application>
  <PresentationFormat>Custom</PresentationFormat>
  <Paragraphs>325</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Thème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Mohamed</cp:lastModifiedBy>
  <cp:revision>239</cp:revision>
  <dcterms:created xsi:type="dcterms:W3CDTF">2019-09-16T11:00:02Z</dcterms:created>
  <dcterms:modified xsi:type="dcterms:W3CDTF">2022-08-24T17:20:58Z</dcterms:modified>
</cp:coreProperties>
</file>