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0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7" d="100"/>
          <a:sy n="7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9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28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"</a:t>
            </a:r>
            <a:r>
              <a:rPr kumimoji="1" lang="zh-CN" altLang="en-US" dirty="0" smtClean="0"/>
              <a:t>私人资源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：是属于某一个用户所有的资源，只有用户本人才能操作，其他用户不能操作。例如用户的个人信息、订单、收货地址等等。</a:t>
            </a:r>
          </a:p>
          <a:p>
            <a:r>
              <a:rPr kumimoji="1" lang="en-US" altLang="zh-CN" dirty="0" smtClean="0"/>
              <a:t>"</a:t>
            </a:r>
            <a:r>
              <a:rPr kumimoji="1" lang="zh-CN" altLang="en-US" dirty="0" smtClean="0"/>
              <a:t>角色资源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：与私人资源不同，角色资源范畴更大，一个角色可以对应多个人，也就是一群人。如果给某角色分配了权限，那么只有身为该角色的用户才能拥有这些权限。例如系统资源只能够管理员操作，一般用户不能操作。</a:t>
            </a:r>
          </a:p>
          <a:p>
            <a:r>
              <a:rPr kumimoji="1" lang="en-US" altLang="zh-CN" dirty="0" smtClean="0"/>
              <a:t>"</a:t>
            </a:r>
            <a:r>
              <a:rPr kumimoji="1" lang="zh-CN" altLang="en-US" dirty="0" smtClean="0"/>
              <a:t>公共资源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：所有人无论角色都能够访问并操作的资源。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19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SessionAuthPolicy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检测用户是否已经登录，用户登录是进行下面检测的前提。</a:t>
            </a:r>
          </a:p>
          <a:p>
            <a:r>
              <a:rPr kumimoji="1" lang="en-US" altLang="zh-CN" dirty="0" err="1" smtClean="0"/>
              <a:t>SourcePolicy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检测访问的资源是否存在，主要检测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表的记录</a:t>
            </a:r>
          </a:p>
          <a:p>
            <a:r>
              <a:rPr kumimoji="1" lang="en-US" altLang="zh-CN" dirty="0" err="1" smtClean="0"/>
              <a:t>PermissionPolicy</a:t>
            </a:r>
            <a:r>
              <a:rPr kumimoji="1" lang="zh-CN" altLang="en-US" dirty="0" smtClean="0"/>
              <a:t>：检测该用户所属的角色，是否有对所访问资源进行对应操作的权限。</a:t>
            </a:r>
          </a:p>
          <a:p>
            <a:r>
              <a:rPr kumimoji="1" lang="en-US" altLang="zh-CN" dirty="0" err="1" smtClean="0"/>
              <a:t>OwnerPolicy</a:t>
            </a:r>
            <a:r>
              <a:rPr kumimoji="1" lang="zh-CN" altLang="en-US" smtClean="0"/>
              <a:t>：</a:t>
            </a:r>
            <a:r>
              <a:rPr kumimoji="1" lang="zh-CN" altLang="en-US" smtClean="0"/>
              <a:t> </a:t>
            </a:r>
            <a:r>
              <a:rPr kumimoji="1" lang="zh-CN" altLang="en-US" smtClean="0"/>
              <a:t>如果所访问</a:t>
            </a:r>
            <a:r>
              <a:rPr kumimoji="1" lang="zh-CN" altLang="en-US" dirty="0" smtClean="0"/>
              <a:t>的资源属于私人资源，则检测当前用户是否该资源的拥有者。</a:t>
            </a:r>
          </a:p>
          <a:p>
            <a:r>
              <a:rPr kumimoji="1" lang="zh-CN" altLang="en-US" dirty="0" smtClean="0"/>
              <a:t>如果通过所有</a:t>
            </a:r>
            <a:r>
              <a:rPr kumimoji="1" lang="en-US" altLang="zh-CN" dirty="0" smtClean="0"/>
              <a:t>policy</a:t>
            </a:r>
            <a:r>
              <a:rPr kumimoji="1" lang="zh-CN" altLang="en-US" dirty="0" smtClean="0"/>
              <a:t>的检测，则把请求转发到目标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。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07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想一想每个人上网的经历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你几乎不需要任何培训就可以上一个新的网络购物平台挑选商品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用信用卡付款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邮寄到自己家里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把网站的程序想像成一个状态机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用户在一系列状态转换中完成自己的目标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这中间的每一步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应用程序都告诉你当前的状态和可能的下一步操作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最终引导用户从挑选商品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挑选更多商品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到支付页面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到输入信用卡信息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最终完成付费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到达状态机的终点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这种</a:t>
            </a:r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discoverablility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self-documenting</a:t>
            </a:r>
            <a:r>
              <a:rPr kumimoji="1" lang="zh-CN" altLang="en-US" dirty="0" smtClean="0"/>
              <a:t>就是</a:t>
            </a:r>
            <a:r>
              <a:rPr kumimoji="1" lang="en-US" altLang="zh-CN" dirty="0" smtClean="0"/>
              <a:t>level 3</a:t>
            </a:r>
            <a:r>
              <a:rPr kumimoji="1" lang="zh-CN" altLang="en-US" dirty="0" smtClean="0"/>
              <a:t>想解决的问题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62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Restful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94711" y="4072068"/>
            <a:ext cx="41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网站即软件，</a:t>
            </a:r>
            <a:r>
              <a:rPr kumimoji="1" lang="en-US" altLang="zh-CN" sz="2800" dirty="0" smtClean="0"/>
              <a:t>WEB</a:t>
            </a:r>
            <a:r>
              <a:rPr kumimoji="1" lang="zh-CN" altLang="en-US" sz="2800" dirty="0" smtClean="0"/>
              <a:t>即服务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0827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sz="2400" dirty="0" smtClean="0"/>
              <a:t>网络</a:t>
            </a:r>
            <a:r>
              <a:rPr kumimoji="1" lang="zh-CN" altLang="en-US" sz="2400" dirty="0"/>
              <a:t>上的一个实体，或者说是网络上的一个具体信息。它可以是一段文本、一张图片、一首歌曲、一种服务，总之就是一个具体的实在</a:t>
            </a:r>
            <a:r>
              <a:rPr kumimoji="1" lang="zh-CN" altLang="en-US" sz="2400" dirty="0" smtClean="0"/>
              <a:t>。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 smtClean="0"/>
              <a:t>用一个</a:t>
            </a:r>
            <a:r>
              <a:rPr kumimoji="1" lang="en-US" altLang="zh-CN" sz="2400" dirty="0"/>
              <a:t>URI</a:t>
            </a:r>
            <a:r>
              <a:rPr kumimoji="1" lang="zh-CN" altLang="en-US" sz="2400" dirty="0"/>
              <a:t>（统一资源定位符）指向它，每种资源对应一个特定的</a:t>
            </a:r>
            <a:r>
              <a:rPr kumimoji="1" lang="en-US" altLang="zh-CN" sz="2400" dirty="0"/>
              <a:t>URI</a:t>
            </a:r>
            <a:r>
              <a:rPr kumimoji="1" lang="zh-CN" altLang="en-US" sz="2400" dirty="0"/>
              <a:t>。要获取这个资源，访问它的</a:t>
            </a:r>
            <a:r>
              <a:rPr kumimoji="1" lang="en-US" altLang="zh-CN" sz="2400" dirty="0"/>
              <a:t>URI</a:t>
            </a:r>
            <a:r>
              <a:rPr kumimoji="1" lang="zh-CN" altLang="en-US" sz="2400" dirty="0"/>
              <a:t>就可以，因此</a:t>
            </a:r>
            <a:r>
              <a:rPr kumimoji="1" lang="en-US" altLang="zh-CN" sz="2400" dirty="0"/>
              <a:t>URI</a:t>
            </a:r>
            <a:r>
              <a:rPr kumimoji="1" lang="zh-CN" altLang="en-US" sz="2400" dirty="0"/>
              <a:t>就成了每一个资源的地址或独一无二的识别符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84" y="3566342"/>
            <a:ext cx="6927587" cy="33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资源的分类、操作、权限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4880"/>
          </a:xfrm>
        </p:spPr>
        <p:txBody>
          <a:bodyPr/>
          <a:lstStyle/>
          <a:p>
            <a:r>
              <a:rPr kumimoji="1" lang="zh-TW" altLang="en-US" dirty="0"/>
              <a:t>私人资源 </a:t>
            </a:r>
            <a:r>
              <a:rPr kumimoji="1" lang="en-US" altLang="zh-TW" dirty="0"/>
              <a:t>(Personal Source)</a:t>
            </a:r>
          </a:p>
          <a:p>
            <a:r>
              <a:rPr kumimoji="1" lang="zh-TW" altLang="en-US" dirty="0"/>
              <a:t>角色资源 </a:t>
            </a:r>
            <a:r>
              <a:rPr kumimoji="1" lang="en-US" altLang="zh-TW" dirty="0"/>
              <a:t>(Roles Source)</a:t>
            </a:r>
          </a:p>
          <a:p>
            <a:r>
              <a:rPr kumimoji="1" lang="zh-TW" altLang="en-US" dirty="0"/>
              <a:t>公共资源 </a:t>
            </a:r>
            <a:r>
              <a:rPr kumimoji="1" lang="en-US" altLang="zh-TW" dirty="0"/>
              <a:t>(Public Source)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5" y="3365081"/>
            <a:ext cx="7686322" cy="33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资源权限策略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过滤器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6724" b="6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172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Restful</a:t>
            </a:r>
            <a:r>
              <a:rPr kumimoji="1" lang="zh-CN" altLang="en-US" dirty="0" smtClean="0"/>
              <a:t>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使得各种资源有了自己相应的</a:t>
            </a:r>
            <a:r>
              <a:rPr kumimoji="1" lang="en-US" altLang="zh-CN" dirty="0" smtClean="0"/>
              <a:t>URI</a:t>
            </a:r>
          </a:p>
          <a:p>
            <a:r>
              <a:rPr kumimoji="1" lang="zh-CN" altLang="en-US" dirty="0"/>
              <a:t>对各种资源进行</a:t>
            </a:r>
            <a:r>
              <a:rPr kumimoji="1" lang="en-US" altLang="zh-CN" dirty="0"/>
              <a:t>crud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, </a:t>
            </a:r>
            <a:r>
              <a:rPr kumimoji="1" lang="zh-CN" altLang="en-US" dirty="0"/>
              <a:t>使得应用程序的接口更加的统一</a:t>
            </a:r>
            <a:r>
              <a:rPr kumimoji="1" lang="en-US" altLang="zh-CN" dirty="0"/>
              <a:t>, </a:t>
            </a:r>
            <a:r>
              <a:rPr kumimoji="1" lang="zh-CN" altLang="en-US" dirty="0"/>
              <a:t>语义更加明确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02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RESTful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654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RESTful</a:t>
            </a:r>
            <a:r>
              <a:rPr kumimoji="1" lang="zh-CN" altLang="en-US" dirty="0"/>
              <a:t>架构，就是目前最流行的一种互联网软件架构。它结构清晰、符合标准、易于理解、扩展方便，所以正得到越来越多网站的采用。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RESTful</a:t>
            </a:r>
            <a:r>
              <a:rPr kumimoji="1" lang="zh-CN" altLang="en-US" dirty="0"/>
              <a:t>的架构本意是</a:t>
            </a:r>
            <a:r>
              <a:rPr kumimoji="1" lang="en-US" altLang="zh-CN" dirty="0"/>
              <a:t>"</a:t>
            </a:r>
            <a:r>
              <a:rPr kumimoji="1" lang="zh-CN" altLang="en-US" dirty="0"/>
              <a:t>在符合架构原理的前提下，理解和评估以网络为基础的应用软件的架构设计，得到一个功能强、性能好、适宜通信的架构。</a:t>
            </a:r>
            <a:r>
              <a:rPr kumimoji="1" lang="en-US" altLang="zh-CN" dirty="0"/>
              <a:t>"</a:t>
            </a:r>
          </a:p>
          <a:p>
            <a:r>
              <a:rPr kumimoji="1" lang="zh-CN" altLang="en-US" dirty="0"/>
              <a:t>这个世界上规模最大的</a:t>
            </a:r>
            <a:r>
              <a:rPr kumimoji="1" lang="en-US" altLang="zh-CN" dirty="0"/>
              <a:t>, </a:t>
            </a:r>
            <a:r>
              <a:rPr kumimoji="1" lang="zh-CN" altLang="en-US" dirty="0"/>
              <a:t>耦合度最低</a:t>
            </a:r>
            <a:r>
              <a:rPr kumimoji="1" lang="en-US" altLang="zh-CN" dirty="0"/>
              <a:t>, </a:t>
            </a:r>
            <a:r>
              <a:rPr kumimoji="1" lang="zh-CN" altLang="en-US" dirty="0"/>
              <a:t>最稳定的</a:t>
            </a:r>
            <a:r>
              <a:rPr kumimoji="1" lang="en-US" altLang="zh-CN" dirty="0"/>
              <a:t>, </a:t>
            </a:r>
            <a:r>
              <a:rPr kumimoji="1" lang="zh-CN" altLang="en-US" dirty="0"/>
              <a:t>性能最好的分布式网络应用是什么</a:t>
            </a:r>
            <a:r>
              <a:rPr kumimoji="1" lang="en-US" altLang="zh-CN" dirty="0"/>
              <a:t>? </a:t>
            </a:r>
            <a:r>
              <a:rPr kumimoji="1" lang="zh-CN" altLang="en-US" dirty="0"/>
              <a:t>就是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本身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360</Words>
  <Application>Microsoft Macintosh PowerPoint</Application>
  <PresentationFormat>全屏显示(4:3)</PresentationFormat>
  <Paragraphs>33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HTTP &amp; Restful</vt:lpstr>
      <vt:lpstr>什么是资源</vt:lpstr>
      <vt:lpstr>资源的分类、操作、权限</vt:lpstr>
      <vt:lpstr>资源权限策略/过滤器</vt:lpstr>
      <vt:lpstr>Restful作用</vt:lpstr>
      <vt:lpstr>RESTful架构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35</cp:revision>
  <dcterms:created xsi:type="dcterms:W3CDTF">2017-02-13T06:36:35Z</dcterms:created>
  <dcterms:modified xsi:type="dcterms:W3CDTF">2017-02-21T04:28:48Z</dcterms:modified>
</cp:coreProperties>
</file>