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被引用的自由变量将和这个函数一同存在，即使已经离开了创造它的环境也不例外。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变量的作用域仅限于包含它们的函数，因此无法从其它程序代码部分进行访问。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正因为这一特点，闭包可以用来完成信息隐藏，并进而应用于需要状态表达的某些编程范型中。 </a:t>
            </a:r>
            <a:endParaRPr kumimoji="1" lang="en-US" altLang="zh-CN" dirty="0" smtClean="0"/>
          </a:p>
          <a:p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8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 进阶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900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function A(a, b, c) { </a:t>
            </a:r>
          </a:p>
          <a:p>
            <a:pPr marL="0" indent="0">
              <a:buNone/>
            </a:pPr>
            <a:r>
              <a:rPr kumimoji="1" lang="en-US" altLang="zh-CN" dirty="0"/>
              <a:t>   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</a:t>
            </a:r>
            <a:r>
              <a:rPr kumimoji="1" lang="en-US" altLang="zh-CN" dirty="0"/>
              <a:t> = [a, b, c]; </a:t>
            </a:r>
          </a:p>
          <a:p>
            <a:pPr marL="0" indent="0">
              <a:buNone/>
            </a:pPr>
            <a:r>
              <a:rPr kumimoji="1" lang="en-US" altLang="zh-CN" dirty="0"/>
              <a:t>    return function B(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{ </a:t>
            </a:r>
          </a:p>
          <a:p>
            <a:pPr marL="0" indent="0">
              <a:buNone/>
            </a:pPr>
            <a:r>
              <a:rPr kumimoji="1" lang="en-US" altLang="zh-CN" dirty="0"/>
              <a:t>        return </a:t>
            </a:r>
            <a:r>
              <a:rPr kumimoji="1" lang="en-US" altLang="zh-CN" dirty="0" err="1"/>
              <a:t>ar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 </a:t>
            </a:r>
          </a:p>
          <a:p>
            <a:pPr marL="0" indent="0">
              <a:buNone/>
            </a:pPr>
            <a:r>
              <a:rPr kumimoji="1" lang="en-US" altLang="zh-CN" dirty="0"/>
              <a:t>    }; </a:t>
            </a:r>
          </a:p>
          <a:p>
            <a:pPr marL="0" indent="0">
              <a:buNone/>
            </a:pPr>
            <a:r>
              <a:rPr kumimoji="1" lang="en-US" altLang="zh-CN" dirty="0"/>
              <a:t>} 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b = A('Here', 'I', 'am'); </a:t>
            </a:r>
          </a:p>
          <a:p>
            <a:pPr marL="0" indent="0">
              <a:buNone/>
            </a:pPr>
            <a:r>
              <a:rPr kumimoji="1" lang="en-US" altLang="zh-CN" dirty="0" err="1"/>
              <a:t>console.log</a:t>
            </a:r>
            <a:r>
              <a:rPr kumimoji="1" lang="en-US" altLang="zh-CN" dirty="0"/>
              <a:t>(b(1));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26608" y="1732026"/>
            <a:ext cx="313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一个函数可以持有外层作用域的变量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并且除了调用该函数以外没有任何其他方法可以访问到这些变量</a:t>
            </a:r>
            <a:r>
              <a:rPr kumimoji="1" lang="en-US" altLang="zh-CN" sz="2400" dirty="0" smtClean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50</Words>
  <Application>Microsoft Macintosh PowerPoint</Application>
  <PresentationFormat>全屏显示(4:3)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JS 进阶</vt:lpstr>
      <vt:lpstr>闭包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32</cp:revision>
  <dcterms:created xsi:type="dcterms:W3CDTF">2017-02-13T06:36:35Z</dcterms:created>
  <dcterms:modified xsi:type="dcterms:W3CDTF">2017-02-28T15:39:39Z</dcterms:modified>
</cp:coreProperties>
</file>