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85" d="100"/>
          <a:sy n="85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的下拉字段引用了</a:t>
            </a:r>
            <a:r>
              <a:rPr kumimoji="1" lang="en-US" altLang="zh-CN" dirty="0" err="1" smtClean="0"/>
              <a:t>report.id</a:t>
            </a:r>
            <a:r>
              <a:rPr kumimoji="1" lang="zh-CN" altLang="en-US" dirty="0" smtClean="0"/>
              <a:t>需要调整修改成新的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或</a:t>
            </a:r>
            <a:r>
              <a:rPr kumimoji="1" lang="en-US" altLang="zh-CN" smtClean="0"/>
              <a:t>name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25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发布接口：</a:t>
            </a:r>
            <a:r>
              <a:rPr kumimoji="1" lang="en-US" altLang="zh-CN" dirty="0" smtClean="0"/>
              <a:t>report</a:t>
            </a:r>
          </a:p>
          <a:p>
            <a:r>
              <a:rPr kumimoji="1" lang="zh-CN" altLang="en-US" dirty="0" smtClean="0"/>
              <a:t>接收数据：</a:t>
            </a:r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写接口，批量、单个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40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前端：</a:t>
            </a:r>
            <a:r>
              <a:rPr kumimoji="1" lang="en-US" altLang="zh-CN" dirty="0" smtClean="0"/>
              <a:t>HTML + CSS + JS = 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样式</a:t>
            </a:r>
            <a:r>
              <a:rPr kumimoji="1" lang="en-US" altLang="zh-CN" dirty="0" smtClean="0"/>
              <a:t> + </a:t>
            </a:r>
            <a:r>
              <a:rPr kumimoji="1" lang="en-US" altLang="en-US" dirty="0" smtClean="0"/>
              <a:t>动态</a:t>
            </a:r>
          </a:p>
          <a:p>
            <a:r>
              <a:rPr kumimoji="1" lang="zh-CN" altLang="en-US" dirty="0" smtClean="0"/>
              <a:t>前端例子： 电子运单、签收联、要能自适应（</a:t>
            </a:r>
            <a:r>
              <a:rPr kumimoji="1" lang="en-US" altLang="zh-CN" dirty="0" err="1" smtClean="0"/>
              <a:t>milestone.html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81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0.9.45.68:8080/tss%E5%AE%8C%E6%88%90%E5%BC%80%E5%8F%91%E5%8F%8A%E6%B5%8B%E8%AF%9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快运</a:t>
            </a:r>
            <a:r>
              <a:rPr kumimoji="1" lang="en-US" altLang="zh-CN" dirty="0" smtClean="0"/>
              <a:t>BI</a:t>
            </a:r>
            <a:r>
              <a:rPr kumimoji="1" lang="zh-CN" altLang="en-US" dirty="0"/>
              <a:t>-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能带来什么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、难得的清理机会（报表、录入、角色及权限、用户、用户组、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页面）</a:t>
            </a:r>
          </a:p>
          <a:p>
            <a:r>
              <a:rPr kumimoji="1" lang="zh-CN" altLang="en-US" sz="2400" dirty="0" smtClean="0"/>
              <a:t>报表</a:t>
            </a:r>
            <a:r>
              <a:rPr kumimoji="1" lang="zh-CN" altLang="en-US" sz="2400" dirty="0"/>
              <a:t>、录入等目录</a:t>
            </a:r>
            <a:r>
              <a:rPr kumimoji="1" lang="zh-CN" altLang="en-US" sz="2400" dirty="0" smtClean="0"/>
              <a:t>重新调整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角色严格按照现实中岗位来设</a:t>
            </a:r>
            <a:r>
              <a:rPr kumimoji="1" lang="zh-CN" altLang="en-US" sz="2400" dirty="0"/>
              <a:t>定</a:t>
            </a:r>
          </a:p>
          <a:p>
            <a:r>
              <a:rPr kumimoji="1" lang="zh-CN" altLang="en-US" sz="2400" dirty="0" smtClean="0"/>
              <a:t>清理用户多余权限</a:t>
            </a:r>
            <a:r>
              <a:rPr kumimoji="1" lang="zh-CN" altLang="en-US" sz="2400" dirty="0"/>
              <a:t>、离职用户、不必要的用户组等</a:t>
            </a:r>
          </a:p>
          <a:p>
            <a:r>
              <a:rPr kumimoji="1" lang="zh-CN" altLang="en-US" sz="2400" dirty="0" smtClean="0"/>
              <a:t>清</a:t>
            </a:r>
            <a:r>
              <a:rPr kumimoji="1" lang="zh-CN" altLang="en-US" sz="2400" dirty="0"/>
              <a:t>理不用的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页面，建立统一的目录</a:t>
            </a:r>
            <a:r>
              <a:rPr kumimoji="1" lang="en-US" altLang="zh-CN" sz="2400" dirty="0" smtClean="0"/>
              <a:t>bi4.0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/>
              <a:t>chitu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zt</a:t>
            </a:r>
            <a:r>
              <a:rPr kumimoji="1" lang="zh-CN" altLang="en-US" sz="2400" dirty="0"/>
              <a:t>等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、进一步完善开发</a:t>
            </a:r>
            <a:r>
              <a:rPr kumimoji="1" lang="zh-CN" altLang="en-US" sz="2400" dirty="0"/>
              <a:t>、测试、</a:t>
            </a:r>
            <a:r>
              <a:rPr kumimoji="1" lang="zh-CN" altLang="en-US" sz="2400" dirty="0" smtClean="0"/>
              <a:t>上线、安全控制等流程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、新同学有机会观摩</a:t>
            </a:r>
            <a:r>
              <a:rPr kumimoji="1" lang="en-US" altLang="zh-CN" sz="2400" dirty="0"/>
              <a:t>BI</a:t>
            </a:r>
            <a:r>
              <a:rPr kumimoji="1" lang="zh-CN" altLang="en-US" sz="2400" dirty="0"/>
              <a:t>的搭建过</a:t>
            </a:r>
            <a:r>
              <a:rPr kumimoji="1" lang="zh-CN" altLang="en-US" sz="2400" dirty="0" smtClean="0"/>
              <a:t>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、整体了解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的底层架构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初始化步骤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在</a:t>
            </a:r>
            <a:r>
              <a:rPr kumimoji="1" lang="en-US" altLang="zh-CN" sz="2000" dirty="0"/>
              <a:t>66</a:t>
            </a:r>
            <a:r>
              <a:rPr kumimoji="1" lang="zh-CN" altLang="en-US" sz="2000" dirty="0"/>
              <a:t>环境搭建一套新环境，访问地址： </a:t>
            </a:r>
            <a:r>
              <a:rPr kumimoji="1" lang="en-US" altLang="zh-CN" sz="2000" dirty="0"/>
              <a:t>http://btrbi.800best.com:9090/</a:t>
            </a:r>
            <a:r>
              <a:rPr kumimoji="1" lang="en-US" altLang="zh-CN" sz="2000" dirty="0" err="1"/>
              <a:t>tss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数据库名</a:t>
            </a:r>
            <a:r>
              <a:rPr kumimoji="1" lang="en-US" altLang="zh-CN" sz="2000" dirty="0"/>
              <a:t>btrbi4</a:t>
            </a:r>
          </a:p>
          <a:p>
            <a:r>
              <a:rPr kumimoji="1" lang="zh-CN" altLang="en-US" sz="2000" dirty="0"/>
              <a:t>导入现在正式环境的数据库</a:t>
            </a:r>
            <a:r>
              <a:rPr kumimoji="1" lang="en-US" altLang="zh-CN" sz="2000" dirty="0" err="1"/>
              <a:t>btrbi</a:t>
            </a:r>
            <a:r>
              <a:rPr kumimoji="1" lang="zh-CN" altLang="en-US" sz="2000" dirty="0"/>
              <a:t> 到 </a:t>
            </a:r>
            <a:r>
              <a:rPr kumimoji="1" lang="en-US" altLang="zh-CN" sz="2000" dirty="0"/>
              <a:t>btrbi4</a:t>
            </a:r>
            <a:endParaRPr kumimoji="1" lang="zh-CN" altLang="en-US" sz="2000" dirty="0"/>
          </a:p>
          <a:p>
            <a:r>
              <a:rPr kumimoji="1" lang="zh-CN" altLang="en-US" sz="2000" dirty="0" smtClean="0"/>
              <a:t>清除：</a:t>
            </a:r>
            <a:r>
              <a:rPr kumimoji="1" lang="en-US" altLang="zh-CN" sz="2000" dirty="0" smtClean="0"/>
              <a:t>report</a:t>
            </a:r>
            <a:r>
              <a:rPr kumimoji="1" lang="zh-CN" altLang="en-US" sz="2000" dirty="0" smtClean="0"/>
              <a:t>、网页，</a:t>
            </a:r>
            <a:r>
              <a:rPr kumimoji="1" lang="zh-CN" altLang="en-US" sz="2000" dirty="0"/>
              <a:t>建统</a:t>
            </a:r>
            <a:r>
              <a:rPr kumimoji="1" lang="zh-CN" altLang="en-US" sz="2000" dirty="0" smtClean="0"/>
              <a:t>一目录</a:t>
            </a:r>
            <a:r>
              <a:rPr kumimoji="1" lang="en-US" altLang="zh-CN" sz="2000" dirty="0" smtClean="0"/>
              <a:t>bi4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/>
              <a:t>赤兔、千里眼、主题、下载中心、</a:t>
            </a:r>
            <a:r>
              <a:rPr kumimoji="1" lang="zh-CN" altLang="en-US" sz="2000" dirty="0" smtClean="0"/>
              <a:t>直通车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重构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组织</a:t>
            </a:r>
            <a:r>
              <a:rPr kumimoji="1" lang="en-US" altLang="zh-CN" sz="1600" dirty="0" smtClean="0"/>
              <a:t>&amp;</a:t>
            </a:r>
            <a:r>
              <a:rPr kumimoji="1" lang="zh-CN" altLang="en-US" sz="1600" dirty="0" smtClean="0"/>
              <a:t>用户，严格最新组织架构导入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岗位</a:t>
            </a:r>
            <a:r>
              <a:rPr kumimoji="1" lang="zh-CN" altLang="en-US" sz="1600" dirty="0" smtClean="0"/>
              <a:t>角</a:t>
            </a:r>
            <a:r>
              <a:rPr kumimoji="1" lang="zh-CN" altLang="en-US" sz="1600" dirty="0"/>
              <a:t>色</a:t>
            </a:r>
            <a:r>
              <a:rPr kumimoji="1" lang="zh-CN" altLang="en-US" sz="1600" dirty="0" smtClean="0"/>
              <a:t>，严格按照组织架构里的岗位来重新创建角</a:t>
            </a:r>
            <a:r>
              <a:rPr kumimoji="1" lang="zh-CN" altLang="en-US" sz="1600" dirty="0" smtClean="0"/>
              <a:t>色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清</a:t>
            </a:r>
            <a:r>
              <a:rPr kumimoji="1" lang="zh-CN" altLang="en-US" sz="2000" dirty="0" smtClean="0"/>
              <a:t>理</a:t>
            </a:r>
            <a:r>
              <a:rPr kumimoji="1" lang="zh-CN" altLang="en-US" sz="2000" dirty="0" smtClean="0"/>
              <a:t>：功能菜单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清理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定时推送类</a:t>
            </a:r>
            <a:r>
              <a:rPr kumimoji="1" lang="en-US" altLang="zh-CN" sz="2000" dirty="0" smtClean="0"/>
              <a:t>JOB</a:t>
            </a:r>
          </a:p>
          <a:p>
            <a:r>
              <a:rPr kumimoji="1" lang="zh-CN" altLang="en-US" sz="2000" dirty="0"/>
              <a:t>迁移：录入、栏目、门户，权限重新设置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门户改版， 加全文检索功能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12" y="3457392"/>
            <a:ext cx="2933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6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开发流程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任务单管理里发起任务需求，描述功能需求，及使用者岗位信息（岗位信息取自角色表，多选）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>
                <a:hlinkClick r:id="rId3"/>
              </a:rPr>
              <a:t>http://10.9.45.68</a:t>
            </a:r>
            <a:r>
              <a:rPr kumimoji="1" lang="zh-CN" altLang="en-US" sz="2400" dirty="0">
                <a:hlinkClick r:id="rId3"/>
              </a:rPr>
              <a:t>:</a:t>
            </a:r>
            <a:r>
              <a:rPr kumimoji="1" lang="en-US" altLang="zh-CN" sz="2400" dirty="0" smtClean="0">
                <a:hlinkClick r:id="rId3"/>
              </a:rPr>
              <a:t>8080/tss  </a:t>
            </a:r>
            <a:r>
              <a:rPr kumimoji="1" lang="zh-CN" altLang="en-US" sz="2400" dirty="0" smtClean="0"/>
              <a:t>，完成开发及测试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导出已完成的</a:t>
            </a:r>
            <a:r>
              <a:rPr kumimoji="1" lang="en-US" altLang="zh-CN" sz="2400" dirty="0" smtClean="0"/>
              <a:t>report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record</a:t>
            </a:r>
            <a:r>
              <a:rPr kumimoji="1" lang="zh-CN" altLang="en-US" sz="2400" dirty="0" smtClean="0"/>
              <a:t>定义，和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页面一起打包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在原先的任务单发起申请功能上线流程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审核上线申请，通过则正式导入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4</a:t>
            </a:r>
            <a:r>
              <a:rPr kumimoji="1" lang="en-US" altLang="zh-CN" sz="2400" dirty="0" smtClean="0"/>
              <a:t>.0</a:t>
            </a:r>
            <a:r>
              <a:rPr kumimoji="1" lang="zh-CN" altLang="en-US" sz="2400" dirty="0" smtClean="0"/>
              <a:t>环境，设置角色权限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通知需求对接人，由对接人通知用户开始</a:t>
            </a:r>
            <a:r>
              <a:rPr kumimoji="1" lang="zh-CN" altLang="en-US" sz="2400" dirty="0" smtClean="0"/>
              <a:t>使用</a:t>
            </a:r>
            <a:endParaRPr kumimoji="1" lang="en-US" altLang="zh-CN" sz="2400" dirty="0" smtClean="0"/>
          </a:p>
          <a:p>
            <a:r>
              <a:rPr kumimoji="1" lang="zh-CN" altLang="en-US" sz="2400" smtClean="0"/>
              <a:t>其它：定制开发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0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 安全控制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885" y="1600200"/>
            <a:ext cx="8593503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的安全级别由原来的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级调高到最高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级，本地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调试将无法再调用正式环境数据服务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严格控制正式环境的操作权限，包括：报表增删改、录入增删改、角色维护、</a:t>
            </a:r>
            <a:r>
              <a:rPr kumimoji="1" lang="en-US" altLang="zh-CN" sz="2400" dirty="0" smtClean="0"/>
              <a:t>FTP</a:t>
            </a:r>
            <a:r>
              <a:rPr kumimoji="1" lang="zh-CN" altLang="en-US" sz="2400" dirty="0" smtClean="0"/>
              <a:t>权限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库</a:t>
            </a:r>
            <a:r>
              <a:rPr kumimoji="1" lang="en-US" altLang="zh-CN" sz="2400" dirty="0" smtClean="0"/>
              <a:t>btrbi4</a:t>
            </a:r>
            <a:r>
              <a:rPr kumimoji="1" lang="zh-CN" altLang="en-US" sz="2400" dirty="0" smtClean="0"/>
              <a:t>数据库禁止直接访问</a:t>
            </a:r>
            <a:r>
              <a:rPr kumimoji="1" lang="zh-CN" altLang="zh-CN" sz="2400" dirty="0" smtClean="0"/>
              <a:t>，</a:t>
            </a:r>
            <a:r>
              <a:rPr kumimoji="1" lang="zh-CN" altLang="en-US" sz="2400" dirty="0" smtClean="0"/>
              <a:t>访问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库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2093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二次开发</a:t>
            </a:r>
            <a:r>
              <a:rPr kumimoji="1" lang="en-US" altLang="zh-CN" dirty="0" smtClean="0"/>
              <a:t>BI4.0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提供报表、录入模板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定制开发：实战中运用</a:t>
            </a:r>
            <a:r>
              <a:rPr kumimoji="1" lang="en-US" altLang="zh-CN" dirty="0" smtClean="0"/>
              <a:t>Java</a:t>
            </a:r>
          </a:p>
          <a:p>
            <a:pPr lvl="2"/>
            <a:r>
              <a:rPr kumimoji="1" lang="zh-CN" altLang="en-US" sz="2000" dirty="0" smtClean="0"/>
              <a:t>系统对接</a:t>
            </a:r>
            <a:r>
              <a:rPr kumimoji="1" lang="zh-CN" altLang="en-US" sz="2000" dirty="0"/>
              <a:t>：接口发布、数据推送、</a:t>
            </a:r>
            <a:r>
              <a:rPr kumimoji="1" lang="zh-CN" altLang="en-US" sz="2000" dirty="0" smtClean="0"/>
              <a:t>数据接收</a:t>
            </a:r>
            <a:endParaRPr kumimoji="1" lang="en-US" altLang="zh-CN" sz="2000" dirty="0"/>
          </a:p>
          <a:p>
            <a:pPr lvl="2"/>
            <a:r>
              <a:rPr kumimoji="1" lang="zh-CN" altLang="en-US" sz="2000" dirty="0" smtClean="0"/>
              <a:t>复杂运算</a:t>
            </a:r>
            <a:r>
              <a:rPr kumimoji="1" lang="zh-CN" altLang="en-US" sz="2000" dirty="0"/>
              <a:t>（赤兔）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/>
              <a:t>定时、多线程、</a:t>
            </a:r>
            <a:r>
              <a:rPr kumimoji="1" lang="zh-CN" altLang="en-US" sz="2000" dirty="0" smtClean="0"/>
              <a:t>分布式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基础学习：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OOP</a:t>
            </a:r>
            <a:r>
              <a:rPr kumimoji="1" lang="zh-CN" altLang="en-US" dirty="0" smtClean="0"/>
              <a:t>、数据结构、设计模式、算法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：选择器、布局、渲染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：闭包、如何自己封装插件</a:t>
            </a: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062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401</Words>
  <Application>Microsoft Macintosh PowerPoint</Application>
  <PresentationFormat>全屏显示(4:3)</PresentationFormat>
  <Paragraphs>51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快运BI-4.0</vt:lpstr>
      <vt:lpstr>BI-4.0能带来什么</vt:lpstr>
      <vt:lpstr>BI-4.0初始化步骤</vt:lpstr>
      <vt:lpstr>BI-4.0开发流程</vt:lpstr>
      <vt:lpstr>BI-4.0 安全控制</vt:lpstr>
      <vt:lpstr>培训计划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104</cp:revision>
  <dcterms:created xsi:type="dcterms:W3CDTF">2017-02-13T06:36:35Z</dcterms:created>
  <dcterms:modified xsi:type="dcterms:W3CDTF">2017-02-28T03:01:10Z</dcterms:modified>
</cp:coreProperties>
</file>