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1" r:id="rId5"/>
    <p:sldId id="262" r:id="rId6"/>
    <p:sldId id="264" r:id="rId7"/>
    <p:sldId id="260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67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网络上的一个实体、一个具体信息。它可以是一个网页、一段文本、一张图片、一首歌曲、一种服务</a:t>
            </a:r>
            <a:r>
              <a:rPr kumimoji="1" lang="en-US" altLang="zh-CN" sz="1200" dirty="0" smtClean="0"/>
              <a:t>……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用一个</a:t>
            </a:r>
            <a:r>
              <a:rPr kumimoji="1" lang="en-US" altLang="zh-CN" sz="1200" dirty="0" smtClean="0"/>
              <a:t>URI</a:t>
            </a:r>
            <a:r>
              <a:rPr kumimoji="1" lang="zh-CN" altLang="en-US" sz="1200" dirty="0" smtClean="0"/>
              <a:t>（统一资源定位符）指向它，每种资源对应一个特定的</a:t>
            </a:r>
            <a:r>
              <a:rPr kumimoji="1" lang="en-US" altLang="zh-CN" sz="1200" dirty="0" smtClean="0"/>
              <a:t>URI</a:t>
            </a:r>
            <a:r>
              <a:rPr kumimoji="1" lang="zh-CN" altLang="en-US" sz="1200" dirty="0" smtClean="0"/>
              <a:t>。要获取这个资源，访问它的</a:t>
            </a:r>
            <a:r>
              <a:rPr kumimoji="1" lang="en-US" altLang="zh-CN" sz="1200" dirty="0" smtClean="0"/>
              <a:t>URI</a:t>
            </a:r>
            <a:r>
              <a:rPr kumimoji="1" lang="zh-CN" altLang="en-US" sz="1200" dirty="0" smtClean="0"/>
              <a:t>就可以，因此</a:t>
            </a:r>
            <a:r>
              <a:rPr kumimoji="1" lang="en-US" altLang="zh-CN" sz="1200" dirty="0" smtClean="0"/>
              <a:t>URI</a:t>
            </a:r>
            <a:r>
              <a:rPr kumimoji="1" lang="zh-CN" altLang="en-US" sz="1200" dirty="0" smtClean="0"/>
              <a:t>就成了每一个资源的地址或独一无二的识别符。</a:t>
            </a:r>
            <a:endParaRPr kumimoji="1"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协议</a:t>
            </a:r>
            <a:r>
              <a:rPr kumimoji="1" lang="en-US" altLang="zh-CN" dirty="0" smtClean="0"/>
              <a:t> + IP + </a:t>
            </a:r>
            <a:r>
              <a:rPr kumimoji="1" lang="zh-CN" altLang="en-US" dirty="0" smtClean="0"/>
              <a:t>端口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路径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门牌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房间号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位置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28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私人资源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：是属于某一个用户所有的资源，只有用户本人才能操作，其他用户不能操作。例如用户的个人信息、订单、收货地址等等。</a:t>
            </a:r>
          </a:p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角色资源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与私人资源不同，角色资源范畴更大，一个角色可以对应多个人，也就是一群人。如果给某角色分配了权限，那么只有身为该角色的用户才能拥有这些权限。例如系统资源只能够管理员操作，一般用户不能操作。</a:t>
            </a:r>
          </a:p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公共资源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：所有人无论角色都能够访问并操作的资源。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19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SessionAuthPolicy</a:t>
            </a:r>
            <a:r>
              <a:rPr kumimoji="1" lang="zh-CN" altLang="en-US" dirty="0" smtClean="0"/>
              <a:t>： 检测用户是否已经登录，用户登录是进行下面检测的前提。</a:t>
            </a:r>
          </a:p>
          <a:p>
            <a:r>
              <a:rPr kumimoji="1" lang="en-US" altLang="zh-CN" dirty="0" err="1" smtClean="0"/>
              <a:t>SourcePolicy</a:t>
            </a:r>
            <a:r>
              <a:rPr kumimoji="1" lang="zh-CN" altLang="en-US" dirty="0" smtClean="0"/>
              <a:t>： 检测访问的资源是否存在，主要检测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表的记录</a:t>
            </a:r>
          </a:p>
          <a:p>
            <a:r>
              <a:rPr kumimoji="1" lang="en-US" altLang="zh-CN" dirty="0" err="1" smtClean="0"/>
              <a:t>PermissionPolicy</a:t>
            </a:r>
            <a:r>
              <a:rPr kumimoji="1" lang="zh-CN" altLang="en-US" dirty="0" smtClean="0"/>
              <a:t>：检测该用户所属的角色，是否有对所访问资源进行对应操作的权限。</a:t>
            </a:r>
          </a:p>
          <a:p>
            <a:r>
              <a:rPr kumimoji="1" lang="en-US" altLang="zh-CN" dirty="0" err="1" smtClean="0"/>
              <a:t>OwnerPolicy</a:t>
            </a:r>
            <a:r>
              <a:rPr kumimoji="1" lang="zh-CN" altLang="en-US" smtClean="0"/>
              <a:t>： 如果所访问</a:t>
            </a:r>
            <a:r>
              <a:rPr kumimoji="1" lang="zh-CN" altLang="en-US" dirty="0" smtClean="0"/>
              <a:t>的资源属于私人资源，则检测当前用户是否该资源的拥有者。</a:t>
            </a:r>
          </a:p>
          <a:p>
            <a:r>
              <a:rPr kumimoji="1" lang="zh-CN" altLang="en-US" dirty="0" smtClean="0"/>
              <a:t>如果通过所有</a:t>
            </a:r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的检测，则把请求转发到目标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07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RESTful</a:t>
            </a:r>
            <a:r>
              <a:rPr kumimoji="1" lang="zh-CN" altLang="en-US" dirty="0" smtClean="0"/>
              <a:t>的关键是定义可表示流程元素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资源的对象。在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中，每一个对象都是通过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来表示的，对象用户负责将状态信息打包进每一条消息内，以便对象的处理总是无状态的。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55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想一想每个人上网的经历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你几乎不需要任何培训就可以上一个新的网络购物平台挑选商品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用信用卡付款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邮寄到自己家里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把网站的程序想像成一个状态机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用户在一系列状态转换中完成自己的目标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这中间的每一步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应用程序都告诉你当前的状态和可能的下一步操作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最终引导用户从挑选商品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挑选更多商品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到支付页面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到输入信用卡信息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最终完成付费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到达状态机的终点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这种</a:t>
            </a:r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discoverablility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self-documenting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level 3</a:t>
            </a:r>
            <a:r>
              <a:rPr kumimoji="1" lang="zh-CN" altLang="en-US" dirty="0" smtClean="0"/>
              <a:t>想解决的问题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6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Restful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94711" y="4072068"/>
            <a:ext cx="41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网站即软件，</a:t>
            </a:r>
            <a:r>
              <a:rPr kumimoji="1" lang="en-US" altLang="zh-CN" sz="2800" dirty="0" smtClean="0"/>
              <a:t>WEB</a:t>
            </a:r>
            <a:r>
              <a:rPr kumimoji="1" lang="zh-CN" altLang="en-US" sz="2800" dirty="0" smtClean="0"/>
              <a:t>即服务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 --- </a:t>
            </a:r>
            <a:r>
              <a:rPr kumimoji="1" lang="zh-CN" altLang="en-US" dirty="0" smtClean="0"/>
              <a:t>因特网的多媒体信使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可靠的传输协议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客户端与服务器如何通信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资源来自何方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事务是怎样工作的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通信所使用的报文格式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架构 之</a:t>
            </a:r>
            <a:r>
              <a:rPr kumimoji="1" lang="en-US" altLang="zh-CN" sz="2400" dirty="0" smtClean="0"/>
              <a:t>Restful</a:t>
            </a:r>
          </a:p>
          <a:p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90" y="4426701"/>
            <a:ext cx="7224481" cy="22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5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8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资源定义：</a:t>
            </a:r>
            <a:r>
              <a:rPr kumimoji="1" lang="zh-CN" altLang="en-US" sz="2400" dirty="0"/>
              <a:t>网络上的一个实体、一个具体信</a:t>
            </a:r>
            <a:r>
              <a:rPr kumimoji="1" lang="zh-CN" altLang="en-US" sz="2400" dirty="0" smtClean="0"/>
              <a:t>息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资源类型：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xml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JSON</a:t>
            </a:r>
            <a:r>
              <a:rPr kumimoji="1" lang="zh-CN" altLang="en-US" sz="2400" dirty="0" smtClean="0"/>
              <a:t>、图片、音频、视频</a:t>
            </a:r>
            <a:r>
              <a:rPr kumimoji="1" lang="en-US" altLang="zh-CN" sz="2400" dirty="0" smtClean="0"/>
              <a:t>…..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资源定位</a:t>
            </a:r>
            <a:r>
              <a:rPr kumimoji="1" lang="en-US" altLang="zh-CN" sz="2400" dirty="0" smtClean="0"/>
              <a:t>URL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 smtClean="0"/>
              <a:t>htpp</a:t>
            </a:r>
            <a:r>
              <a:rPr kumimoji="1" lang="en-US" altLang="zh-CN" sz="2400" dirty="0" smtClean="0"/>
              <a:t>://btrbi.800best.com:80/</a:t>
            </a:r>
            <a:r>
              <a:rPr kumimoji="1" lang="en-US" altLang="zh-CN" sz="2400" dirty="0" err="1" smtClean="0"/>
              <a:t>tss</a:t>
            </a:r>
            <a:r>
              <a:rPr kumimoji="1" lang="en-US" altLang="zh-CN" sz="2400" dirty="0" smtClean="0"/>
              <a:t>/data/</a:t>
            </a:r>
            <a:r>
              <a:rPr kumimoji="1" lang="en-US" altLang="zh-CN" sz="2400" dirty="0" err="1" smtClean="0"/>
              <a:t>json</a:t>
            </a:r>
            <a:r>
              <a:rPr kumimoji="1" lang="en-US" altLang="zh-CN" sz="2400" dirty="0" smtClean="0"/>
              <a:t>/101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资源操作：增删改查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资源权限策略：角色、操作、权限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334" t="13657" r="3571" b="11176"/>
          <a:stretch/>
        </p:blipFill>
        <p:spPr>
          <a:xfrm>
            <a:off x="1220577" y="3942425"/>
            <a:ext cx="6449252" cy="2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资源的分类、操作、权限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4880"/>
          </a:xfrm>
        </p:spPr>
        <p:txBody>
          <a:bodyPr/>
          <a:lstStyle/>
          <a:p>
            <a:r>
              <a:rPr kumimoji="1" lang="zh-TW" altLang="en-US" dirty="0"/>
              <a:t>私人资源 </a:t>
            </a:r>
            <a:r>
              <a:rPr kumimoji="1" lang="en-US" altLang="zh-TW" dirty="0"/>
              <a:t>(Personal Source)</a:t>
            </a:r>
          </a:p>
          <a:p>
            <a:r>
              <a:rPr kumimoji="1" lang="zh-TW" altLang="en-US" dirty="0"/>
              <a:t>角色资源 </a:t>
            </a:r>
            <a:r>
              <a:rPr kumimoji="1" lang="en-US" altLang="zh-TW" dirty="0"/>
              <a:t>(Roles Source)</a:t>
            </a:r>
          </a:p>
          <a:p>
            <a:r>
              <a:rPr kumimoji="1" lang="zh-TW" altLang="en-US" dirty="0"/>
              <a:t>公共资源 </a:t>
            </a:r>
            <a:r>
              <a:rPr kumimoji="1" lang="en-US" altLang="zh-TW" dirty="0"/>
              <a:t>(Public Source)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5" y="3365081"/>
            <a:ext cx="7686322" cy="33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资源权限策略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过滤器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6724" b="6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172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 </a:t>
            </a:r>
            <a:r>
              <a:rPr kumimoji="1" lang="zh-CN" altLang="en-US" dirty="0" smtClean="0"/>
              <a:t>事务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DELETE</a:t>
            </a:r>
          </a:p>
          <a:p>
            <a:r>
              <a:rPr kumimoji="1" lang="zh-CN" altLang="en-US" dirty="0" smtClean="0"/>
              <a:t>状态码：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503</a:t>
            </a:r>
          </a:p>
          <a:p>
            <a:r>
              <a:rPr kumimoji="1" lang="zh-CN" altLang="en-US" dirty="0"/>
              <a:t>事务请求</a:t>
            </a:r>
            <a:r>
              <a:rPr kumimoji="1" lang="en-US" altLang="zh-CN" dirty="0" smtClean="0"/>
              <a:t>Request</a:t>
            </a:r>
            <a:endParaRPr kumimoji="1" lang="en-US" altLang="zh-CN" dirty="0"/>
          </a:p>
          <a:p>
            <a:r>
              <a:rPr kumimoji="1" lang="zh-CN" altLang="en-US" dirty="0"/>
              <a:t>事务响应</a:t>
            </a:r>
            <a:r>
              <a:rPr kumimoji="1" lang="en-US" altLang="zh-CN" dirty="0"/>
              <a:t>Response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4" y="4088384"/>
            <a:ext cx="7106029" cy="24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4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Restful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一种软件架构风格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而不是标准，基于这个风格设计</a:t>
            </a:r>
            <a:r>
              <a:rPr kumimoji="1" lang="zh-CN" altLang="en-US" dirty="0"/>
              <a:t>的软件可以更简洁，更有层次，更易于实现缓存等</a:t>
            </a:r>
            <a:r>
              <a:rPr kumimoji="1" lang="zh-CN" altLang="en-US" dirty="0" smtClean="0"/>
              <a:t>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对各种资源进行</a:t>
            </a:r>
            <a:r>
              <a:rPr kumimoji="1" lang="en-US" altLang="zh-CN" dirty="0" smtClean="0"/>
              <a:t>CRUD</a:t>
            </a:r>
            <a:r>
              <a:rPr kumimoji="1" lang="zh-CN" altLang="en-US" dirty="0" smtClean="0"/>
              <a:t>操作</a:t>
            </a:r>
            <a:r>
              <a:rPr kumimoji="1" lang="en-US" altLang="zh-CN" dirty="0"/>
              <a:t>, </a:t>
            </a:r>
            <a:r>
              <a:rPr kumimoji="1" lang="zh-CN" altLang="en-US" dirty="0"/>
              <a:t>使得应用程序的接口更加的统一</a:t>
            </a:r>
            <a:r>
              <a:rPr kumimoji="1" lang="en-US" altLang="zh-CN" dirty="0"/>
              <a:t>, </a:t>
            </a:r>
            <a:r>
              <a:rPr kumimoji="1" lang="zh-CN" altLang="en-US" dirty="0"/>
              <a:t>语义更</a:t>
            </a:r>
            <a:r>
              <a:rPr kumimoji="1" lang="zh-CN" altLang="en-US" dirty="0" smtClean="0"/>
              <a:t>加明确</a:t>
            </a:r>
            <a:endParaRPr kumimoji="1" lang="en-US" altLang="zh-CN" dirty="0" smtClean="0"/>
          </a:p>
          <a:p>
            <a:r>
              <a:rPr kumimoji="1" lang="zh-CN" altLang="en-US" dirty="0"/>
              <a:t>开发人员可以轻松使用 </a:t>
            </a:r>
            <a:r>
              <a:rPr kumimoji="1" lang="en-US" altLang="zh-CN" dirty="0"/>
              <a:t>Ajax </a:t>
            </a:r>
            <a:r>
              <a:rPr kumimoji="1" lang="zh-CN" altLang="en-US" dirty="0"/>
              <a:t>和 </a:t>
            </a:r>
            <a:r>
              <a:rPr kumimoji="1" lang="en-US" altLang="zh-CN" dirty="0" err="1"/>
              <a:t>RESTful</a:t>
            </a:r>
            <a:r>
              <a:rPr kumimoji="1" lang="en-US" altLang="zh-CN" dirty="0"/>
              <a:t> Web </a:t>
            </a:r>
            <a:r>
              <a:rPr kumimoji="1" lang="zh-CN" altLang="en-US" dirty="0"/>
              <a:t>服务一起创建丰富的</a:t>
            </a:r>
            <a:r>
              <a:rPr kumimoji="1" lang="zh-CN" altLang="en-US" dirty="0" smtClean="0"/>
              <a:t>界面</a:t>
            </a:r>
            <a:endParaRPr kumimoji="1" lang="en-US" altLang="zh-CN" dirty="0" smtClean="0"/>
          </a:p>
          <a:p>
            <a:r>
              <a:rPr kumimoji="1" lang="en-US" altLang="zh-CN" dirty="0"/>
              <a:t>REST </a:t>
            </a:r>
            <a:r>
              <a:rPr kumimoji="1" lang="zh-CN" altLang="en-US" dirty="0"/>
              <a:t>约束条件作为一个整体应用时，将生成一个简单、可扩展、有效、安全、可靠</a:t>
            </a:r>
            <a:r>
              <a:rPr kumimoji="1" lang="zh-CN" altLang="en-US" dirty="0" smtClean="0"/>
              <a:t>的架构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02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RESTful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65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RESTful</a:t>
            </a:r>
            <a:r>
              <a:rPr kumimoji="1" lang="zh-CN" altLang="en-US" dirty="0"/>
              <a:t>架构，就是目前最流行的一种互联网软件架构。它结构清晰、符合标准、易于理解、扩展方便，所以正得到越来越多网站的采用。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RESTful</a:t>
            </a:r>
            <a:r>
              <a:rPr kumimoji="1" lang="zh-CN" altLang="en-US" dirty="0"/>
              <a:t>的架构本意是</a:t>
            </a:r>
            <a:r>
              <a:rPr kumimoji="1" lang="en-US" altLang="zh-CN" dirty="0"/>
              <a:t>"</a:t>
            </a:r>
            <a:r>
              <a:rPr kumimoji="1" lang="zh-CN" altLang="en-US" dirty="0"/>
              <a:t>在符合架构原理的前提下，理解和评估以网络为基础的应用软件的架构设计，得到一个功能强、性能好、适宜通信的架构。</a:t>
            </a:r>
            <a:r>
              <a:rPr kumimoji="1" lang="en-US" altLang="zh-CN" dirty="0"/>
              <a:t>"</a:t>
            </a:r>
          </a:p>
          <a:p>
            <a:r>
              <a:rPr kumimoji="1" lang="zh-CN" altLang="en-US" dirty="0"/>
              <a:t>这个世界上规模最大的</a:t>
            </a:r>
            <a:r>
              <a:rPr kumimoji="1" lang="en-US" altLang="zh-CN" dirty="0"/>
              <a:t>, </a:t>
            </a:r>
            <a:r>
              <a:rPr kumimoji="1" lang="zh-CN" altLang="en-US" dirty="0"/>
              <a:t>耦合度最低</a:t>
            </a:r>
            <a:r>
              <a:rPr kumimoji="1" lang="en-US" altLang="zh-CN" dirty="0"/>
              <a:t>, </a:t>
            </a:r>
            <a:r>
              <a:rPr kumimoji="1" lang="zh-CN" altLang="en-US" dirty="0"/>
              <a:t>最稳定的</a:t>
            </a:r>
            <a:r>
              <a:rPr kumimoji="1" lang="en-US" altLang="zh-CN" dirty="0"/>
              <a:t>, </a:t>
            </a:r>
            <a:r>
              <a:rPr kumimoji="1" lang="zh-CN" altLang="en-US" dirty="0"/>
              <a:t>性能最好的分布式网络应用是什么</a:t>
            </a:r>
            <a:r>
              <a:rPr kumimoji="1" lang="en-US" altLang="zh-CN" dirty="0"/>
              <a:t>? 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本身</a:t>
            </a:r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536</Words>
  <Application>Microsoft Macintosh PowerPoint</Application>
  <PresentationFormat>全屏显示(4:3)</PresentationFormat>
  <Paragraphs>59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HTTP &amp; Restful</vt:lpstr>
      <vt:lpstr>HTTP --- 因特网的多媒体信使</vt:lpstr>
      <vt:lpstr>资源</vt:lpstr>
      <vt:lpstr>资源的分类、操作、权限</vt:lpstr>
      <vt:lpstr>资源权限策略/过滤器</vt:lpstr>
      <vt:lpstr>HTTP 事务</vt:lpstr>
      <vt:lpstr>什么是Restful</vt:lpstr>
      <vt:lpstr>RESTful架构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72</cp:revision>
  <dcterms:created xsi:type="dcterms:W3CDTF">2017-02-13T06:36:35Z</dcterms:created>
  <dcterms:modified xsi:type="dcterms:W3CDTF">2017-02-22T03:15:22Z</dcterms:modified>
</cp:coreProperties>
</file>