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3" d="100"/>
          <a:sy n="73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命名函数表达式提升变量名，但函数名字和函数体并没有提升。</a:t>
            </a:r>
          </a:p>
          <a:p>
            <a:r>
              <a:rPr kumimoji="1" lang="en-US" altLang="zh-CN" dirty="0" smtClean="0"/>
              <a:t>function example() {</a:t>
            </a:r>
          </a:p>
          <a:p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(named); // =&amp;</a:t>
            </a:r>
            <a:r>
              <a:rPr kumimoji="1" lang="en-US" altLang="zh-CN" dirty="0" err="1" smtClean="0"/>
              <a:t>gt</a:t>
            </a:r>
            <a:r>
              <a:rPr kumimoji="1" lang="en-US" altLang="zh-CN" dirty="0" smtClean="0"/>
              <a:t>; undefined</a:t>
            </a:r>
          </a:p>
          <a:p>
            <a:r>
              <a:rPr kumimoji="1" lang="en-US" altLang="zh-CN" dirty="0" smtClean="0"/>
              <a:t>  named(); // =&amp;</a:t>
            </a:r>
            <a:r>
              <a:rPr kumimoji="1" lang="en-US" altLang="zh-CN" dirty="0" err="1" smtClean="0"/>
              <a:t>gt</a:t>
            </a:r>
            <a:r>
              <a:rPr kumimoji="1" lang="en-US" altLang="zh-CN" dirty="0" smtClean="0"/>
              <a:t>; </a:t>
            </a:r>
            <a:r>
              <a:rPr kumimoji="1" lang="en-US" altLang="zh-CN" dirty="0" err="1" smtClean="0"/>
              <a:t>TypeError</a:t>
            </a:r>
            <a:r>
              <a:rPr kumimoji="1" lang="en-US" altLang="zh-CN" dirty="0" smtClean="0"/>
              <a:t> named is not a function</a:t>
            </a:r>
          </a:p>
          <a:p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superPower</a:t>
            </a:r>
            <a:r>
              <a:rPr kumimoji="1" lang="en-US" altLang="zh-CN" dirty="0" smtClean="0"/>
              <a:t>(); // =&amp;</a:t>
            </a:r>
            <a:r>
              <a:rPr kumimoji="1" lang="en-US" altLang="zh-CN" dirty="0" err="1" smtClean="0"/>
              <a:t>gt</a:t>
            </a:r>
            <a:r>
              <a:rPr kumimoji="1" lang="en-US" altLang="zh-CN" dirty="0" smtClean="0"/>
              <a:t>; </a:t>
            </a:r>
            <a:r>
              <a:rPr kumimoji="1" lang="en-US" altLang="zh-CN" dirty="0" err="1" smtClean="0"/>
              <a:t>ReferenceError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superPower</a:t>
            </a:r>
            <a:r>
              <a:rPr kumimoji="1" lang="en-US" altLang="zh-CN" dirty="0" smtClean="0"/>
              <a:t> is not defined</a:t>
            </a:r>
          </a:p>
          <a:p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named = function </a:t>
            </a:r>
            <a:r>
              <a:rPr kumimoji="1" lang="en-US" altLang="zh-CN" dirty="0" err="1" smtClean="0"/>
              <a:t>superPower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‘F</a:t>
            </a:r>
            <a:r>
              <a:rPr kumimoji="1" lang="en-US" altLang="zh-CN" dirty="0" smtClean="0"/>
              <a:t>lying’);</a:t>
            </a:r>
          </a:p>
          <a:p>
            <a:r>
              <a:rPr kumimoji="1" lang="en-US" altLang="zh-CN" dirty="0" smtClean="0"/>
              <a:t>  };</a:t>
            </a:r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函数声明能提升他们的函数名和函数体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function example() {</a:t>
            </a:r>
          </a:p>
          <a:p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superPower</a:t>
            </a:r>
            <a:r>
              <a:rPr kumimoji="1" lang="en-US" altLang="zh-CN" dirty="0" smtClean="0"/>
              <a:t>(); // =&amp;</a:t>
            </a:r>
            <a:r>
              <a:rPr kumimoji="1" lang="en-US" altLang="zh-CN" dirty="0" err="1" smtClean="0"/>
              <a:t>gt</a:t>
            </a:r>
            <a:r>
              <a:rPr kumimoji="1" lang="en-US" altLang="zh-CN" dirty="0" smtClean="0"/>
              <a:t>; Flying</a:t>
            </a:r>
          </a:p>
          <a:p>
            <a:r>
              <a:rPr kumimoji="1" lang="en-US" altLang="zh-CN" dirty="0" smtClean="0"/>
              <a:t>  function </a:t>
            </a:r>
            <a:r>
              <a:rPr kumimoji="1" lang="en-US" altLang="zh-CN" dirty="0" err="1" smtClean="0"/>
              <a:t>superPower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(‘Flying’);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64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// bad</a:t>
            </a:r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OBJEcttsssss</a:t>
            </a:r>
            <a:r>
              <a:rPr kumimoji="1" lang="en-US" altLang="zh-CN" dirty="0" smtClean="0"/>
              <a:t> = {};</a:t>
            </a:r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this_is_my_object</a:t>
            </a:r>
            <a:r>
              <a:rPr kumimoji="1" lang="en-US" altLang="zh-CN" dirty="0" smtClean="0"/>
              <a:t> = {};</a:t>
            </a:r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this-is-my-object = {};</a:t>
            </a:r>
          </a:p>
          <a:p>
            <a:r>
              <a:rPr kumimoji="1" lang="en-US" altLang="zh-CN" dirty="0" smtClean="0"/>
              <a:t>function c() {};</a:t>
            </a:r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u = new user({</a:t>
            </a:r>
          </a:p>
          <a:p>
            <a:r>
              <a:rPr kumimoji="1" lang="en-US" altLang="zh-CN" dirty="0" smtClean="0"/>
              <a:t>  name: 'Bob Parr'</a:t>
            </a:r>
          </a:p>
          <a:p>
            <a:r>
              <a:rPr kumimoji="1" lang="en-US" altLang="zh-CN" dirty="0" smtClean="0"/>
              <a:t>});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41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编码规范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条件表达式和相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kumimoji="1" lang="zh-TW" altLang="en-US" dirty="0"/>
              <a:t>适当使用 </a:t>
            </a:r>
            <a:r>
              <a:rPr kumimoji="1" lang="en-US" altLang="zh-TW" dirty="0"/>
              <a:t>===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!== </a:t>
            </a:r>
            <a:r>
              <a:rPr kumimoji="1" lang="zh-TW" altLang="en-US" dirty="0"/>
              <a:t>以及 </a:t>
            </a:r>
            <a:r>
              <a:rPr kumimoji="1" lang="en-US" altLang="zh-TW" dirty="0"/>
              <a:t>==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!=.</a:t>
            </a:r>
          </a:p>
          <a:p>
            <a:r>
              <a:rPr kumimoji="1" lang="zh-TW" altLang="en-US" dirty="0" smtClean="0"/>
              <a:t>条件表达式遵从以下简单的规则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Object </a:t>
            </a:r>
            <a:r>
              <a:rPr kumimoji="1" lang="zh-TW" altLang="en-US" dirty="0"/>
              <a:t>：返回 </a:t>
            </a:r>
            <a:r>
              <a:rPr kumimoji="1" lang="en-US" altLang="zh-TW" dirty="0"/>
              <a:t>true</a:t>
            </a:r>
          </a:p>
          <a:p>
            <a:pPr marL="0" indent="0">
              <a:buNone/>
            </a:pPr>
            <a:r>
              <a:rPr kumimoji="1" lang="en-US" altLang="zh-TW" dirty="0"/>
              <a:t>Undefined</a:t>
            </a:r>
            <a:r>
              <a:rPr kumimoji="1" lang="zh-TW" altLang="en-US" dirty="0"/>
              <a:t>： 返回 </a:t>
            </a:r>
            <a:r>
              <a:rPr kumimoji="1" lang="en-US" altLang="zh-TW" dirty="0"/>
              <a:t>false</a:t>
            </a:r>
          </a:p>
          <a:p>
            <a:pPr marL="0" indent="0">
              <a:buNone/>
            </a:pPr>
            <a:r>
              <a:rPr kumimoji="1" lang="en-US" altLang="zh-TW" dirty="0"/>
              <a:t>Null</a:t>
            </a:r>
            <a:r>
              <a:rPr kumimoji="1" lang="zh-TW" altLang="en-US" dirty="0"/>
              <a:t>： 返回 </a:t>
            </a:r>
            <a:r>
              <a:rPr kumimoji="1" lang="en-US" altLang="zh-TW" dirty="0"/>
              <a:t>false</a:t>
            </a:r>
          </a:p>
          <a:p>
            <a:pPr marL="0" indent="0">
              <a:buNone/>
            </a:pPr>
            <a:r>
              <a:rPr kumimoji="1" lang="en-US" altLang="zh-TW" dirty="0"/>
              <a:t>Booleans </a:t>
            </a:r>
            <a:r>
              <a:rPr kumimoji="1" lang="zh-TW" altLang="en-US" dirty="0"/>
              <a:t>：返回 </a:t>
            </a:r>
            <a:r>
              <a:rPr kumimoji="1" lang="en-US" altLang="zh-TW" dirty="0" err="1"/>
              <a:t>boolean</a:t>
            </a:r>
            <a:r>
              <a:rPr kumimoji="1" lang="zh-TW" altLang="en-US" dirty="0"/>
              <a:t>的值</a:t>
            </a:r>
          </a:p>
          <a:p>
            <a:pPr marL="0" indent="0">
              <a:buNone/>
            </a:pPr>
            <a:r>
              <a:rPr kumimoji="1" lang="en-US" altLang="zh-TW" dirty="0"/>
              <a:t>Numbers </a:t>
            </a:r>
            <a:r>
              <a:rPr kumimoji="1" lang="zh-TW" altLang="en-US" dirty="0"/>
              <a:t>：如果是</a:t>
            </a:r>
            <a:r>
              <a:rPr kumimoji="1" lang="en-US" altLang="zh-TW" dirty="0"/>
              <a:t>+0, -0, or </a:t>
            </a:r>
            <a:r>
              <a:rPr kumimoji="1" lang="en-US" altLang="zh-TW" dirty="0" err="1"/>
              <a:t>NaN</a:t>
            </a:r>
            <a:r>
              <a:rPr kumimoji="1" lang="zh-TW" altLang="en-US" dirty="0"/>
              <a:t>返回 </a:t>
            </a:r>
            <a:r>
              <a:rPr kumimoji="1" lang="en-US" altLang="zh-TW" dirty="0"/>
              <a:t>false, </a:t>
            </a:r>
            <a:r>
              <a:rPr kumimoji="1" lang="zh-TW" altLang="en-US" dirty="0"/>
              <a:t>其他则 </a:t>
            </a:r>
            <a:r>
              <a:rPr kumimoji="1" lang="en-US" altLang="zh-TW" dirty="0"/>
              <a:t>true</a:t>
            </a:r>
          </a:p>
          <a:p>
            <a:pPr marL="0" indent="0">
              <a:buNone/>
            </a:pPr>
            <a:r>
              <a:rPr kumimoji="1" lang="en-US" altLang="zh-TW" dirty="0"/>
              <a:t>Strings </a:t>
            </a:r>
            <a:r>
              <a:rPr kumimoji="1" lang="zh-TW" altLang="en-US" dirty="0"/>
              <a:t>：空字符串</a:t>
            </a:r>
            <a:r>
              <a:rPr kumimoji="1" lang="en-US" altLang="zh-TW" dirty="0"/>
              <a:t>''</a:t>
            </a:r>
            <a:r>
              <a:rPr kumimoji="1" lang="zh-TW" altLang="en-US" dirty="0"/>
              <a:t>返回 </a:t>
            </a:r>
            <a:r>
              <a:rPr kumimoji="1" lang="en-US" altLang="zh-TW" dirty="0" smtClean="0"/>
              <a:t>false</a:t>
            </a:r>
            <a:r>
              <a:rPr kumimoji="1" lang="en-US" altLang="zh-CN" dirty="0" smtClean="0"/>
              <a:t>,</a:t>
            </a:r>
            <a:r>
              <a:rPr kumimoji="1" lang="en-US" altLang="zh-TW" dirty="0" smtClean="0"/>
              <a:t> </a:t>
            </a:r>
            <a:r>
              <a:rPr kumimoji="1" lang="zh-TW" altLang="en-US" dirty="0"/>
              <a:t>其他返回</a:t>
            </a:r>
            <a:r>
              <a:rPr kumimoji="1" lang="en-US" altLang="zh-TW" dirty="0" smtClean="0"/>
              <a:t>true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zh-TW" altLang="en-US" dirty="0" smtClean="0"/>
              <a:t>使用简</a:t>
            </a:r>
            <a:r>
              <a:rPr kumimoji="1" lang="zh-TW" altLang="en-US" dirty="0"/>
              <a:t>易</a:t>
            </a:r>
            <a:r>
              <a:rPr kumimoji="1" lang="zh-TW" altLang="en-US" dirty="0" smtClean="0"/>
              <a:t>方式</a:t>
            </a: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// bad</a:t>
            </a:r>
          </a:p>
          <a:p>
            <a:pPr marL="0" indent="0">
              <a:buNone/>
            </a:pPr>
            <a:r>
              <a:rPr kumimoji="1" lang="en-US" altLang="zh-TW" dirty="0"/>
              <a:t>if (name !=</a:t>
            </a:r>
            <a:r>
              <a:rPr kumimoji="1" lang="en-US" altLang="zh-TW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‘’</a:t>
            </a:r>
            <a:r>
              <a:rPr kumimoji="1" lang="en-US" altLang="zh-TW" dirty="0" smtClean="0"/>
              <a:t>) {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f1();</a:t>
            </a:r>
            <a:r>
              <a:rPr kumimoji="1" lang="zh-CN" altLang="en-US" dirty="0" smtClean="0"/>
              <a:t> </a:t>
            </a:r>
            <a:r>
              <a:rPr kumimoji="1" lang="en-US" altLang="zh-TW" dirty="0" smtClean="0"/>
              <a:t>}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// good</a:t>
            </a:r>
          </a:p>
          <a:p>
            <a:pPr marL="0" indent="0">
              <a:buNone/>
            </a:pPr>
            <a:r>
              <a:rPr kumimoji="1" lang="en-US" altLang="zh-TW" dirty="0"/>
              <a:t>if (name) </a:t>
            </a:r>
            <a:r>
              <a:rPr kumimoji="1" lang="en-US" altLang="zh-TW" dirty="0" smtClean="0"/>
              <a:t>{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f1();</a:t>
            </a:r>
            <a:r>
              <a:rPr kumimoji="1" lang="zh-CN" altLang="en-US" dirty="0" smtClean="0"/>
              <a:t> </a:t>
            </a:r>
            <a:r>
              <a:rPr kumimoji="1" lang="en-US" altLang="zh-TW" dirty="0" smtClean="0"/>
              <a:t>}</a:t>
            </a:r>
          </a:p>
          <a:p>
            <a:pPr marL="0" indent="0">
              <a:buNone/>
            </a:pPr>
            <a:r>
              <a:rPr kumimoji="1" lang="zh-CN" altLang="zh-TW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</a:p>
          <a:p>
            <a:pPr marL="0" indent="0">
              <a:buNone/>
            </a:pP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f1();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43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739" y="1417637"/>
            <a:ext cx="8715613" cy="5227273"/>
          </a:xfrm>
        </p:spPr>
        <p:txBody>
          <a:bodyPr>
            <a:normAutofit fontScale="55000" lnSpcReduction="20000"/>
          </a:bodyPr>
          <a:lstStyle/>
          <a:p>
            <a:r>
              <a:rPr kumimoji="1" lang="zh-CN" altLang="en-US" dirty="0"/>
              <a:t>多行注释使用 </a:t>
            </a:r>
            <a:r>
              <a:rPr kumimoji="1" lang="en-US" altLang="zh-CN" dirty="0"/>
              <a:t>/** ... */ </a:t>
            </a:r>
            <a:r>
              <a:rPr kumimoji="1" lang="zh-CN" altLang="en-US" dirty="0"/>
              <a:t>，包括描述，指定类型、所有参</a:t>
            </a:r>
            <a:r>
              <a:rPr kumimoji="1" lang="zh-CN" altLang="en-US" dirty="0" smtClean="0"/>
              <a:t>数的值和返回值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/**</a:t>
            </a:r>
          </a:p>
          <a:p>
            <a:pPr marL="0" indent="0">
              <a:buNone/>
            </a:pPr>
            <a:r>
              <a:rPr kumimoji="1" lang="en-US" altLang="zh-CN" dirty="0"/>
              <a:t> * make() returns a new 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based on the passed in tag name</a:t>
            </a:r>
          </a:p>
          <a:p>
            <a:pPr marL="0" indent="0">
              <a:buNone/>
            </a:pPr>
            <a:r>
              <a:rPr kumimoji="1" lang="en-US" altLang="zh-CN" dirty="0"/>
              <a:t> *</a:t>
            </a:r>
          </a:p>
          <a:p>
            <a:pPr marL="0" indent="0">
              <a:buNone/>
            </a:pPr>
            <a:r>
              <a:rPr kumimoji="1" lang="en-US" altLang="zh-CN" dirty="0"/>
              <a:t> * @</a:t>
            </a:r>
            <a:r>
              <a:rPr kumimoji="1" lang="en-US" altLang="zh-CN" dirty="0" err="1"/>
              <a:t>param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&lt;String&gt;</a:t>
            </a:r>
            <a:r>
              <a:rPr kumimoji="1" lang="en-US" altLang="zh-CN" dirty="0" smtClean="0"/>
              <a:t> tag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* @return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ELement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*/</a:t>
            </a:r>
          </a:p>
          <a:p>
            <a:pPr marL="0" indent="0">
              <a:buNone/>
            </a:pPr>
            <a:r>
              <a:rPr kumimoji="1" lang="en-US" altLang="zh-CN" dirty="0"/>
              <a:t>function make(tag) {</a:t>
            </a:r>
          </a:p>
          <a:p>
            <a:pPr marL="0" indent="0">
              <a:buNone/>
            </a:pPr>
            <a:r>
              <a:rPr kumimoji="1" lang="en-US" altLang="zh-CN" dirty="0" smtClean="0"/>
              <a:t>	return </a:t>
            </a:r>
            <a:r>
              <a:rPr kumimoji="1" lang="en-US" altLang="zh-CN" dirty="0"/>
              <a:t>element;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zh-CN" altLang="en-US" dirty="0"/>
              <a:t>单行注释使用 </a:t>
            </a:r>
            <a:r>
              <a:rPr kumimoji="1" lang="en-US" altLang="zh-CN" dirty="0"/>
              <a:t>//, </a:t>
            </a:r>
            <a:r>
              <a:rPr kumimoji="1" lang="zh-CN" altLang="en-US" dirty="0"/>
              <a:t>在注释的内容前另起一行进行单行注释，并在注释前留一空行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在注释</a:t>
            </a:r>
            <a:r>
              <a:rPr kumimoji="1" lang="zh-CN" altLang="en-US" dirty="0"/>
              <a:t>加上</a:t>
            </a:r>
            <a:r>
              <a:rPr kumimoji="1" lang="en-US" altLang="zh-CN" dirty="0"/>
              <a:t>FIXME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TODO</a:t>
            </a:r>
            <a:r>
              <a:rPr kumimoji="1" lang="zh-CN" altLang="en-US" dirty="0"/>
              <a:t>的前缀可以帮助其他开发者迅速理解你指出的问题和需要的帮助，以及你建议需要完善的解决问题，这跟常规注释不一样因为其具有可行动性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r>
              <a:rPr kumimoji="1" lang="en-US" altLang="zh-CN" dirty="0" smtClean="0"/>
              <a:t>FIXME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是需要解决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TODO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是需要完</a:t>
            </a:r>
            <a:r>
              <a:rPr kumimoji="1" lang="zh-CN" altLang="en-US" dirty="0" smtClean="0"/>
              <a:t>善的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function Calculator() {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  // FIXME: </a:t>
            </a:r>
            <a:r>
              <a:rPr kumimoji="1" lang="en-US" altLang="zh-CN" dirty="0" err="1" smtClean="0"/>
              <a:t>shouldn</a:t>
            </a:r>
            <a:r>
              <a:rPr kumimoji="1" lang="en-US" altLang="zh-CN" dirty="0" smtClean="0"/>
              <a:t>&amp;#039;t use a global here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  total = 0;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  return this;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27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缩进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73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tabs</a:t>
            </a:r>
            <a:r>
              <a:rPr kumimoji="1" lang="zh-CN" altLang="en-US" dirty="0"/>
              <a:t>设置两个空</a:t>
            </a:r>
            <a:r>
              <a:rPr kumimoji="1" lang="zh-CN" altLang="en-US" dirty="0" smtClean="0"/>
              <a:t>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function</a:t>
            </a:r>
            <a:r>
              <a:rPr kumimoji="1" lang="en-US" altLang="zh-CN" dirty="0"/>
              <a:t>() {</a:t>
            </a:r>
          </a:p>
          <a:p>
            <a:pPr marL="0" indent="0">
              <a:buNone/>
            </a:pPr>
            <a:r>
              <a:rPr kumimoji="1" lang="en-US" altLang="zh-CN" dirty="0"/>
              <a:t>∙∙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name;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</a:p>
          <a:p>
            <a:r>
              <a:rPr kumimoji="1" lang="zh-CN" altLang="en-US" dirty="0"/>
              <a:t>分支前面空一</a:t>
            </a:r>
            <a:r>
              <a:rPr kumimoji="1" lang="zh-CN" altLang="en-US" dirty="0" smtClean="0"/>
              <a:t>格</a:t>
            </a:r>
            <a:endParaRPr kumimoji="1" lang="en-US" altLang="zh-CN" dirty="0" smtClean="0"/>
          </a:p>
          <a:p>
            <a:r>
              <a:rPr kumimoji="1" lang="zh-CN" altLang="en-US" dirty="0"/>
              <a:t>操作符前后空一</a:t>
            </a:r>
            <a:r>
              <a:rPr kumimoji="1" lang="zh-CN" altLang="en-US" dirty="0" smtClean="0"/>
              <a:t>格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TW" dirty="0" err="1"/>
              <a:t>var</a:t>
            </a:r>
            <a:r>
              <a:rPr kumimoji="1" lang="en-US" altLang="zh-TW" dirty="0"/>
              <a:t> x = y + 5;</a:t>
            </a:r>
          </a:p>
          <a:p>
            <a:r>
              <a:rPr kumimoji="1" lang="zh-TW" altLang="en-US" dirty="0" smtClean="0"/>
              <a:t>文件末尾用换行符结束</a:t>
            </a:r>
            <a:endParaRPr kumimoji="1" lang="en-US" altLang="zh-TW" dirty="0" smtClean="0"/>
          </a:p>
          <a:p>
            <a:r>
              <a:rPr kumimoji="1" lang="zh-CN" altLang="en-US" dirty="0" smtClean="0"/>
              <a:t>使用长方法链时使用缩进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$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‘</a:t>
            </a:r>
            <a:r>
              <a:rPr kumimoji="1" lang="en-US" altLang="zh-CN" dirty="0" smtClean="0"/>
              <a:t>#items’)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find</a:t>
            </a:r>
            <a:r>
              <a:rPr kumimoji="1" lang="en-US" altLang="zh-CN" dirty="0" smtClean="0"/>
              <a:t>(‘</a:t>
            </a:r>
            <a:r>
              <a:rPr kumimoji="1" lang="en-US" altLang="zh-CN" dirty="0" smtClean="0"/>
              <a:t>.</a:t>
            </a:r>
            <a:r>
              <a:rPr kumimoji="1" lang="en-US" altLang="zh-CN" dirty="0" smtClean="0"/>
              <a:t>selected’)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highlight(</a:t>
            </a:r>
            <a:r>
              <a:rPr kumimoji="1" lang="en-US" altLang="zh-CN" dirty="0" smtClean="0"/>
              <a:t>)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88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类型转换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数字转字符串： </a:t>
            </a:r>
            <a:r>
              <a:rPr kumimoji="1" lang="en-US" altLang="zh-CN" sz="2400" dirty="0" smtClean="0"/>
              <a:t>‘’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num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字符串转数字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err="1" smtClean="0"/>
              <a:t>var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/>
              <a:t>val</a:t>
            </a:r>
            <a:r>
              <a:rPr kumimoji="1" lang="en-US" altLang="zh-CN" sz="2400" dirty="0"/>
              <a:t> = </a:t>
            </a:r>
            <a:r>
              <a:rPr kumimoji="1" lang="en-US" altLang="zh-CN" sz="2400" dirty="0" err="1"/>
              <a:t>parseInt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 smtClean="0"/>
              <a:t>inputValue</a:t>
            </a:r>
            <a:r>
              <a:rPr kumimoji="1" lang="en-US" altLang="zh-CN" sz="2400" dirty="0" smtClean="0"/>
              <a:t>);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//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farseFloat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转布尔值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!!x1</a:t>
            </a:r>
          </a:p>
          <a:p>
            <a:r>
              <a:rPr kumimoji="1" lang="zh-CN" altLang="en-US" sz="2400" dirty="0" smtClean="0"/>
              <a:t>字符串转日期：参考 </a:t>
            </a:r>
            <a:r>
              <a:rPr kumimoji="1" lang="en-US" altLang="zh-CN" sz="2400" dirty="0" err="1" smtClean="0"/>
              <a:t>date_util.js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日期转 </a:t>
            </a:r>
            <a:r>
              <a:rPr kumimoji="1" lang="en-US" altLang="zh-CN" sz="2400" dirty="0" err="1" smtClean="0"/>
              <a:t>yyyy</a:t>
            </a:r>
            <a:r>
              <a:rPr kumimoji="1" lang="en-US" altLang="zh-CN" sz="2400" dirty="0" smtClean="0"/>
              <a:t>-MM-</a:t>
            </a:r>
            <a:r>
              <a:rPr kumimoji="1" lang="en-US" altLang="zh-CN" sz="2400" dirty="0" err="1" smtClean="0"/>
              <a:t>dd</a:t>
            </a:r>
            <a:r>
              <a:rPr kumimoji="1" lang="zh-CN" altLang="en-US" sz="2400" dirty="0" smtClean="0"/>
              <a:t> 格式字符串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77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命名约定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避免单个字符名，让你的变量名有描述意义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/>
              <a:t>当命名对象、</a:t>
            </a:r>
            <a:r>
              <a:rPr kumimoji="1" lang="zh-CN" altLang="en-US" dirty="0" smtClean="0"/>
              <a:t>函数和实例时使用驼峰命名规则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thisIsMyObject</a:t>
            </a:r>
            <a:r>
              <a:rPr kumimoji="1" lang="en-US" altLang="zh-CN" dirty="0"/>
              <a:t> = {};</a:t>
            </a:r>
          </a:p>
          <a:p>
            <a:pPr marL="400050" lvl="1" indent="0">
              <a:buNone/>
            </a:pPr>
            <a:r>
              <a:rPr kumimoji="1" lang="en-US" altLang="zh-CN" dirty="0"/>
              <a:t>function </a:t>
            </a:r>
            <a:r>
              <a:rPr kumimoji="1" lang="en-US" altLang="zh-CN" dirty="0" err="1"/>
              <a:t>thisIsMyFunction</a:t>
            </a:r>
            <a:r>
              <a:rPr kumimoji="1" lang="en-US" altLang="zh-CN" dirty="0"/>
              <a:t>() {};</a:t>
            </a:r>
          </a:p>
          <a:p>
            <a:pPr marL="40005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user = new User({</a:t>
            </a:r>
          </a:p>
          <a:p>
            <a:pPr marL="400050" lvl="1" indent="0">
              <a:buNone/>
            </a:pPr>
            <a:r>
              <a:rPr kumimoji="1" lang="en-US" altLang="zh-CN" dirty="0"/>
              <a:t>  name: 'Bob Parr'</a:t>
            </a:r>
          </a:p>
          <a:p>
            <a:pPr marL="400050" lvl="1" indent="0">
              <a:buNone/>
            </a:pPr>
            <a:r>
              <a:rPr kumimoji="1" lang="en-US" altLang="zh-CN" dirty="0"/>
              <a:t>});</a:t>
            </a:r>
          </a:p>
          <a:p>
            <a:r>
              <a:rPr kumimoji="1" lang="zh-CN" altLang="en-US" dirty="0"/>
              <a:t>当命名构造函数或类时使用驼峰式</a:t>
            </a:r>
            <a:r>
              <a:rPr kumimoji="1" lang="zh-CN" altLang="en-US" dirty="0" smtClean="0"/>
              <a:t>大写</a:t>
            </a:r>
            <a:endParaRPr kumimoji="1" lang="en-US" altLang="zh-CN" dirty="0" smtClean="0"/>
          </a:p>
          <a:p>
            <a:r>
              <a:rPr kumimoji="1" lang="zh-CN" altLang="en-US" dirty="0"/>
              <a:t>命名私有属性时前面加个下划线 </a:t>
            </a:r>
            <a:r>
              <a:rPr kumimoji="1" lang="en-US" altLang="zh-CN" dirty="0" smtClean="0"/>
              <a:t>_</a:t>
            </a:r>
          </a:p>
          <a:p>
            <a:pPr marL="0" indent="0">
              <a:buNone/>
            </a:pPr>
            <a:r>
              <a:rPr kumimoji="1" lang="en-US" altLang="zh-CN" dirty="0" smtClean="0"/>
              <a:t>	this</a:t>
            </a:r>
            <a:r>
              <a:rPr kumimoji="1" lang="en-US" altLang="zh-CN" dirty="0"/>
              <a:t>._</a:t>
            </a:r>
            <a:r>
              <a:rPr kumimoji="1" lang="en-US" altLang="zh-CN" dirty="0" err="1"/>
              <a:t>firstName</a:t>
            </a:r>
            <a:r>
              <a:rPr kumimoji="1" lang="en-US" altLang="zh-CN" dirty="0"/>
              <a:t> = 'Panda';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56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3439601" cy="544036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给对象原型分配方法，而不是用一个新的对象覆盖原型，覆盖原型会使继承出现问题。</a:t>
            </a:r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function Jedi() {</a:t>
            </a:r>
          </a:p>
          <a:p>
            <a:pPr marL="0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('new </a:t>
            </a:r>
            <a:r>
              <a:rPr kumimoji="1" lang="en-US" altLang="zh-CN" dirty="0" err="1"/>
              <a:t>jedi</a:t>
            </a:r>
            <a:r>
              <a:rPr kumimoji="1" lang="en-US" altLang="zh-CN" dirty="0"/>
              <a:t>');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// bad</a:t>
            </a:r>
          </a:p>
          <a:p>
            <a:pPr marL="0" indent="0">
              <a:buNone/>
            </a:pPr>
            <a:r>
              <a:rPr kumimoji="1" lang="en-US" altLang="zh-CN" dirty="0" err="1"/>
              <a:t>Jedi.prototype</a:t>
            </a:r>
            <a:r>
              <a:rPr kumimoji="1" lang="en-US" altLang="zh-CN" dirty="0"/>
              <a:t> = {</a:t>
            </a:r>
          </a:p>
          <a:p>
            <a:pPr marL="0" indent="0">
              <a:buNone/>
            </a:pPr>
            <a:r>
              <a:rPr kumimoji="1" lang="en-US" altLang="zh-CN" dirty="0"/>
              <a:t>  fight: function fight() {</a:t>
            </a:r>
          </a:p>
          <a:p>
            <a:pPr marL="0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('fighting');</a:t>
            </a:r>
          </a:p>
          <a:p>
            <a:pPr marL="0" indent="0">
              <a:buNone/>
            </a:pPr>
            <a:r>
              <a:rPr kumimoji="1" lang="en-US" altLang="zh-CN" dirty="0"/>
              <a:t>  }</a:t>
            </a:r>
            <a:r>
              <a:rPr kumimoji="1" lang="en-US" altLang="zh-CN" dirty="0" smtClean="0"/>
              <a:t>,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block: function block() {</a:t>
            </a:r>
          </a:p>
          <a:p>
            <a:pPr marL="0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('</a:t>
            </a:r>
            <a:r>
              <a:rPr kumimoji="1" lang="en-US" altLang="zh-CN" sz="3700" dirty="0"/>
              <a:t>blocking</a:t>
            </a:r>
            <a:r>
              <a:rPr kumimoji="1" lang="en-US" altLang="zh-CN" dirty="0"/>
              <a:t>');</a:t>
            </a:r>
          </a:p>
          <a:p>
            <a:pPr marL="0" indent="0">
              <a:buNone/>
            </a:pPr>
            <a:r>
              <a:rPr kumimoji="1" lang="en-US" altLang="zh-CN" dirty="0"/>
              <a:t>  }</a:t>
            </a:r>
          </a:p>
          <a:p>
            <a:pPr marL="0" indent="0">
              <a:buNone/>
            </a:pPr>
            <a:r>
              <a:rPr kumimoji="1" lang="en-US" altLang="zh-CN" dirty="0"/>
              <a:t>};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// good</a:t>
            </a:r>
          </a:p>
          <a:p>
            <a:pPr marL="0" indent="0">
              <a:buNone/>
            </a:pPr>
            <a:r>
              <a:rPr kumimoji="1" lang="en-US" altLang="zh-CN" dirty="0" err="1"/>
              <a:t>Jedi.prototype.fight</a:t>
            </a:r>
            <a:r>
              <a:rPr kumimoji="1" lang="en-US" altLang="zh-CN" dirty="0"/>
              <a:t> = function fight() {</a:t>
            </a:r>
          </a:p>
          <a:p>
            <a:pPr marL="0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('fighting');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Jedi.prototype.block</a:t>
            </a:r>
            <a:r>
              <a:rPr kumimoji="1" lang="en-US" altLang="zh-CN" dirty="0"/>
              <a:t> = function block() {</a:t>
            </a:r>
          </a:p>
          <a:p>
            <a:pPr marL="0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('blocking');</a:t>
            </a:r>
          </a:p>
          <a:p>
            <a:pPr marL="0" indent="0">
              <a:buNone/>
            </a:pPr>
            <a:r>
              <a:rPr kumimoji="1" lang="en-US" altLang="zh-CN" dirty="0"/>
              <a:t>};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36090" y="1417638"/>
            <a:ext cx="3914198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方法可以返回 </a:t>
            </a:r>
            <a:r>
              <a:rPr kumimoji="1" lang="en-US" altLang="zh-CN" sz="1200" dirty="0"/>
              <a:t>this </a:t>
            </a:r>
            <a:r>
              <a:rPr kumimoji="1" lang="zh-CN" altLang="en-US" sz="1200" dirty="0"/>
              <a:t>帮助方法可链。</a:t>
            </a:r>
          </a:p>
          <a:p>
            <a:endParaRPr kumimoji="1" lang="zh-CN" altLang="en-US" sz="1200" dirty="0"/>
          </a:p>
          <a:p>
            <a:r>
              <a:rPr kumimoji="1" lang="en-US" altLang="zh-CN" sz="1200" dirty="0"/>
              <a:t>// bad</a:t>
            </a:r>
          </a:p>
          <a:p>
            <a:r>
              <a:rPr kumimoji="1" lang="en-US" altLang="zh-CN" sz="1200" dirty="0" err="1"/>
              <a:t>Jedi.prototype.jump</a:t>
            </a:r>
            <a:r>
              <a:rPr kumimoji="1" lang="en-US" altLang="zh-CN" sz="1200" dirty="0"/>
              <a:t> = function() {</a:t>
            </a:r>
          </a:p>
          <a:p>
            <a:r>
              <a:rPr kumimoji="1" lang="en-US" altLang="zh-CN" sz="1200" dirty="0"/>
              <a:t>  </a:t>
            </a:r>
            <a:r>
              <a:rPr kumimoji="1" lang="en-US" altLang="zh-CN" sz="1200" dirty="0" err="1"/>
              <a:t>this.jumping</a:t>
            </a:r>
            <a:r>
              <a:rPr kumimoji="1" lang="en-US" altLang="zh-CN" sz="1200" dirty="0"/>
              <a:t> = true;</a:t>
            </a:r>
          </a:p>
          <a:p>
            <a:r>
              <a:rPr kumimoji="1" lang="en-US" altLang="zh-CN" sz="1200" dirty="0"/>
              <a:t>  return true;</a:t>
            </a:r>
          </a:p>
          <a:p>
            <a:r>
              <a:rPr kumimoji="1" lang="en-US" altLang="zh-CN" sz="1200" dirty="0"/>
              <a:t>}</a:t>
            </a:r>
            <a:r>
              <a:rPr kumimoji="1" lang="en-US" altLang="zh-CN" sz="1200" dirty="0" smtClean="0"/>
              <a:t>;</a:t>
            </a:r>
            <a:endParaRPr kumimoji="1" lang="en-US" altLang="zh-CN" sz="1200" dirty="0"/>
          </a:p>
          <a:p>
            <a:r>
              <a:rPr kumimoji="1" lang="en-US" altLang="zh-CN" sz="1200" dirty="0" err="1"/>
              <a:t>Jedi.prototype.setHeight</a:t>
            </a:r>
            <a:r>
              <a:rPr kumimoji="1" lang="en-US" altLang="zh-CN" sz="1200" dirty="0"/>
              <a:t> = function(height) {</a:t>
            </a:r>
          </a:p>
          <a:p>
            <a:r>
              <a:rPr kumimoji="1" lang="en-US" altLang="zh-CN" sz="1200" dirty="0"/>
              <a:t>  </a:t>
            </a:r>
            <a:r>
              <a:rPr kumimoji="1" lang="en-US" altLang="zh-CN" sz="1200" dirty="0" err="1"/>
              <a:t>this.height</a:t>
            </a:r>
            <a:r>
              <a:rPr kumimoji="1" lang="en-US" altLang="zh-CN" sz="1200" dirty="0"/>
              <a:t> = height;</a:t>
            </a:r>
          </a:p>
          <a:p>
            <a:r>
              <a:rPr kumimoji="1" lang="en-US" altLang="zh-CN" sz="1200" dirty="0"/>
              <a:t>}</a:t>
            </a:r>
            <a:r>
              <a:rPr kumimoji="1" lang="en-US" altLang="zh-CN" sz="1200" dirty="0" smtClean="0"/>
              <a:t>;</a:t>
            </a:r>
            <a:endParaRPr kumimoji="1" lang="en-US" altLang="zh-CN" sz="1200" dirty="0"/>
          </a:p>
          <a:p>
            <a:r>
              <a:rPr kumimoji="1" lang="en-US" altLang="zh-CN" sz="1200" dirty="0" err="1"/>
              <a:t>var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luke</a:t>
            </a:r>
            <a:r>
              <a:rPr kumimoji="1" lang="en-US" altLang="zh-CN" sz="1200" dirty="0"/>
              <a:t> = new Jedi();</a:t>
            </a:r>
          </a:p>
          <a:p>
            <a:r>
              <a:rPr kumimoji="1" lang="en-US" altLang="zh-CN" sz="1200" dirty="0" err="1"/>
              <a:t>luke.jump</a:t>
            </a:r>
            <a:r>
              <a:rPr kumimoji="1" lang="en-US" altLang="zh-CN" sz="1200" dirty="0"/>
              <a:t>(); // =&gt; true</a:t>
            </a:r>
          </a:p>
          <a:p>
            <a:r>
              <a:rPr kumimoji="1" lang="en-US" altLang="zh-CN" sz="1200" dirty="0" err="1"/>
              <a:t>luke.setHeight</a:t>
            </a:r>
            <a:r>
              <a:rPr kumimoji="1" lang="en-US" altLang="zh-CN" sz="1200" dirty="0"/>
              <a:t>(20) // =&gt; undefined</a:t>
            </a:r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// good</a:t>
            </a:r>
          </a:p>
          <a:p>
            <a:r>
              <a:rPr kumimoji="1" lang="en-US" altLang="zh-CN" sz="1200" dirty="0" err="1"/>
              <a:t>Jedi.prototype.jump</a:t>
            </a:r>
            <a:r>
              <a:rPr kumimoji="1" lang="en-US" altLang="zh-CN" sz="1200" dirty="0"/>
              <a:t> = function() {</a:t>
            </a:r>
          </a:p>
          <a:p>
            <a:r>
              <a:rPr kumimoji="1" lang="en-US" altLang="zh-CN" sz="1200" dirty="0"/>
              <a:t>  </a:t>
            </a:r>
            <a:r>
              <a:rPr kumimoji="1" lang="en-US" altLang="zh-CN" sz="1200" dirty="0" err="1"/>
              <a:t>this.jumping</a:t>
            </a:r>
            <a:r>
              <a:rPr kumimoji="1" lang="en-US" altLang="zh-CN" sz="1200" dirty="0"/>
              <a:t> = true;</a:t>
            </a:r>
          </a:p>
          <a:p>
            <a:r>
              <a:rPr kumimoji="1" lang="en-US" altLang="zh-CN" sz="1200" dirty="0"/>
              <a:t>  return this;</a:t>
            </a:r>
          </a:p>
          <a:p>
            <a:r>
              <a:rPr kumimoji="1" lang="en-US" altLang="zh-CN" sz="1200" dirty="0"/>
              <a:t>}</a:t>
            </a:r>
            <a:r>
              <a:rPr kumimoji="1" lang="en-US" altLang="zh-CN" sz="1200" dirty="0" smtClean="0"/>
              <a:t>;</a:t>
            </a:r>
            <a:endParaRPr kumimoji="1" lang="en-US" altLang="zh-CN" sz="1200" dirty="0"/>
          </a:p>
          <a:p>
            <a:r>
              <a:rPr kumimoji="1" lang="en-US" altLang="zh-CN" sz="1200" dirty="0" err="1"/>
              <a:t>Jedi.prototype.setHeight</a:t>
            </a:r>
            <a:r>
              <a:rPr kumimoji="1" lang="en-US" altLang="zh-CN" sz="1200" dirty="0"/>
              <a:t> = function(height) {</a:t>
            </a:r>
          </a:p>
          <a:p>
            <a:r>
              <a:rPr kumimoji="1" lang="en-US" altLang="zh-CN" sz="1200" dirty="0"/>
              <a:t>  </a:t>
            </a:r>
            <a:r>
              <a:rPr kumimoji="1" lang="en-US" altLang="zh-CN" sz="1200" dirty="0" err="1"/>
              <a:t>this.height</a:t>
            </a:r>
            <a:r>
              <a:rPr kumimoji="1" lang="en-US" altLang="zh-CN" sz="1200" dirty="0"/>
              <a:t> = height;</a:t>
            </a:r>
          </a:p>
          <a:p>
            <a:r>
              <a:rPr kumimoji="1" lang="en-US" altLang="zh-CN" sz="1200" dirty="0"/>
              <a:t>  return this;</a:t>
            </a:r>
          </a:p>
          <a:p>
            <a:r>
              <a:rPr kumimoji="1" lang="en-US" altLang="zh-CN" sz="1200" dirty="0"/>
              <a:t>}</a:t>
            </a:r>
            <a:r>
              <a:rPr kumimoji="1" lang="en-US" altLang="zh-CN" sz="1200" dirty="0" smtClean="0"/>
              <a:t>;</a:t>
            </a:r>
            <a:endParaRPr kumimoji="1" lang="en-US" altLang="zh-CN" sz="1200" dirty="0"/>
          </a:p>
          <a:p>
            <a:r>
              <a:rPr kumimoji="1" lang="en-US" altLang="zh-CN" sz="1200" dirty="0" err="1"/>
              <a:t>var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luke</a:t>
            </a:r>
            <a:r>
              <a:rPr kumimoji="1" lang="en-US" altLang="zh-CN" sz="1200" dirty="0"/>
              <a:t> = new Jedi();</a:t>
            </a:r>
          </a:p>
          <a:p>
            <a:endParaRPr kumimoji="1" lang="en-US" altLang="zh-CN" sz="1200" dirty="0"/>
          </a:p>
          <a:p>
            <a:r>
              <a:rPr kumimoji="1" lang="en-US" altLang="zh-CN" sz="1200" dirty="0" err="1"/>
              <a:t>luke.jump</a:t>
            </a:r>
            <a:r>
              <a:rPr kumimoji="1" lang="en-US" altLang="zh-CN" sz="1200" dirty="0"/>
              <a:t>(</a:t>
            </a:r>
            <a:r>
              <a:rPr kumimoji="1" lang="en-US" altLang="zh-CN" sz="1200" dirty="0" smtClean="0"/>
              <a:t>).</a:t>
            </a:r>
            <a:r>
              <a:rPr kumimoji="1" lang="en-US" altLang="zh-CN" sz="1200" dirty="0" err="1"/>
              <a:t>setHeight</a:t>
            </a:r>
            <a:r>
              <a:rPr kumimoji="1" lang="en-US" altLang="zh-CN" sz="1200" dirty="0"/>
              <a:t>(20);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196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/>
              <a:t>number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 err="1"/>
              <a:t>boolean</a:t>
            </a:r>
            <a:endParaRPr kumimoji="1"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 smtClean="0"/>
              <a:t>null</a:t>
            </a:r>
            <a:endParaRPr kumimoji="1"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 smtClean="0"/>
              <a:t>Undefined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访问</a:t>
            </a:r>
            <a:r>
              <a:rPr kumimoji="1" lang="zh-CN" altLang="en-US" sz="2400" dirty="0"/>
              <a:t>基本类型时</a:t>
            </a:r>
            <a:r>
              <a:rPr kumimoji="1" lang="zh-CN" altLang="en-US" sz="2400" dirty="0" smtClean="0"/>
              <a:t>，可直接对它</a:t>
            </a:r>
            <a:r>
              <a:rPr kumimoji="1" lang="zh-CN" altLang="en-US" sz="2400" dirty="0"/>
              <a:t>的值进行</a:t>
            </a:r>
            <a:r>
              <a:rPr kumimoji="1" lang="zh-CN" altLang="en-US" sz="2400" dirty="0" smtClean="0"/>
              <a:t>操作</a:t>
            </a:r>
            <a:endParaRPr kumimoji="1" lang="en-US" altLang="zh-CN" sz="2400" dirty="0" smtClean="0"/>
          </a:p>
          <a:p>
            <a:pPr marL="400050" lvl="1" indent="0">
              <a:buNone/>
            </a:pPr>
            <a:r>
              <a:rPr kumimoji="1" lang="nb-NO" altLang="zh-CN" sz="2000" dirty="0"/>
              <a:t>var </a:t>
            </a:r>
            <a:r>
              <a:rPr kumimoji="1" lang="nb-NO" altLang="zh-CN" sz="2000" dirty="0" err="1"/>
              <a:t>foo</a:t>
            </a:r>
            <a:r>
              <a:rPr kumimoji="1" lang="nb-NO" altLang="zh-CN" sz="2000" dirty="0"/>
              <a:t> = 1,</a:t>
            </a:r>
          </a:p>
          <a:p>
            <a:pPr marL="400050" lvl="1" indent="0">
              <a:buNone/>
            </a:pPr>
            <a:r>
              <a:rPr kumimoji="1" lang="nb-NO" altLang="zh-CN" sz="2000" dirty="0"/>
              <a:t>bar = </a:t>
            </a:r>
            <a:r>
              <a:rPr kumimoji="1" lang="nb-NO" altLang="zh-CN" sz="2000" dirty="0" err="1"/>
              <a:t>foo</a:t>
            </a:r>
            <a:r>
              <a:rPr kumimoji="1" lang="nb-NO" altLang="zh-CN" sz="2000" dirty="0" smtClean="0"/>
              <a:t>;</a:t>
            </a:r>
            <a:endParaRPr kumimoji="1" lang="nb-NO" altLang="zh-CN" sz="2000" dirty="0"/>
          </a:p>
          <a:p>
            <a:pPr marL="400050" lvl="1" indent="0">
              <a:buNone/>
            </a:pPr>
            <a:r>
              <a:rPr kumimoji="1" lang="nb-NO" altLang="zh-CN" sz="2000" dirty="0"/>
              <a:t>bar = 9</a:t>
            </a:r>
            <a:r>
              <a:rPr kumimoji="1" lang="nb-NO" altLang="zh-CN" sz="2000" dirty="0" smtClean="0"/>
              <a:t>;</a:t>
            </a:r>
            <a:endParaRPr kumimoji="1" lang="nb-NO" altLang="zh-CN" sz="2000" dirty="0"/>
          </a:p>
          <a:p>
            <a:pPr marL="400050" lvl="1" indent="0">
              <a:buNone/>
            </a:pPr>
            <a:r>
              <a:rPr kumimoji="1" lang="nb-NO" altLang="zh-CN" sz="2000" dirty="0" err="1"/>
              <a:t>console.log</a:t>
            </a:r>
            <a:r>
              <a:rPr kumimoji="1" lang="nb-NO" altLang="zh-CN" sz="2000" dirty="0"/>
              <a:t>(</a:t>
            </a:r>
            <a:r>
              <a:rPr kumimoji="1" lang="nb-NO" altLang="zh-CN" sz="2000" dirty="0" err="1"/>
              <a:t>foo</a:t>
            </a:r>
            <a:r>
              <a:rPr kumimoji="1" lang="nb-NO" altLang="zh-CN" sz="2000" dirty="0"/>
              <a:t>, bar); </a:t>
            </a:r>
            <a:r>
              <a:rPr kumimoji="1" lang="zh-CN" altLang="en-US" sz="2000" dirty="0" smtClean="0"/>
              <a:t> </a:t>
            </a:r>
            <a:r>
              <a:rPr kumimoji="1" lang="nb-NO" altLang="zh-CN" sz="2000" dirty="0" smtClean="0"/>
              <a:t>/</a:t>
            </a:r>
            <a:r>
              <a:rPr kumimoji="1" lang="nb-NO" altLang="zh-CN" sz="2000" dirty="0"/>
              <a:t>/ </a:t>
            </a:r>
            <a:r>
              <a:rPr kumimoji="1" lang="nb-NO" altLang="zh-CN" sz="2000" dirty="0" smtClean="0"/>
              <a:t>= </a:t>
            </a:r>
            <a:r>
              <a:rPr kumimoji="1" lang="nb-NO" altLang="zh-CN" sz="2000" dirty="0"/>
              <a:t>1, 9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复杂类型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object</a:t>
            </a:r>
          </a:p>
          <a:p>
            <a:r>
              <a:rPr kumimoji="1" lang="en-US" altLang="zh-CN" dirty="0"/>
              <a:t>array</a:t>
            </a:r>
          </a:p>
          <a:p>
            <a:r>
              <a:rPr kumimoji="1" lang="en-US" altLang="zh-CN" dirty="0" smtClean="0"/>
              <a:t>Function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When </a:t>
            </a:r>
            <a:r>
              <a:rPr kumimoji="1" lang="en-US" altLang="zh-CN" sz="2400" dirty="0"/>
              <a:t>you access a complex type you work on a reference to its value.</a:t>
            </a:r>
          </a:p>
          <a:p>
            <a:pPr marL="40005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foo = [1, 2],</a:t>
            </a:r>
          </a:p>
          <a:p>
            <a:pPr marL="400050" lvl="1" indent="0">
              <a:buNone/>
            </a:pPr>
            <a:r>
              <a:rPr kumimoji="1" lang="en-US" altLang="zh-CN" dirty="0"/>
              <a:t>bar = foo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/>
              <a:t>bar[0] = 9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 err="1"/>
              <a:t>console.log</a:t>
            </a:r>
            <a:r>
              <a:rPr kumimoji="1" lang="en-US" altLang="zh-CN" dirty="0"/>
              <a:t>(foo[0], bar[0]);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/>
              <a:t>/ =&amp;</a:t>
            </a:r>
            <a:r>
              <a:rPr kumimoji="1" lang="en-US" altLang="zh-CN" dirty="0" err="1"/>
              <a:t>gt</a:t>
            </a:r>
            <a:r>
              <a:rPr kumimoji="1" lang="en-US" altLang="zh-CN" dirty="0"/>
              <a:t>; 9, 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10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zh-CN" altLang="en-US" dirty="0" smtClean="0"/>
              <a:t>象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// bad</a:t>
            </a:r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item = new Object()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// good</a:t>
            </a:r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item = {}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2400" dirty="0"/>
              <a:t>不要使用保留字作为“键值</a:t>
            </a:r>
            <a:r>
              <a:rPr kumimoji="1" lang="zh-CN" altLang="en-US" sz="2400" dirty="0" smtClean="0"/>
              <a:t>”，如 </a:t>
            </a:r>
            <a:r>
              <a:rPr kumimoji="1" lang="en-US" altLang="zh-CN" sz="2400" dirty="0" smtClean="0"/>
              <a:t>class</a:t>
            </a:r>
            <a:r>
              <a:rPr kumimoji="1" lang="zh-CN" altLang="zh-CN" sz="2400" dirty="0"/>
              <a:t>、</a:t>
            </a:r>
            <a:r>
              <a:rPr kumimoji="1" lang="en-US" altLang="zh-CN" sz="2400" dirty="0" smtClean="0"/>
              <a:t>function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/>
              <a:t>使用容易理解的同义词来替代保留字</a:t>
            </a:r>
          </a:p>
        </p:txBody>
      </p:sp>
    </p:spTree>
    <p:extLst>
      <p:ext uri="{BB962C8B-B14F-4D97-AF65-F5344CB8AC3E}">
        <p14:creationId xmlns:p14="http://schemas.microsoft.com/office/powerpoint/2010/main" val="171066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9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// bad</a:t>
            </a:r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items = new Array()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// good</a:t>
            </a:r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items = []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如果你不知道数组长度，数组添加成员使用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方法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items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/>
              <a:t>[]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// bad</a:t>
            </a:r>
          </a:p>
          <a:p>
            <a:pPr marL="0" indent="0">
              <a:buNone/>
            </a:pP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.length</a:t>
            </a:r>
            <a:r>
              <a:rPr kumimoji="1" lang="en-US" altLang="zh-CN" dirty="0"/>
              <a:t>]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// good</a:t>
            </a:r>
          </a:p>
          <a:p>
            <a:pPr marL="0" indent="0">
              <a:buNone/>
            </a:pP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.push(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);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当你需要复制一个数组时，使用数组的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方法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items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.slice();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当你需要把“类似数组对象”转为数组时，使用数组的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方法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document.querySelectorAll</a:t>
            </a:r>
            <a:r>
              <a:rPr kumimoji="1" lang="en-US" altLang="zh-CN" dirty="0"/>
              <a:t>('.foo');</a:t>
            </a:r>
          </a:p>
          <a:p>
            <a:pPr marL="0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nodes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Array.from</a:t>
            </a:r>
            <a:r>
              <a:rPr kumimoji="1" lang="en-US" altLang="zh-CN" dirty="0"/>
              <a:t>(foo);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22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</a:t>
            </a:r>
            <a:r>
              <a:rPr kumimoji="1" lang="zh-CN" altLang="en-US" dirty="0" smtClean="0"/>
              <a:t>符串</a:t>
            </a:r>
            <a:r>
              <a:rPr kumimoji="1" lang="en-US" altLang="zh-CN" dirty="0" smtClean="0"/>
              <a:t>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字符串非空判断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s1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s2=‘’,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‘hello’;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console.log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!!s1,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!!s2,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!!s3</a:t>
            </a:r>
            <a:r>
              <a:rPr kumimoji="1" lang="zh-CN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字符串按分隔符分隔成数组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s1 = ‘2015,2016,2017’;</a:t>
            </a:r>
          </a:p>
          <a:p>
            <a:pPr marL="400050" lvl="1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a1 = s1.split(‘,’);</a:t>
            </a:r>
          </a:p>
          <a:p>
            <a:r>
              <a:rPr kumimoji="1" lang="zh-CN" altLang="en-US" dirty="0" smtClean="0"/>
              <a:t>数组拼成字符串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[2015,2016,2017];</a:t>
            </a:r>
          </a:p>
          <a:p>
            <a:pPr marL="400050" lvl="1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a1.join(‘,’)</a:t>
            </a:r>
            <a:r>
              <a:rPr kumimoji="1" lang="en-US" altLang="zh-CN" sz="2200" dirty="0" smtClean="0"/>
              <a:t>;</a:t>
            </a:r>
            <a:r>
              <a:rPr kumimoji="1" lang="zh-CN" altLang="en-US" sz="2200" dirty="0" smtClean="0"/>
              <a:t>  </a:t>
            </a:r>
            <a:r>
              <a:rPr kumimoji="1" lang="en-US" altLang="zh-CN" sz="2200" dirty="0" smtClean="0"/>
              <a:t>//</a:t>
            </a:r>
            <a:r>
              <a:rPr kumimoji="1" lang="zh-CN" altLang="en-US" sz="2200" dirty="0" smtClean="0"/>
              <a:t> </a:t>
            </a:r>
            <a:r>
              <a:rPr kumimoji="1" lang="zh-CN" altLang="en-US" sz="2200" dirty="0" smtClean="0"/>
              <a:t>拼接大批量</a:t>
            </a:r>
            <a:r>
              <a:rPr kumimoji="1" lang="zh-CN" altLang="en-US" sz="2200" dirty="0"/>
              <a:t>字符串用</a:t>
            </a:r>
            <a:r>
              <a:rPr kumimoji="1" lang="en-US" altLang="zh-CN" sz="2200" dirty="0"/>
              <a:t>join</a:t>
            </a:r>
            <a:r>
              <a:rPr kumimoji="1" lang="zh-CN" altLang="en-US" sz="2200" dirty="0"/>
              <a:t>，不要直接相加</a:t>
            </a:r>
            <a:endParaRPr kumimoji="1"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80681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62500" lnSpcReduction="20000"/>
          </a:bodyPr>
          <a:lstStyle/>
          <a:p>
            <a:pPr marL="400050" lvl="1" indent="0">
              <a:buNone/>
            </a:pPr>
            <a:r>
              <a:rPr kumimoji="1" lang="en-US" altLang="zh-CN" dirty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函数定义</a:t>
            </a:r>
            <a:r>
              <a:rPr kumimoji="1" lang="en-US" altLang="zh-CN" dirty="0" smtClean="0"/>
              <a:t> 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 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f1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) {</a:t>
            </a:r>
          </a:p>
          <a:p>
            <a:pPr marL="400050" lvl="1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……</a:t>
            </a:r>
          </a:p>
          <a:p>
            <a:pPr marL="400050" lvl="1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</a:t>
            </a:r>
            <a:r>
              <a:rPr kumimoji="1" lang="en-US" altLang="zh-CN" dirty="0"/>
              <a:t>;</a:t>
            </a:r>
          </a:p>
          <a:p>
            <a:pPr marL="400050" lvl="1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f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 function(</a:t>
            </a:r>
            <a:r>
              <a:rPr kumimoji="1" lang="en-US" altLang="zh-CN" dirty="0"/>
              <a:t>) {</a:t>
            </a:r>
          </a:p>
          <a:p>
            <a:pPr marL="400050" lvl="1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smtClean="0"/>
              <a:t>……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  <a:r>
              <a:rPr kumimoji="1" lang="en-US" altLang="zh-CN" dirty="0"/>
              <a:t>;</a:t>
            </a:r>
          </a:p>
          <a:p>
            <a:pPr marL="400050" lvl="1" indent="0">
              <a:buNone/>
            </a:pP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匿名函数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/>
              <a:t>(function() {</a:t>
            </a:r>
          </a:p>
          <a:p>
            <a:pPr marL="400050" lvl="1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23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;</a:t>
            </a:r>
          </a:p>
          <a:p>
            <a:pPr marL="400050" lvl="1" indent="0">
              <a:buNone/>
            </a:pPr>
            <a:r>
              <a:rPr kumimoji="1" lang="en-US" altLang="zh-CN" dirty="0"/>
              <a:t>})()</a:t>
            </a:r>
            <a:r>
              <a:rPr kumimoji="1" lang="en-US" altLang="zh-CN" dirty="0" smtClean="0"/>
              <a:t>;</a:t>
            </a:r>
          </a:p>
          <a:p>
            <a:pPr marL="400050" lvl="1" indent="0">
              <a:buNone/>
            </a:pPr>
            <a:endParaRPr kumimoji="1" lang="en-US" altLang="zh-CN" dirty="0"/>
          </a:p>
          <a:p>
            <a:pPr marL="400050" lvl="1" indent="0">
              <a:buNone/>
            </a:pPr>
            <a:r>
              <a:rPr kumimoji="1" lang="zh-CN" altLang="en-US" dirty="0"/>
              <a:t>不要将参数命名为</a:t>
            </a:r>
            <a:r>
              <a:rPr kumimoji="1" lang="en-US" altLang="zh-CN" dirty="0"/>
              <a:t>arguments</a:t>
            </a:r>
            <a:r>
              <a:rPr kumimoji="1" lang="zh-CN" altLang="en-US" dirty="0"/>
              <a:t>，它将在每个函数的作用范围内优先于</a:t>
            </a:r>
            <a:r>
              <a:rPr kumimoji="1" lang="en-US" altLang="zh-CN" dirty="0"/>
              <a:t>arguments</a:t>
            </a:r>
            <a:r>
              <a:rPr kumimoji="1" lang="zh-CN" altLang="en-US" dirty="0"/>
              <a:t>对</a:t>
            </a:r>
            <a:r>
              <a:rPr kumimoji="1" lang="zh-CN" altLang="en-US" dirty="0" smtClean="0"/>
              <a:t>象。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 bad</a:t>
            </a:r>
          </a:p>
          <a:p>
            <a:pPr marL="400050" lvl="1" indent="0">
              <a:buNone/>
            </a:pPr>
            <a:r>
              <a:rPr kumimoji="1" lang="en-US" altLang="zh-CN" dirty="0"/>
              <a:t>function nope(name, options, arguments) </a:t>
            </a:r>
            <a:r>
              <a:rPr kumimoji="1" lang="en-US" altLang="zh-CN" dirty="0" smtClean="0"/>
              <a:t>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/>
              <a:t>(arguments);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/>
              <a:t>// good</a:t>
            </a:r>
          </a:p>
          <a:p>
            <a:pPr marL="400050" lvl="1" indent="0">
              <a:buNone/>
            </a:pPr>
            <a:r>
              <a:rPr kumimoji="1" lang="en-US" altLang="zh-CN" dirty="0"/>
              <a:t>function yup(name, options, </a:t>
            </a:r>
            <a:r>
              <a:rPr kumimoji="1" lang="en-US" altLang="zh-CN" dirty="0" err="1"/>
              <a:t>args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arguments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86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946" y="1600200"/>
            <a:ext cx="8733010" cy="50621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使用点符号 </a:t>
            </a:r>
            <a:r>
              <a:rPr kumimoji="1" lang="en-US" altLang="zh-CN" dirty="0"/>
              <a:t>. </a:t>
            </a:r>
            <a:r>
              <a:rPr kumimoji="1" lang="zh-CN" altLang="en-US" dirty="0"/>
              <a:t>来访问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luke</a:t>
            </a:r>
            <a:r>
              <a:rPr kumimoji="1" lang="en-US" altLang="zh-CN" dirty="0"/>
              <a:t> = {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name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‘Jon’</a:t>
            </a:r>
            <a:r>
              <a:rPr kumimoji="1" lang="en-US" altLang="zh-CN" dirty="0" smtClean="0"/>
              <a:t>,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/>
              <a:t>  age: 28</a:t>
            </a:r>
          </a:p>
          <a:p>
            <a:pPr marL="400050" lvl="1" indent="0">
              <a:buNone/>
            </a:pPr>
            <a:r>
              <a:rPr kumimoji="1" lang="en-US" altLang="zh-CN" dirty="0"/>
              <a:t>};</a:t>
            </a:r>
          </a:p>
          <a:p>
            <a:pPr marL="400050" lvl="1" indent="0">
              <a:buNone/>
            </a:pP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/>
              <a:t>// bad</a:t>
            </a:r>
          </a:p>
          <a:p>
            <a:pPr marL="40005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isJedi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luke</a:t>
            </a:r>
            <a:r>
              <a:rPr kumimoji="1" lang="en-US" altLang="zh-CN" dirty="0" smtClean="0"/>
              <a:t>[‘name’];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 </a:t>
            </a:r>
            <a:r>
              <a:rPr kumimoji="1" lang="en-US" altLang="zh-CN" sz="1900" dirty="0" smtClean="0"/>
              <a:t>//</a:t>
            </a:r>
            <a:r>
              <a:rPr kumimoji="1" lang="zh-CN" altLang="en-US" sz="1900" dirty="0" smtClean="0"/>
              <a:t> 如果属性名为中文，则只能用这种方式</a:t>
            </a:r>
            <a:endParaRPr kumimoji="1" lang="en-US" altLang="zh-CN" sz="1900" dirty="0"/>
          </a:p>
          <a:p>
            <a:pPr marL="400050" lvl="1" indent="0">
              <a:buNone/>
            </a:pPr>
            <a:r>
              <a:rPr kumimoji="1" lang="en-US" altLang="zh-CN" dirty="0"/>
              <a:t>// good</a:t>
            </a:r>
          </a:p>
          <a:p>
            <a:pPr marL="40005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isJedi</a:t>
            </a:r>
            <a:r>
              <a:rPr kumimoji="1" lang="en-US" altLang="zh-CN" dirty="0"/>
              <a:t> = </a:t>
            </a:r>
            <a:r>
              <a:rPr kumimoji="1" lang="en-US" altLang="zh-CN" dirty="0" err="1" smtClean="0"/>
              <a:t>luke.name</a:t>
            </a:r>
            <a:r>
              <a:rPr kumimoji="1" lang="en-US" altLang="zh-CN" dirty="0" smtClean="0"/>
              <a:t>;</a:t>
            </a:r>
          </a:p>
          <a:p>
            <a:pPr marL="400050" lvl="1" indent="0">
              <a:buNone/>
            </a:pP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zh-CN" altLang="en-US" dirty="0" smtClean="0"/>
              <a:t>当在变</a:t>
            </a:r>
            <a:r>
              <a:rPr kumimoji="1" lang="zh-CN" altLang="en-US" dirty="0"/>
              <a:t>量中访问属性时，使用</a:t>
            </a:r>
            <a:r>
              <a:rPr kumimoji="1" lang="en-US" altLang="zh-CN" dirty="0"/>
              <a:t>[ ]</a:t>
            </a:r>
            <a:r>
              <a:rPr kumimoji="1" lang="zh-CN" altLang="en-US" dirty="0" smtClean="0"/>
              <a:t>符号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/>
              <a:t>function </a:t>
            </a:r>
            <a:r>
              <a:rPr kumimoji="1" lang="en-US" altLang="zh-CN" dirty="0" err="1"/>
              <a:t>getProp</a:t>
            </a:r>
            <a:r>
              <a:rPr kumimoji="1" lang="en-US" altLang="zh-CN" dirty="0"/>
              <a:t>(prop) {</a:t>
            </a:r>
          </a:p>
          <a:p>
            <a:pPr marL="400050" lvl="1" indent="0">
              <a:buNone/>
            </a:pPr>
            <a:r>
              <a:rPr kumimoji="1" lang="en-US" altLang="zh-CN" dirty="0"/>
              <a:t>  return </a:t>
            </a:r>
            <a:r>
              <a:rPr kumimoji="1" lang="en-US" altLang="zh-CN" dirty="0" err="1"/>
              <a:t>luke</a:t>
            </a:r>
            <a:r>
              <a:rPr kumimoji="1" lang="en-US" altLang="zh-CN" dirty="0"/>
              <a:t>[prop];</a:t>
            </a:r>
          </a:p>
          <a:p>
            <a:pPr marL="400050" lvl="1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79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1686"/>
          </a:xfrm>
        </p:spPr>
        <p:txBody>
          <a:bodyPr>
            <a:normAutofit fontScale="55000" lnSpcReduction="20000"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来声明变量，否则将声明全局变量</a:t>
            </a:r>
            <a:r>
              <a:rPr kumimoji="1" lang="zh-CN" altLang="en-US" dirty="0" smtClean="0"/>
              <a:t>，尽量避免污染全局命名空间</a:t>
            </a:r>
            <a:endParaRPr kumimoji="1" lang="en-US" altLang="zh-CN" dirty="0" smtClean="0"/>
          </a:p>
          <a:p>
            <a:r>
              <a:rPr kumimoji="1" lang="zh-CN" altLang="en-US" dirty="0"/>
              <a:t>多个变量时只使用一个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声明，每个变量占一新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r>
              <a:rPr kumimoji="1" lang="zh-CN" altLang="en-US" dirty="0"/>
              <a:t>最后再声明未赋值</a:t>
            </a:r>
            <a:r>
              <a:rPr kumimoji="1" lang="zh-CN" altLang="en-US" dirty="0" smtClean="0"/>
              <a:t>的变量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items = </a:t>
            </a:r>
            <a:r>
              <a:rPr kumimoji="1" lang="en-US" altLang="zh-CN" dirty="0" err="1"/>
              <a:t>getItems</a:t>
            </a:r>
            <a:r>
              <a:rPr kumimoji="1" lang="en-US" altLang="zh-CN" dirty="0"/>
              <a:t>(),</a:t>
            </a:r>
          </a:p>
          <a:p>
            <a:pPr marL="400050" lvl="1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goSportsTeam</a:t>
            </a:r>
            <a:r>
              <a:rPr kumimoji="1" lang="en-US" altLang="zh-CN" dirty="0"/>
              <a:t> = true,</a:t>
            </a:r>
          </a:p>
          <a:p>
            <a:pPr marL="400050" lvl="1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dragonball</a:t>
            </a:r>
            <a:r>
              <a:rPr kumimoji="1" lang="en-US" altLang="zh-CN" dirty="0"/>
              <a:t>,</a:t>
            </a:r>
          </a:p>
          <a:p>
            <a:pPr marL="400050" lvl="1" indent="0">
              <a:buNone/>
            </a:pPr>
            <a:r>
              <a:rPr kumimoji="1" lang="en-US" altLang="zh-CN" dirty="0"/>
              <a:t>    length,</a:t>
            </a:r>
          </a:p>
          <a:p>
            <a:pPr marL="400050" lvl="1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i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 smtClean="0"/>
              <a:t>在范围内将变量赋值置顶，</a:t>
            </a:r>
            <a:r>
              <a:rPr kumimoji="1" lang="zh-CN" altLang="en-US" dirty="0"/>
              <a:t>这有助于避免变量声明和赋值提升相关</a:t>
            </a:r>
            <a:r>
              <a:rPr kumimoji="1" lang="zh-CN" altLang="en-US" dirty="0" smtClean="0"/>
              <a:t>的问题</a:t>
            </a:r>
            <a:endParaRPr kumimoji="1" lang="en-US" altLang="zh-CN" dirty="0" smtClean="0"/>
          </a:p>
          <a:p>
            <a:r>
              <a:rPr kumimoji="1" lang="zh-CN" altLang="en-US" dirty="0"/>
              <a:t>变量声明在范围内提升，但赋值并没有提</a:t>
            </a:r>
            <a:r>
              <a:rPr kumimoji="1" lang="zh-CN" altLang="en-US" dirty="0" smtClean="0"/>
              <a:t>升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/>
              <a:t>function example() {</a:t>
            </a:r>
          </a:p>
          <a:p>
            <a:pPr marL="400050" lvl="1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declaredButNotAssigned</a:t>
            </a:r>
            <a:r>
              <a:rPr kumimoji="1" lang="en-US" altLang="zh-CN" dirty="0"/>
              <a:t>); // </a:t>
            </a:r>
            <a:r>
              <a:rPr kumimoji="1" lang="en-US" altLang="zh-CN" dirty="0" smtClean="0"/>
              <a:t>=</a:t>
            </a:r>
            <a:r>
              <a:rPr kumimoji="1" lang="zh-CN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undefined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declaredButNotAssigned</a:t>
            </a:r>
            <a:r>
              <a:rPr kumimoji="1" lang="en-US" altLang="zh-CN" dirty="0"/>
              <a:t> = true;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/>
              <a:t>function example() {</a:t>
            </a:r>
          </a:p>
          <a:p>
            <a:pPr marL="400050" lvl="1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declaredButNotAssigned</a:t>
            </a:r>
            <a:r>
              <a:rPr kumimoji="1" lang="en-US" altLang="zh-CN" dirty="0"/>
              <a:t>;</a:t>
            </a:r>
          </a:p>
          <a:p>
            <a:pPr marL="400050" lvl="1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declaredButNotAssigned</a:t>
            </a:r>
            <a:r>
              <a:rPr kumimoji="1" lang="en-US" altLang="zh-CN" dirty="0"/>
              <a:t>); // </a:t>
            </a:r>
            <a:r>
              <a:rPr kumimoji="1" lang="zh-CN" altLang="zh-CN" dirty="0" smtClean="0"/>
              <a:t>=&gt;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undefined</a:t>
            </a:r>
          </a:p>
          <a:p>
            <a:pPr marL="400050" lvl="1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declaredButNotAssigned</a:t>
            </a:r>
            <a:r>
              <a:rPr kumimoji="1" lang="en-US" altLang="zh-CN" dirty="0"/>
              <a:t> = true;</a:t>
            </a:r>
          </a:p>
          <a:p>
            <a:pPr marL="400050" lvl="1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7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1207</Words>
  <Application>Microsoft Macintosh PowerPoint</Application>
  <PresentationFormat>全屏显示(4:3)</PresentationFormat>
  <Paragraphs>258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JS编码规范</vt:lpstr>
      <vt:lpstr>基本类型</vt:lpstr>
      <vt:lpstr>复杂类型</vt:lpstr>
      <vt:lpstr>对象object</vt:lpstr>
      <vt:lpstr>数组array</vt:lpstr>
      <vt:lpstr>字符串string</vt:lpstr>
      <vt:lpstr>函数function</vt:lpstr>
      <vt:lpstr>属性</vt:lpstr>
      <vt:lpstr>变量</vt:lpstr>
      <vt:lpstr>条件表达式和相等</vt:lpstr>
      <vt:lpstr>注释</vt:lpstr>
      <vt:lpstr>缩进</vt:lpstr>
      <vt:lpstr>类型转换</vt:lpstr>
      <vt:lpstr>命名约定</vt:lpstr>
      <vt:lpstr>构造器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125</cp:revision>
  <dcterms:created xsi:type="dcterms:W3CDTF">2017-02-13T06:36:35Z</dcterms:created>
  <dcterms:modified xsi:type="dcterms:W3CDTF">2017-02-28T12:31:34Z</dcterms:modified>
</cp:coreProperties>
</file>